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7" r:id="rId3"/>
    <p:sldId id="266" r:id="rId4"/>
    <p:sldId id="265" r:id="rId5"/>
    <p:sldId id="273" r:id="rId6"/>
    <p:sldId id="259" r:id="rId7"/>
    <p:sldId id="260" r:id="rId8"/>
    <p:sldId id="276" r:id="rId9"/>
    <p:sldId id="277" r:id="rId10"/>
    <p:sldId id="278" r:id="rId11"/>
    <p:sldId id="279" r:id="rId12"/>
    <p:sldId id="281" r:id="rId13"/>
    <p:sldId id="280" r:id="rId14"/>
    <p:sldId id="282"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63AF77"/>
    <a:srgbClr val="C9C50D"/>
    <a:srgbClr val="8E8B19"/>
    <a:srgbClr val="C0C022"/>
    <a:srgbClr val="91D98B"/>
    <a:srgbClr val="7BF197"/>
    <a:srgbClr val="56CE2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 tripathi" userId="7542cd3a3268f44e" providerId="LiveId" clId="{29CDC7F6-39A7-4A59-AB8A-610F4C7AC50F}"/>
    <pc:docChg chg="undo custSel addSld delSld modSld sldOrd">
      <pc:chgData name="dev tripathi" userId="7542cd3a3268f44e" providerId="LiveId" clId="{29CDC7F6-39A7-4A59-AB8A-610F4C7AC50F}" dt="2021-12-18T04:42:55.808" v="5899" actId="313"/>
      <pc:docMkLst>
        <pc:docMk/>
      </pc:docMkLst>
      <pc:sldChg chg="addSp delSp modSp mod">
        <pc:chgData name="dev tripathi" userId="7542cd3a3268f44e" providerId="LiveId" clId="{29CDC7F6-39A7-4A59-AB8A-610F4C7AC50F}" dt="2021-12-17T11:09:20.944" v="705" actId="20577"/>
        <pc:sldMkLst>
          <pc:docMk/>
          <pc:sldMk cId="697615654" sldId="259"/>
        </pc:sldMkLst>
        <pc:spChg chg="mod">
          <ac:chgData name="dev tripathi" userId="7542cd3a3268f44e" providerId="LiveId" clId="{29CDC7F6-39A7-4A59-AB8A-610F4C7AC50F}" dt="2021-12-17T11:09:20.944" v="705" actId="20577"/>
          <ac:spMkLst>
            <pc:docMk/>
            <pc:sldMk cId="697615654" sldId="259"/>
            <ac:spMk id="2" creationId="{4DA60E35-1C3A-4722-B4C2-32AE6531AB46}"/>
          </ac:spMkLst>
        </pc:spChg>
        <pc:picChg chg="del">
          <ac:chgData name="dev tripathi" userId="7542cd3a3268f44e" providerId="LiveId" clId="{29CDC7F6-39A7-4A59-AB8A-610F4C7AC50F}" dt="2021-12-17T10:05:39.363" v="0" actId="478"/>
          <ac:picMkLst>
            <pc:docMk/>
            <pc:sldMk cId="697615654" sldId="259"/>
            <ac:picMk id="4" creationId="{CECE7809-3825-41DF-A81D-A8D1F78630A6}"/>
          </ac:picMkLst>
        </pc:picChg>
        <pc:picChg chg="add mod">
          <ac:chgData name="dev tripathi" userId="7542cd3a3268f44e" providerId="LiveId" clId="{29CDC7F6-39A7-4A59-AB8A-610F4C7AC50F}" dt="2021-12-17T11:02:36.727" v="17" actId="14100"/>
          <ac:picMkLst>
            <pc:docMk/>
            <pc:sldMk cId="697615654" sldId="259"/>
            <ac:picMk id="5" creationId="{183E4DAC-1C29-45C7-BFA4-AB7D77717830}"/>
          </ac:picMkLst>
        </pc:picChg>
      </pc:sldChg>
      <pc:sldChg chg="addSp delSp modSp mod">
        <pc:chgData name="dev tripathi" userId="7542cd3a3268f44e" providerId="LiveId" clId="{29CDC7F6-39A7-4A59-AB8A-610F4C7AC50F}" dt="2021-12-17T11:18:19.468" v="1180" actId="20577"/>
        <pc:sldMkLst>
          <pc:docMk/>
          <pc:sldMk cId="1030671897" sldId="260"/>
        </pc:sldMkLst>
        <pc:spChg chg="mod">
          <ac:chgData name="dev tripathi" userId="7542cd3a3268f44e" providerId="LiveId" clId="{29CDC7F6-39A7-4A59-AB8A-610F4C7AC50F}" dt="2021-12-17T11:09:58.654" v="710" actId="20577"/>
          <ac:spMkLst>
            <pc:docMk/>
            <pc:sldMk cId="1030671897" sldId="260"/>
            <ac:spMk id="2" creationId="{4DA60E35-1C3A-4722-B4C2-32AE6531AB46}"/>
          </ac:spMkLst>
        </pc:spChg>
        <pc:spChg chg="add mod">
          <ac:chgData name="dev tripathi" userId="7542cd3a3268f44e" providerId="LiveId" clId="{29CDC7F6-39A7-4A59-AB8A-610F4C7AC50F}" dt="2021-12-17T11:18:19.468" v="1180" actId="20577"/>
          <ac:spMkLst>
            <pc:docMk/>
            <pc:sldMk cId="1030671897" sldId="260"/>
            <ac:spMk id="6" creationId="{0D9D4CA0-F512-4C9C-909F-BC20110A0D6C}"/>
          </ac:spMkLst>
        </pc:spChg>
        <pc:picChg chg="add del mod">
          <ac:chgData name="dev tripathi" userId="7542cd3a3268f44e" providerId="LiveId" clId="{29CDC7F6-39A7-4A59-AB8A-610F4C7AC50F}" dt="2021-12-17T11:14:11.751" v="870" actId="478"/>
          <ac:picMkLst>
            <pc:docMk/>
            <pc:sldMk cId="1030671897" sldId="260"/>
            <ac:picMk id="4" creationId="{36834377-FDD5-4531-9E2A-AC7C10CD0C6E}"/>
          </ac:picMkLst>
        </pc:picChg>
        <pc:picChg chg="del">
          <ac:chgData name="dev tripathi" userId="7542cd3a3268f44e" providerId="LiveId" clId="{29CDC7F6-39A7-4A59-AB8A-610F4C7AC50F}" dt="2021-12-17T10:05:41.269" v="1" actId="478"/>
          <ac:picMkLst>
            <pc:docMk/>
            <pc:sldMk cId="1030671897" sldId="260"/>
            <ac:picMk id="5" creationId="{F812C29C-D9C2-4560-98BF-3B45F6ADDFD7}"/>
          </ac:picMkLst>
        </pc:picChg>
        <pc:picChg chg="add del mod">
          <ac:chgData name="dev tripathi" userId="7542cd3a3268f44e" providerId="LiveId" clId="{29CDC7F6-39A7-4A59-AB8A-610F4C7AC50F}" dt="2021-12-17T11:14:41.556" v="875" actId="478"/>
          <ac:picMkLst>
            <pc:docMk/>
            <pc:sldMk cId="1030671897" sldId="260"/>
            <ac:picMk id="8" creationId="{F64AF6DF-59FD-46B6-A130-5BCFE0CA62DD}"/>
          </ac:picMkLst>
        </pc:picChg>
        <pc:picChg chg="add mod modCrop">
          <ac:chgData name="dev tripathi" userId="7542cd3a3268f44e" providerId="LiveId" clId="{29CDC7F6-39A7-4A59-AB8A-610F4C7AC50F}" dt="2021-12-17T11:15:05.729" v="882" actId="732"/>
          <ac:picMkLst>
            <pc:docMk/>
            <pc:sldMk cId="1030671897" sldId="260"/>
            <ac:picMk id="10" creationId="{5CC993E1-D78A-4DDF-837C-29FB31A415DF}"/>
          </ac:picMkLst>
        </pc:picChg>
      </pc:sldChg>
      <pc:sldChg chg="delSp del mod">
        <pc:chgData name="dev tripathi" userId="7542cd3a3268f44e" providerId="LiveId" clId="{29CDC7F6-39A7-4A59-AB8A-610F4C7AC50F}" dt="2021-12-17T17:48:16.957" v="2299" actId="2696"/>
        <pc:sldMkLst>
          <pc:docMk/>
          <pc:sldMk cId="4190054597" sldId="261"/>
        </pc:sldMkLst>
        <pc:picChg chg="del">
          <ac:chgData name="dev tripathi" userId="7542cd3a3268f44e" providerId="LiveId" clId="{29CDC7F6-39A7-4A59-AB8A-610F4C7AC50F}" dt="2021-12-17T10:05:43.987" v="2" actId="478"/>
          <ac:picMkLst>
            <pc:docMk/>
            <pc:sldMk cId="4190054597" sldId="261"/>
            <ac:picMk id="4" creationId="{70159F71-1586-427C-B0EB-20F5974932C4}"/>
          </ac:picMkLst>
        </pc:picChg>
      </pc:sldChg>
      <pc:sldChg chg="delSp del mod">
        <pc:chgData name="dev tripathi" userId="7542cd3a3268f44e" providerId="LiveId" clId="{29CDC7F6-39A7-4A59-AB8A-610F4C7AC50F}" dt="2021-12-17T17:48:13.094" v="2298" actId="2696"/>
        <pc:sldMkLst>
          <pc:docMk/>
          <pc:sldMk cId="120699657" sldId="262"/>
        </pc:sldMkLst>
        <pc:picChg chg="del">
          <ac:chgData name="dev tripathi" userId="7542cd3a3268f44e" providerId="LiveId" clId="{29CDC7F6-39A7-4A59-AB8A-610F4C7AC50F}" dt="2021-12-17T10:05:45.597" v="3" actId="478"/>
          <ac:picMkLst>
            <pc:docMk/>
            <pc:sldMk cId="120699657" sldId="262"/>
            <ac:picMk id="5" creationId="{AC44FB30-37E2-442B-8004-3E0DA60BDF22}"/>
          </ac:picMkLst>
        </pc:picChg>
      </pc:sldChg>
      <pc:sldChg chg="del">
        <pc:chgData name="dev tripathi" userId="7542cd3a3268f44e" providerId="LiveId" clId="{29CDC7F6-39A7-4A59-AB8A-610F4C7AC50F}" dt="2021-12-17T10:06:35.897" v="10" actId="2696"/>
        <pc:sldMkLst>
          <pc:docMk/>
          <pc:sldMk cId="611013813" sldId="263"/>
        </pc:sldMkLst>
      </pc:sldChg>
      <pc:sldChg chg="delSp del mod">
        <pc:chgData name="dev tripathi" userId="7542cd3a3268f44e" providerId="LiveId" clId="{29CDC7F6-39A7-4A59-AB8A-610F4C7AC50F}" dt="2021-12-17T17:48:11.008" v="2297" actId="2696"/>
        <pc:sldMkLst>
          <pc:docMk/>
          <pc:sldMk cId="590743905" sldId="264"/>
        </pc:sldMkLst>
        <pc:picChg chg="del">
          <ac:chgData name="dev tripathi" userId="7542cd3a3268f44e" providerId="LiveId" clId="{29CDC7F6-39A7-4A59-AB8A-610F4C7AC50F}" dt="2021-12-17T10:05:47.315" v="4" actId="478"/>
          <ac:picMkLst>
            <pc:docMk/>
            <pc:sldMk cId="590743905" sldId="264"/>
            <ac:picMk id="4" creationId="{A6BAB0E9-DB86-49D7-88EE-4660F9836D24}"/>
          </ac:picMkLst>
        </pc:picChg>
      </pc:sldChg>
      <pc:sldChg chg="modSp mod">
        <pc:chgData name="dev tripathi" userId="7542cd3a3268f44e" providerId="LiveId" clId="{29CDC7F6-39A7-4A59-AB8A-610F4C7AC50F}" dt="2021-12-18T04:41:32.204" v="5846" actId="1076"/>
        <pc:sldMkLst>
          <pc:docMk/>
          <pc:sldMk cId="2080063024" sldId="265"/>
        </pc:sldMkLst>
        <pc:spChg chg="mod">
          <ac:chgData name="dev tripathi" userId="7542cd3a3268f44e" providerId="LiveId" clId="{29CDC7F6-39A7-4A59-AB8A-610F4C7AC50F}" dt="2021-12-18T04:41:32.204" v="5846" actId="1076"/>
          <ac:spMkLst>
            <pc:docMk/>
            <pc:sldMk cId="2080063024" sldId="265"/>
            <ac:spMk id="8" creationId="{494BADBD-6ECE-4E24-988C-E5E5D4EA6A32}"/>
          </ac:spMkLst>
        </pc:spChg>
      </pc:sldChg>
      <pc:sldChg chg="modSp mod">
        <pc:chgData name="dev tripathi" userId="7542cd3a3268f44e" providerId="LiveId" clId="{29CDC7F6-39A7-4A59-AB8A-610F4C7AC50F}" dt="2021-12-17T18:41:23.035" v="2704" actId="20577"/>
        <pc:sldMkLst>
          <pc:docMk/>
          <pc:sldMk cId="1460631011" sldId="267"/>
        </pc:sldMkLst>
        <pc:spChg chg="mod">
          <ac:chgData name="dev tripathi" userId="7542cd3a3268f44e" providerId="LiveId" clId="{29CDC7F6-39A7-4A59-AB8A-610F4C7AC50F}" dt="2021-12-17T18:41:23.035" v="2704" actId="20577"/>
          <ac:spMkLst>
            <pc:docMk/>
            <pc:sldMk cId="1460631011" sldId="267"/>
            <ac:spMk id="9" creationId="{A8F58205-3255-4CF9-AA7C-442A14C3E9BB}"/>
          </ac:spMkLst>
        </pc:spChg>
      </pc:sldChg>
      <pc:sldChg chg="del">
        <pc:chgData name="dev tripathi" userId="7542cd3a3268f44e" providerId="LiveId" clId="{29CDC7F6-39A7-4A59-AB8A-610F4C7AC50F}" dt="2021-12-17T10:06:27.841" v="8" actId="2696"/>
        <pc:sldMkLst>
          <pc:docMk/>
          <pc:sldMk cId="2348868730" sldId="268"/>
        </pc:sldMkLst>
      </pc:sldChg>
      <pc:sldChg chg="del">
        <pc:chgData name="dev tripathi" userId="7542cd3a3268f44e" providerId="LiveId" clId="{29CDC7F6-39A7-4A59-AB8A-610F4C7AC50F}" dt="2021-12-17T10:06:22.545" v="6" actId="2696"/>
        <pc:sldMkLst>
          <pc:docMk/>
          <pc:sldMk cId="3414741758" sldId="269"/>
        </pc:sldMkLst>
      </pc:sldChg>
      <pc:sldChg chg="del">
        <pc:chgData name="dev tripathi" userId="7542cd3a3268f44e" providerId="LiveId" clId="{29CDC7F6-39A7-4A59-AB8A-610F4C7AC50F}" dt="2021-12-17T10:06:24.810" v="7" actId="2696"/>
        <pc:sldMkLst>
          <pc:docMk/>
          <pc:sldMk cId="31643481" sldId="271"/>
        </pc:sldMkLst>
      </pc:sldChg>
      <pc:sldChg chg="del">
        <pc:chgData name="dev tripathi" userId="7542cd3a3268f44e" providerId="LiveId" clId="{29CDC7F6-39A7-4A59-AB8A-610F4C7AC50F}" dt="2021-12-17T10:06:31.872" v="9" actId="2696"/>
        <pc:sldMkLst>
          <pc:docMk/>
          <pc:sldMk cId="612945622" sldId="272"/>
        </pc:sldMkLst>
      </pc:sldChg>
      <pc:sldChg chg="del">
        <pc:chgData name="dev tripathi" userId="7542cd3a3268f44e" providerId="LiveId" clId="{29CDC7F6-39A7-4A59-AB8A-610F4C7AC50F}" dt="2021-12-17T10:06:20.373" v="5" actId="2696"/>
        <pc:sldMkLst>
          <pc:docMk/>
          <pc:sldMk cId="2226400794" sldId="274"/>
        </pc:sldMkLst>
      </pc:sldChg>
      <pc:sldChg chg="del">
        <pc:chgData name="dev tripathi" userId="7542cd3a3268f44e" providerId="LiveId" clId="{29CDC7F6-39A7-4A59-AB8A-610F4C7AC50F}" dt="2021-12-17T17:48:22.108" v="2300" actId="2696"/>
        <pc:sldMkLst>
          <pc:docMk/>
          <pc:sldMk cId="529262365" sldId="275"/>
        </pc:sldMkLst>
      </pc:sldChg>
      <pc:sldChg chg="modSp mod ord">
        <pc:chgData name="dev tripathi" userId="7542cd3a3268f44e" providerId="LiveId" clId="{29CDC7F6-39A7-4A59-AB8A-610F4C7AC50F}" dt="2021-12-17T17:25:11.281" v="1256" actId="20577"/>
        <pc:sldMkLst>
          <pc:docMk/>
          <pc:sldMk cId="4060866359" sldId="276"/>
        </pc:sldMkLst>
        <pc:spChg chg="mod">
          <ac:chgData name="dev tripathi" userId="7542cd3a3268f44e" providerId="LiveId" clId="{29CDC7F6-39A7-4A59-AB8A-610F4C7AC50F}" dt="2021-12-17T17:25:11.281" v="1256" actId="20577"/>
          <ac:spMkLst>
            <pc:docMk/>
            <pc:sldMk cId="4060866359" sldId="276"/>
            <ac:spMk id="2" creationId="{EB194556-FAC2-4E75-AAEE-AE11BA02E428}"/>
          </ac:spMkLst>
        </pc:spChg>
      </pc:sldChg>
      <pc:sldChg chg="addSp modSp new mod">
        <pc:chgData name="dev tripathi" userId="7542cd3a3268f44e" providerId="LiveId" clId="{29CDC7F6-39A7-4A59-AB8A-610F4C7AC50F}" dt="2021-12-18T03:14:11.656" v="3945" actId="1076"/>
        <pc:sldMkLst>
          <pc:docMk/>
          <pc:sldMk cId="1792261454" sldId="277"/>
        </pc:sldMkLst>
        <pc:spChg chg="add mod">
          <ac:chgData name="dev tripathi" userId="7542cd3a3268f44e" providerId="LiveId" clId="{29CDC7F6-39A7-4A59-AB8A-610F4C7AC50F}" dt="2021-12-18T03:14:11.656" v="3945" actId="1076"/>
          <ac:spMkLst>
            <pc:docMk/>
            <pc:sldMk cId="1792261454" sldId="277"/>
            <ac:spMk id="2" creationId="{20311CF3-070F-487E-9DF0-442498CAF48A}"/>
          </ac:spMkLst>
        </pc:spChg>
      </pc:sldChg>
      <pc:sldChg chg="addSp modSp new mod">
        <pc:chgData name="dev tripathi" userId="7542cd3a3268f44e" providerId="LiveId" clId="{29CDC7F6-39A7-4A59-AB8A-610F4C7AC50F}" dt="2021-12-18T03:15:58.581" v="3949" actId="1076"/>
        <pc:sldMkLst>
          <pc:docMk/>
          <pc:sldMk cId="2812905295" sldId="278"/>
        </pc:sldMkLst>
        <pc:spChg chg="add mod">
          <ac:chgData name="dev tripathi" userId="7542cd3a3268f44e" providerId="LiveId" clId="{29CDC7F6-39A7-4A59-AB8A-610F4C7AC50F}" dt="2021-12-18T03:04:27.621" v="3920" actId="207"/>
          <ac:spMkLst>
            <pc:docMk/>
            <pc:sldMk cId="2812905295" sldId="278"/>
            <ac:spMk id="4" creationId="{6083323F-393E-4F94-9CDE-F3833AABA92B}"/>
          </ac:spMkLst>
        </pc:spChg>
        <pc:spChg chg="add mod">
          <ac:chgData name="dev tripathi" userId="7542cd3a3268f44e" providerId="LiveId" clId="{29CDC7F6-39A7-4A59-AB8A-610F4C7AC50F}" dt="2021-12-18T03:15:50.957" v="3947" actId="1076"/>
          <ac:spMkLst>
            <pc:docMk/>
            <pc:sldMk cId="2812905295" sldId="278"/>
            <ac:spMk id="5" creationId="{4A5327F0-C468-44FC-9767-4CB1B696E982}"/>
          </ac:spMkLst>
        </pc:spChg>
        <pc:spChg chg="add mod">
          <ac:chgData name="dev tripathi" userId="7542cd3a3268f44e" providerId="LiveId" clId="{29CDC7F6-39A7-4A59-AB8A-610F4C7AC50F}" dt="2021-12-18T03:15:58.581" v="3949" actId="1076"/>
          <ac:spMkLst>
            <pc:docMk/>
            <pc:sldMk cId="2812905295" sldId="278"/>
            <ac:spMk id="6" creationId="{6494357C-0201-4596-8C05-5DB8F562603B}"/>
          </ac:spMkLst>
        </pc:spChg>
        <pc:picChg chg="add mod modCrop">
          <ac:chgData name="dev tripathi" userId="7542cd3a3268f44e" providerId="LiveId" clId="{29CDC7F6-39A7-4A59-AB8A-610F4C7AC50F}" dt="2021-12-17T18:22:08.636" v="2595" actId="1076"/>
          <ac:picMkLst>
            <pc:docMk/>
            <pc:sldMk cId="2812905295" sldId="278"/>
            <ac:picMk id="3" creationId="{7C8F14C7-BFFD-4861-AF56-0E37218FE7D0}"/>
          </ac:picMkLst>
        </pc:picChg>
      </pc:sldChg>
      <pc:sldChg chg="addSp delSp modSp new mod modClrScheme chgLayout">
        <pc:chgData name="dev tripathi" userId="7542cd3a3268f44e" providerId="LiveId" clId="{29CDC7F6-39A7-4A59-AB8A-610F4C7AC50F}" dt="2021-12-18T03:45:28.718" v="3987" actId="20577"/>
        <pc:sldMkLst>
          <pc:docMk/>
          <pc:sldMk cId="2098394799" sldId="279"/>
        </pc:sldMkLst>
        <pc:spChg chg="add mod">
          <ac:chgData name="dev tripathi" userId="7542cd3a3268f44e" providerId="LiveId" clId="{29CDC7F6-39A7-4A59-AB8A-610F4C7AC50F}" dt="2021-12-18T03:07:30.174" v="3940" actId="207"/>
          <ac:spMkLst>
            <pc:docMk/>
            <pc:sldMk cId="2098394799" sldId="279"/>
            <ac:spMk id="11" creationId="{8ECD6866-C4D1-4BC5-BE75-7CC44FABCB89}"/>
          </ac:spMkLst>
        </pc:spChg>
        <pc:spChg chg="add mod">
          <ac:chgData name="dev tripathi" userId="7542cd3a3268f44e" providerId="LiveId" clId="{29CDC7F6-39A7-4A59-AB8A-610F4C7AC50F}" dt="2021-12-18T03:45:28.718" v="3987" actId="20577"/>
          <ac:spMkLst>
            <pc:docMk/>
            <pc:sldMk cId="2098394799" sldId="279"/>
            <ac:spMk id="12" creationId="{41E2CF4F-CAB3-4641-B691-55A7DE850059}"/>
          </ac:spMkLst>
        </pc:spChg>
        <pc:spChg chg="add del mod ord">
          <ac:chgData name="dev tripathi" userId="7542cd3a3268f44e" providerId="LiveId" clId="{29CDC7F6-39A7-4A59-AB8A-610F4C7AC50F}" dt="2021-12-18T03:07:00.248" v="3934" actId="478"/>
          <ac:spMkLst>
            <pc:docMk/>
            <pc:sldMk cId="2098394799" sldId="279"/>
            <ac:spMk id="13" creationId="{8C715686-912B-49E7-9C80-D19F69EDA64A}"/>
          </ac:spMkLst>
        </pc:spChg>
        <pc:spChg chg="add del mod ord">
          <ac:chgData name="dev tripathi" userId="7542cd3a3268f44e" providerId="LiveId" clId="{29CDC7F6-39A7-4A59-AB8A-610F4C7AC50F}" dt="2021-12-18T03:06:49.079" v="3932" actId="478"/>
          <ac:spMkLst>
            <pc:docMk/>
            <pc:sldMk cId="2098394799" sldId="279"/>
            <ac:spMk id="14" creationId="{7CCDF60A-B1F6-4AF7-9E12-8CDC342D74A3}"/>
          </ac:spMkLst>
        </pc:spChg>
        <pc:spChg chg="add del mod ord">
          <ac:chgData name="dev tripathi" userId="7542cd3a3268f44e" providerId="LiveId" clId="{29CDC7F6-39A7-4A59-AB8A-610F4C7AC50F}" dt="2021-12-18T03:07:01.879" v="3935" actId="478"/>
          <ac:spMkLst>
            <pc:docMk/>
            <pc:sldMk cId="2098394799" sldId="279"/>
            <ac:spMk id="15" creationId="{F3E2C240-FEC9-40D2-B9E5-AC32C26EC085}"/>
          </ac:spMkLst>
        </pc:spChg>
        <pc:graphicFrameChg chg="add del mod modGraphic">
          <ac:chgData name="dev tripathi" userId="7542cd3a3268f44e" providerId="LiveId" clId="{29CDC7F6-39A7-4A59-AB8A-610F4C7AC50F}" dt="2021-12-18T01:47:36.728" v="3509" actId="478"/>
          <ac:graphicFrameMkLst>
            <pc:docMk/>
            <pc:sldMk cId="2098394799" sldId="279"/>
            <ac:graphicFrameMk id="2" creationId="{4DC21FEE-4EAB-401A-B15A-36F15E5F75F2}"/>
          </ac:graphicFrameMkLst>
        </pc:graphicFrameChg>
        <pc:graphicFrameChg chg="add del mod modGraphic">
          <ac:chgData name="dev tripathi" userId="7542cd3a3268f44e" providerId="LiveId" clId="{29CDC7F6-39A7-4A59-AB8A-610F4C7AC50F}" dt="2021-12-18T01:48:49.487" v="3517" actId="478"/>
          <ac:graphicFrameMkLst>
            <pc:docMk/>
            <pc:sldMk cId="2098394799" sldId="279"/>
            <ac:graphicFrameMk id="3" creationId="{98C0DA5F-7A45-47F9-B48C-6B3AD69F6DAD}"/>
          </ac:graphicFrameMkLst>
        </pc:graphicFrameChg>
        <pc:graphicFrameChg chg="add del mod">
          <ac:chgData name="dev tripathi" userId="7542cd3a3268f44e" providerId="LiveId" clId="{29CDC7F6-39A7-4A59-AB8A-610F4C7AC50F}" dt="2021-12-18T01:49:17.523" v="3520" actId="478"/>
          <ac:graphicFrameMkLst>
            <pc:docMk/>
            <pc:sldMk cId="2098394799" sldId="279"/>
            <ac:graphicFrameMk id="4" creationId="{6BA325D1-8C18-4E59-91C0-4C368C8BC2F4}"/>
          </ac:graphicFrameMkLst>
        </pc:graphicFrameChg>
        <pc:graphicFrameChg chg="add del mod">
          <ac:chgData name="dev tripathi" userId="7542cd3a3268f44e" providerId="LiveId" clId="{29CDC7F6-39A7-4A59-AB8A-610F4C7AC50F}" dt="2021-12-18T01:49:36.003" v="3525" actId="478"/>
          <ac:graphicFrameMkLst>
            <pc:docMk/>
            <pc:sldMk cId="2098394799" sldId="279"/>
            <ac:graphicFrameMk id="5" creationId="{854E07D9-4FB3-41B7-A137-CEEDDE9CAF4E}"/>
          </ac:graphicFrameMkLst>
        </pc:graphicFrameChg>
        <pc:graphicFrameChg chg="add del mod modGraphic">
          <ac:chgData name="dev tripathi" userId="7542cd3a3268f44e" providerId="LiveId" clId="{29CDC7F6-39A7-4A59-AB8A-610F4C7AC50F}" dt="2021-12-18T01:49:56.057" v="3533" actId="478"/>
          <ac:graphicFrameMkLst>
            <pc:docMk/>
            <pc:sldMk cId="2098394799" sldId="279"/>
            <ac:graphicFrameMk id="6" creationId="{1C36FA18-4F82-4524-B835-150DCA6729E7}"/>
          </ac:graphicFrameMkLst>
        </pc:graphicFrameChg>
        <pc:graphicFrameChg chg="add del mod">
          <ac:chgData name="dev tripathi" userId="7542cd3a3268f44e" providerId="LiveId" clId="{29CDC7F6-39A7-4A59-AB8A-610F4C7AC50F}" dt="2021-12-18T01:50:25.796" v="3539" actId="478"/>
          <ac:graphicFrameMkLst>
            <pc:docMk/>
            <pc:sldMk cId="2098394799" sldId="279"/>
            <ac:graphicFrameMk id="7" creationId="{1FA98F77-1EC4-4D6F-ABB1-FCC1ABE8B781}"/>
          </ac:graphicFrameMkLst>
        </pc:graphicFrameChg>
        <pc:graphicFrameChg chg="add del mod">
          <ac:chgData name="dev tripathi" userId="7542cd3a3268f44e" providerId="LiveId" clId="{29CDC7F6-39A7-4A59-AB8A-610F4C7AC50F}" dt="2021-12-18T01:50:53.769" v="3542" actId="478"/>
          <ac:graphicFrameMkLst>
            <pc:docMk/>
            <pc:sldMk cId="2098394799" sldId="279"/>
            <ac:graphicFrameMk id="8" creationId="{F2C8E399-80CC-43F7-972E-AD21255C3D18}"/>
          </ac:graphicFrameMkLst>
        </pc:graphicFrameChg>
        <pc:graphicFrameChg chg="add del mod">
          <ac:chgData name="dev tripathi" userId="7542cd3a3268f44e" providerId="LiveId" clId="{29CDC7F6-39A7-4A59-AB8A-610F4C7AC50F}" dt="2021-12-18T02:57:30.469" v="3545" actId="478"/>
          <ac:graphicFrameMkLst>
            <pc:docMk/>
            <pc:sldMk cId="2098394799" sldId="279"/>
            <ac:graphicFrameMk id="9" creationId="{783E9F92-B76F-405C-A94B-461195522664}"/>
          </ac:graphicFrameMkLst>
        </pc:graphicFrameChg>
        <pc:graphicFrameChg chg="add del mod">
          <ac:chgData name="dev tripathi" userId="7542cd3a3268f44e" providerId="LiveId" clId="{29CDC7F6-39A7-4A59-AB8A-610F4C7AC50F}" dt="2021-12-18T03:08:07.711" v="3942" actId="1076"/>
          <ac:graphicFrameMkLst>
            <pc:docMk/>
            <pc:sldMk cId="2098394799" sldId="279"/>
            <ac:graphicFrameMk id="10" creationId="{01A0F61F-9CF3-4BA7-B390-C7249DC826D4}"/>
          </ac:graphicFrameMkLst>
        </pc:graphicFrameChg>
      </pc:sldChg>
      <pc:sldChg chg="addSp delSp modSp new mod modClrScheme chgLayout">
        <pc:chgData name="dev tripathi" userId="7542cd3a3268f44e" providerId="LiveId" clId="{29CDC7F6-39A7-4A59-AB8A-610F4C7AC50F}" dt="2021-12-18T04:42:55.808" v="5899" actId="313"/>
        <pc:sldMkLst>
          <pc:docMk/>
          <pc:sldMk cId="1445888323" sldId="280"/>
        </pc:sldMkLst>
        <pc:spChg chg="add del mod">
          <ac:chgData name="dev tripathi" userId="7542cd3a3268f44e" providerId="LiveId" clId="{29CDC7F6-39A7-4A59-AB8A-610F4C7AC50F}" dt="2021-12-18T03:08:16.242" v="3943" actId="700"/>
          <ac:spMkLst>
            <pc:docMk/>
            <pc:sldMk cId="1445888323" sldId="280"/>
            <ac:spMk id="2" creationId="{43D10964-BB2B-479D-96F3-603D933C576B}"/>
          </ac:spMkLst>
        </pc:spChg>
        <pc:spChg chg="add del mod">
          <ac:chgData name="dev tripathi" userId="7542cd3a3268f44e" providerId="LiveId" clId="{29CDC7F6-39A7-4A59-AB8A-610F4C7AC50F}" dt="2021-12-18T03:08:16.242" v="3943" actId="700"/>
          <ac:spMkLst>
            <pc:docMk/>
            <pc:sldMk cId="1445888323" sldId="280"/>
            <ac:spMk id="3" creationId="{005EF0DB-BF08-4882-A62A-019A34479C47}"/>
          </ac:spMkLst>
        </pc:spChg>
        <pc:spChg chg="add del mod">
          <ac:chgData name="dev tripathi" userId="7542cd3a3268f44e" providerId="LiveId" clId="{29CDC7F6-39A7-4A59-AB8A-610F4C7AC50F}" dt="2021-12-18T03:08:16.242" v="3943" actId="700"/>
          <ac:spMkLst>
            <pc:docMk/>
            <pc:sldMk cId="1445888323" sldId="280"/>
            <ac:spMk id="4" creationId="{2F69F3A3-8068-4131-A5DF-919935E19F95}"/>
          </ac:spMkLst>
        </pc:spChg>
        <pc:spChg chg="add del mod">
          <ac:chgData name="dev tripathi" userId="7542cd3a3268f44e" providerId="LiveId" clId="{29CDC7F6-39A7-4A59-AB8A-610F4C7AC50F}" dt="2021-12-18T03:43:24.149" v="3982"/>
          <ac:spMkLst>
            <pc:docMk/>
            <pc:sldMk cId="1445888323" sldId="280"/>
            <ac:spMk id="5" creationId="{266606B0-C5B5-4CC5-85B4-19937E6B0F0B}"/>
          </ac:spMkLst>
        </pc:spChg>
        <pc:spChg chg="add del mod">
          <ac:chgData name="dev tripathi" userId="7542cd3a3268f44e" providerId="LiveId" clId="{29CDC7F6-39A7-4A59-AB8A-610F4C7AC50F}" dt="2021-12-18T03:49:10.406" v="4016"/>
          <ac:spMkLst>
            <pc:docMk/>
            <pc:sldMk cId="1445888323" sldId="280"/>
            <ac:spMk id="6" creationId="{3A1FD42A-CFB7-4942-AC8A-FFF1F10ED552}"/>
          </ac:spMkLst>
        </pc:spChg>
        <pc:spChg chg="add mod">
          <ac:chgData name="dev tripathi" userId="7542cd3a3268f44e" providerId="LiveId" clId="{29CDC7F6-39A7-4A59-AB8A-610F4C7AC50F}" dt="2021-12-18T04:02:44.020" v="4514" actId="20577"/>
          <ac:spMkLst>
            <pc:docMk/>
            <pc:sldMk cId="1445888323" sldId="280"/>
            <ac:spMk id="7" creationId="{B2D0D910-DC65-4924-9148-302C025A7A3B}"/>
          </ac:spMkLst>
        </pc:spChg>
        <pc:spChg chg="add mod">
          <ac:chgData name="dev tripathi" userId="7542cd3a3268f44e" providerId="LiveId" clId="{29CDC7F6-39A7-4A59-AB8A-610F4C7AC50F}" dt="2021-12-18T04:42:55.808" v="5899" actId="313"/>
          <ac:spMkLst>
            <pc:docMk/>
            <pc:sldMk cId="1445888323" sldId="280"/>
            <ac:spMk id="10" creationId="{5E079AE0-CBED-434A-AB9F-DCB47A571F5F}"/>
          </ac:spMkLst>
        </pc:spChg>
        <pc:graphicFrameChg chg="add mod modGraphic">
          <ac:chgData name="dev tripathi" userId="7542cd3a3268f44e" providerId="LiveId" clId="{29CDC7F6-39A7-4A59-AB8A-610F4C7AC50F}" dt="2021-12-18T04:33:29.908" v="5272" actId="1076"/>
          <ac:graphicFrameMkLst>
            <pc:docMk/>
            <pc:sldMk cId="1445888323" sldId="280"/>
            <ac:graphicFrameMk id="8" creationId="{76300AAC-63AE-46A5-9D18-1605436CD7E4}"/>
          </ac:graphicFrameMkLst>
        </pc:graphicFrameChg>
        <pc:graphicFrameChg chg="add del">
          <ac:chgData name="dev tripathi" userId="7542cd3a3268f44e" providerId="LiveId" clId="{29CDC7F6-39A7-4A59-AB8A-610F4C7AC50F}" dt="2021-12-18T04:05:19.105" v="4557" actId="478"/>
          <ac:graphicFrameMkLst>
            <pc:docMk/>
            <pc:sldMk cId="1445888323" sldId="280"/>
            <ac:graphicFrameMk id="9" creationId="{FC063548-F469-4E59-AEAF-EE3FF1DFD2B4}"/>
          </ac:graphicFrameMkLst>
        </pc:graphicFrameChg>
      </pc:sldChg>
      <pc:sldChg chg="modSp add mod ord">
        <pc:chgData name="dev tripathi" userId="7542cd3a3268f44e" providerId="LiveId" clId="{29CDC7F6-39A7-4A59-AB8A-610F4C7AC50F}" dt="2021-12-18T03:17:16.154" v="3978" actId="20577"/>
        <pc:sldMkLst>
          <pc:docMk/>
          <pc:sldMk cId="1052395098" sldId="281"/>
        </pc:sldMkLst>
        <pc:spChg chg="mod">
          <ac:chgData name="dev tripathi" userId="7542cd3a3268f44e" providerId="LiveId" clId="{29CDC7F6-39A7-4A59-AB8A-610F4C7AC50F}" dt="2021-12-18T03:17:16.154" v="3978" actId="20577"/>
          <ac:spMkLst>
            <pc:docMk/>
            <pc:sldMk cId="1052395098" sldId="281"/>
            <ac:spMk id="2" creationId="{EB194556-FAC2-4E75-AAEE-AE11BA02E428}"/>
          </ac:spMkLst>
        </pc:spChg>
      </pc:sldChg>
      <pc:sldChg chg="addSp modSp new mod modClrScheme chgLayout">
        <pc:chgData name="dev tripathi" userId="7542cd3a3268f44e" providerId="LiveId" clId="{29CDC7F6-39A7-4A59-AB8A-610F4C7AC50F}" dt="2021-12-18T04:39:53.898" v="5764" actId="20577"/>
        <pc:sldMkLst>
          <pc:docMk/>
          <pc:sldMk cId="994951946" sldId="282"/>
        </pc:sldMkLst>
        <pc:spChg chg="add mod ord">
          <ac:chgData name="dev tripathi" userId="7542cd3a3268f44e" providerId="LiveId" clId="{29CDC7F6-39A7-4A59-AB8A-610F4C7AC50F}" dt="2021-12-18T04:34:32.157" v="5360" actId="700"/>
          <ac:spMkLst>
            <pc:docMk/>
            <pc:sldMk cId="994951946" sldId="282"/>
            <ac:spMk id="2" creationId="{F1D82455-04F2-4E24-A47F-32DFCEFF0F1E}"/>
          </ac:spMkLst>
        </pc:spChg>
        <pc:spChg chg="add mod ord">
          <ac:chgData name="dev tripathi" userId="7542cd3a3268f44e" providerId="LiveId" clId="{29CDC7F6-39A7-4A59-AB8A-610F4C7AC50F}" dt="2021-12-18T04:39:53.898" v="5764" actId="20577"/>
          <ac:spMkLst>
            <pc:docMk/>
            <pc:sldMk cId="994951946" sldId="282"/>
            <ac:spMk id="3" creationId="{2702B816-C638-48BD-9A75-0A958B3F6B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xlsx"/><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MSA PROJECT ML2</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b="1" dirty="0">
                <a:solidFill>
                  <a:schemeClr val="tx1">
                    <a:lumMod val="85000"/>
                    <a:lumOff val="15000"/>
                  </a:schemeClr>
                </a:solidFill>
              </a:rPr>
              <a:t>DEV TRIPATHI</a:t>
            </a:r>
          </a:p>
          <a:p>
            <a:r>
              <a:rPr lang="en-US" sz="2000" dirty="0">
                <a:solidFill>
                  <a:schemeClr val="tx1">
                    <a:lumMod val="85000"/>
                    <a:lumOff val="15000"/>
                  </a:schemeClr>
                </a:solidFill>
              </a:rPr>
              <a:t>PG-DSBA FEB21 G-12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8F14C7-BFFD-4861-AF56-0E37218FE7D0}"/>
              </a:ext>
            </a:extLst>
          </p:cNvPr>
          <p:cNvPicPr>
            <a:picLocks noChangeAspect="1"/>
          </p:cNvPicPr>
          <p:nvPr/>
        </p:nvPicPr>
        <p:blipFill rotWithShape="1">
          <a:blip r:embed="rId2"/>
          <a:srcRect l="2316" r="9890"/>
          <a:stretch/>
        </p:blipFill>
        <p:spPr>
          <a:xfrm>
            <a:off x="2252378" y="1535572"/>
            <a:ext cx="7687237" cy="1758957"/>
          </a:xfrm>
          <a:prstGeom prst="rect">
            <a:avLst/>
          </a:prstGeom>
        </p:spPr>
      </p:pic>
      <p:sp>
        <p:nvSpPr>
          <p:cNvPr id="4" name="TextBox 3">
            <a:extLst>
              <a:ext uri="{FF2B5EF4-FFF2-40B4-BE49-F238E27FC236}">
                <a16:creationId xmlns:a16="http://schemas.microsoft.com/office/drawing/2014/main" id="{6083323F-393E-4F94-9CDE-F3833AABA92B}"/>
              </a:ext>
            </a:extLst>
          </p:cNvPr>
          <p:cNvSpPr txBox="1"/>
          <p:nvPr/>
        </p:nvSpPr>
        <p:spPr>
          <a:xfrm>
            <a:off x="744068" y="551329"/>
            <a:ext cx="10703859" cy="646331"/>
          </a:xfrm>
          <a:prstGeom prst="rect">
            <a:avLst/>
          </a:prstGeom>
          <a:noFill/>
        </p:spPr>
        <p:txBody>
          <a:bodyPr wrap="square" rtlCol="0">
            <a:spAutoFit/>
          </a:bodyPr>
          <a:lstStyle/>
          <a:p>
            <a:r>
              <a:rPr lang="en-US" sz="3600" b="1" dirty="0">
                <a:solidFill>
                  <a:schemeClr val="accent1">
                    <a:lumMod val="50000"/>
                  </a:schemeClr>
                </a:solidFill>
              </a:rPr>
              <a:t>KNIME workflow for obtaining the association rules </a:t>
            </a:r>
          </a:p>
        </p:txBody>
      </p:sp>
      <p:sp>
        <p:nvSpPr>
          <p:cNvPr id="5" name="TextBox 4">
            <a:extLst>
              <a:ext uri="{FF2B5EF4-FFF2-40B4-BE49-F238E27FC236}">
                <a16:creationId xmlns:a16="http://schemas.microsoft.com/office/drawing/2014/main" id="{4A5327F0-C468-44FC-9767-4CB1B696E982}"/>
              </a:ext>
            </a:extLst>
          </p:cNvPr>
          <p:cNvSpPr txBox="1"/>
          <p:nvPr/>
        </p:nvSpPr>
        <p:spPr>
          <a:xfrm>
            <a:off x="847166" y="3650440"/>
            <a:ext cx="4913909" cy="646331"/>
          </a:xfrm>
          <a:prstGeom prst="rect">
            <a:avLst/>
          </a:prstGeom>
          <a:noFill/>
        </p:spPr>
        <p:txBody>
          <a:bodyPr wrap="none" rtlCol="0">
            <a:spAutoFit/>
          </a:bodyPr>
          <a:lstStyle/>
          <a:p>
            <a:r>
              <a:rPr lang="en-US" sz="3600" b="1" dirty="0">
                <a:solidFill>
                  <a:schemeClr val="accent1">
                    <a:lumMod val="50000"/>
                  </a:schemeClr>
                </a:solidFill>
              </a:rPr>
              <a:t>Support and Confidence</a:t>
            </a:r>
          </a:p>
        </p:txBody>
      </p:sp>
      <p:sp>
        <p:nvSpPr>
          <p:cNvPr id="6" name="TextBox 5">
            <a:extLst>
              <a:ext uri="{FF2B5EF4-FFF2-40B4-BE49-F238E27FC236}">
                <a16:creationId xmlns:a16="http://schemas.microsoft.com/office/drawing/2014/main" id="{6494357C-0201-4596-8C05-5DB8F562603B}"/>
              </a:ext>
            </a:extLst>
          </p:cNvPr>
          <p:cNvSpPr txBox="1"/>
          <p:nvPr/>
        </p:nvSpPr>
        <p:spPr>
          <a:xfrm>
            <a:off x="847166" y="4395505"/>
            <a:ext cx="10287000" cy="1477328"/>
          </a:xfrm>
          <a:prstGeom prst="rect">
            <a:avLst/>
          </a:prstGeom>
          <a:noFill/>
        </p:spPr>
        <p:txBody>
          <a:bodyPr wrap="square" rtlCol="0">
            <a:spAutoFit/>
          </a:bodyPr>
          <a:lstStyle/>
          <a:p>
            <a:pPr algn="just"/>
            <a:r>
              <a:rPr lang="en-US" dirty="0"/>
              <a:t>Support threshold was found out to be 0.09 which means that among the 1139 orders, minimum 9% orders must have the itemset present in the data. Confidence threshold was set to be 0.5 because for most of the itemset and product associations, the values were very close it. Confidence value simply tells the conditional probability of an item being chosen given that an itemset has already been picked from the list of products.</a:t>
            </a:r>
          </a:p>
        </p:txBody>
      </p:sp>
    </p:spTree>
    <p:extLst>
      <p:ext uri="{BB962C8B-B14F-4D97-AF65-F5344CB8AC3E}">
        <p14:creationId xmlns:p14="http://schemas.microsoft.com/office/powerpoint/2010/main" val="2812905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01A0F61F-9CF3-4BA7-B390-C7249DC826D4}"/>
              </a:ext>
            </a:extLst>
          </p:cNvPr>
          <p:cNvGraphicFramePr>
            <a:graphicFrameLocks noChangeAspect="1"/>
          </p:cNvGraphicFramePr>
          <p:nvPr>
            <p:extLst>
              <p:ext uri="{D42A27DB-BD31-4B8C-83A1-F6EECF244321}">
                <p14:modId xmlns:p14="http://schemas.microsoft.com/office/powerpoint/2010/main" val="4041720088"/>
              </p:ext>
            </p:extLst>
          </p:nvPr>
        </p:nvGraphicFramePr>
        <p:xfrm>
          <a:off x="4863072" y="422251"/>
          <a:ext cx="7172325" cy="5819775"/>
        </p:xfrm>
        <a:graphic>
          <a:graphicData uri="http://schemas.openxmlformats.org/presentationml/2006/ole">
            <mc:AlternateContent xmlns:mc="http://schemas.openxmlformats.org/markup-compatibility/2006">
              <mc:Choice xmlns:v="urn:schemas-microsoft-com:vml" Requires="v">
                <p:oleObj name="Worksheet" r:id="rId2" imgW="7172396" imgH="5819732" progId="Excel.Sheet.12">
                  <p:embed/>
                </p:oleObj>
              </mc:Choice>
              <mc:Fallback>
                <p:oleObj name="Worksheet" r:id="rId2" imgW="7172396" imgH="5819732" progId="Excel.Sheet.12">
                  <p:embed/>
                  <p:pic>
                    <p:nvPicPr>
                      <p:cNvPr id="10" name="Object 9">
                        <a:extLst>
                          <a:ext uri="{FF2B5EF4-FFF2-40B4-BE49-F238E27FC236}">
                            <a16:creationId xmlns:a16="http://schemas.microsoft.com/office/drawing/2014/main" id="{01A0F61F-9CF3-4BA7-B390-C7249DC826D4}"/>
                          </a:ext>
                        </a:extLst>
                      </p:cNvPr>
                      <p:cNvPicPr/>
                      <p:nvPr/>
                    </p:nvPicPr>
                    <p:blipFill>
                      <a:blip r:embed="rId3"/>
                      <a:stretch>
                        <a:fillRect/>
                      </a:stretch>
                    </p:blipFill>
                    <p:spPr>
                      <a:xfrm>
                        <a:off x="4863072" y="422251"/>
                        <a:ext cx="7172325" cy="5819775"/>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8ECD6866-C4D1-4BC5-BE75-7CC44FABCB89}"/>
              </a:ext>
            </a:extLst>
          </p:cNvPr>
          <p:cNvSpPr txBox="1"/>
          <p:nvPr/>
        </p:nvSpPr>
        <p:spPr>
          <a:xfrm>
            <a:off x="681036" y="685800"/>
            <a:ext cx="3353081" cy="2308324"/>
          </a:xfrm>
          <a:prstGeom prst="rect">
            <a:avLst/>
          </a:prstGeom>
          <a:noFill/>
        </p:spPr>
        <p:txBody>
          <a:bodyPr wrap="square" rtlCol="0">
            <a:spAutoFit/>
          </a:bodyPr>
          <a:lstStyle/>
          <a:p>
            <a:r>
              <a:rPr lang="en-US" sz="4800" b="1" dirty="0">
                <a:solidFill>
                  <a:schemeClr val="accent1">
                    <a:lumMod val="20000"/>
                    <a:lumOff val="80000"/>
                  </a:schemeClr>
                </a:solidFill>
              </a:rPr>
              <a:t>Sample of Association Rules</a:t>
            </a:r>
          </a:p>
        </p:txBody>
      </p:sp>
      <p:sp>
        <p:nvSpPr>
          <p:cNvPr id="12" name="TextBox 11">
            <a:extLst>
              <a:ext uri="{FF2B5EF4-FFF2-40B4-BE49-F238E27FC236}">
                <a16:creationId xmlns:a16="http://schemas.microsoft.com/office/drawing/2014/main" id="{41E2CF4F-CAB3-4641-B691-55A7DE850059}"/>
              </a:ext>
            </a:extLst>
          </p:cNvPr>
          <p:cNvSpPr txBox="1"/>
          <p:nvPr/>
        </p:nvSpPr>
        <p:spPr>
          <a:xfrm>
            <a:off x="681037" y="3097169"/>
            <a:ext cx="2747963" cy="2862322"/>
          </a:xfrm>
          <a:prstGeom prst="rect">
            <a:avLst/>
          </a:prstGeom>
          <a:noFill/>
        </p:spPr>
        <p:txBody>
          <a:bodyPr wrap="square" rtlCol="0">
            <a:spAutoFit/>
          </a:bodyPr>
          <a:lstStyle/>
          <a:p>
            <a:r>
              <a:rPr lang="en-US" dirty="0">
                <a:solidFill>
                  <a:schemeClr val="bg1"/>
                </a:solidFill>
              </a:rPr>
              <a:t>The rules are sorted in descending order of lift, which basically tells us how many folds the probability of putting the “consequent” in the basket has increased given that “items” were already present in the basket.</a:t>
            </a:r>
          </a:p>
        </p:txBody>
      </p:sp>
    </p:spTree>
    <p:extLst>
      <p:ext uri="{BB962C8B-B14F-4D97-AF65-F5344CB8AC3E}">
        <p14:creationId xmlns:p14="http://schemas.microsoft.com/office/powerpoint/2010/main" val="209839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4556-FAC2-4E75-AAEE-AE11BA02E428}"/>
              </a:ext>
            </a:extLst>
          </p:cNvPr>
          <p:cNvSpPr>
            <a:spLocks noGrp="1"/>
          </p:cNvSpPr>
          <p:nvPr>
            <p:ph type="title"/>
          </p:nvPr>
        </p:nvSpPr>
        <p:spPr/>
        <p:txBody>
          <a:bodyPr>
            <a:normAutofit/>
          </a:bodyPr>
          <a:lstStyle/>
          <a:p>
            <a:r>
              <a:rPr lang="en-US" sz="6000" dirty="0"/>
              <a:t>Results and Suggestions</a:t>
            </a:r>
          </a:p>
        </p:txBody>
      </p:sp>
    </p:spTree>
    <p:extLst>
      <p:ext uri="{BB962C8B-B14F-4D97-AF65-F5344CB8AC3E}">
        <p14:creationId xmlns:p14="http://schemas.microsoft.com/office/powerpoint/2010/main" val="105239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D0D910-DC65-4924-9148-302C025A7A3B}"/>
              </a:ext>
            </a:extLst>
          </p:cNvPr>
          <p:cNvSpPr txBox="1"/>
          <p:nvPr/>
        </p:nvSpPr>
        <p:spPr>
          <a:xfrm>
            <a:off x="779929" y="618565"/>
            <a:ext cx="10663518" cy="646331"/>
          </a:xfrm>
          <a:prstGeom prst="rect">
            <a:avLst/>
          </a:prstGeom>
          <a:noFill/>
        </p:spPr>
        <p:txBody>
          <a:bodyPr wrap="square" rtlCol="0">
            <a:spAutoFit/>
          </a:bodyPr>
          <a:lstStyle/>
          <a:p>
            <a:r>
              <a:rPr lang="en-US" dirty="0"/>
              <a:t>Based on this analysis, here we have suggested some products which can be put as combos or bundles for getting more “lift” in sales of the products.</a:t>
            </a:r>
          </a:p>
        </p:txBody>
      </p:sp>
      <p:graphicFrame>
        <p:nvGraphicFramePr>
          <p:cNvPr id="8" name="Table 8">
            <a:extLst>
              <a:ext uri="{FF2B5EF4-FFF2-40B4-BE49-F238E27FC236}">
                <a16:creationId xmlns:a16="http://schemas.microsoft.com/office/drawing/2014/main" id="{76300AAC-63AE-46A5-9D18-1605436CD7E4}"/>
              </a:ext>
            </a:extLst>
          </p:cNvPr>
          <p:cNvGraphicFramePr>
            <a:graphicFrameLocks noGrp="1"/>
          </p:cNvGraphicFramePr>
          <p:nvPr>
            <p:extLst>
              <p:ext uri="{D42A27DB-BD31-4B8C-83A1-F6EECF244321}">
                <p14:modId xmlns:p14="http://schemas.microsoft.com/office/powerpoint/2010/main" val="3409452583"/>
              </p:ext>
            </p:extLst>
          </p:nvPr>
        </p:nvGraphicFramePr>
        <p:xfrm>
          <a:off x="2067859" y="1742247"/>
          <a:ext cx="8128000" cy="2225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57030540"/>
                    </a:ext>
                  </a:extLst>
                </a:gridCol>
                <a:gridCol w="4064000">
                  <a:extLst>
                    <a:ext uri="{9D8B030D-6E8A-4147-A177-3AD203B41FA5}">
                      <a16:colId xmlns:a16="http://schemas.microsoft.com/office/drawing/2014/main" val="3049950825"/>
                    </a:ext>
                  </a:extLst>
                </a:gridCol>
              </a:tblGrid>
              <a:tr h="370840">
                <a:tc>
                  <a:txBody>
                    <a:bodyPr/>
                    <a:lstStyle/>
                    <a:p>
                      <a:pPr algn="ctr"/>
                      <a:r>
                        <a:rPr lang="en-US" sz="1800" b="1" dirty="0">
                          <a:ln>
                            <a:noFill/>
                          </a:ln>
                          <a:solidFill>
                            <a:schemeClr val="bg1"/>
                          </a:solidFill>
                        </a:rPr>
                        <a:t>Itemset</a:t>
                      </a:r>
                    </a:p>
                  </a:txBody>
                  <a:tcPr>
                    <a:solidFill>
                      <a:schemeClr val="tx2">
                        <a:lumMod val="75000"/>
                      </a:schemeClr>
                    </a:solidFill>
                  </a:tcPr>
                </a:tc>
                <a:tc>
                  <a:txBody>
                    <a:bodyPr/>
                    <a:lstStyle/>
                    <a:p>
                      <a:pPr algn="ctr"/>
                      <a:r>
                        <a:rPr lang="en-US" dirty="0"/>
                        <a:t> Product</a:t>
                      </a:r>
                    </a:p>
                  </a:txBody>
                  <a:tcPr>
                    <a:solidFill>
                      <a:schemeClr val="tx2">
                        <a:lumMod val="75000"/>
                      </a:schemeClr>
                    </a:solidFill>
                  </a:tcPr>
                </a:tc>
                <a:extLst>
                  <a:ext uri="{0D108BD9-81ED-4DB2-BD59-A6C34878D82A}">
                    <a16:rowId xmlns:a16="http://schemas.microsoft.com/office/drawing/2014/main" val="37507926"/>
                  </a:ext>
                </a:extLst>
              </a:tr>
              <a:tr h="370840">
                <a:tc>
                  <a:txBody>
                    <a:bodyPr/>
                    <a:lstStyle/>
                    <a:p>
                      <a:pPr algn="ctr"/>
                      <a:r>
                        <a:rPr lang="en-US" dirty="0"/>
                        <a:t>Spaghetti sauce, </a:t>
                      </a:r>
                      <a:r>
                        <a:rPr lang="en-US" dirty="0">
                          <a:ln>
                            <a:noFill/>
                          </a:ln>
                        </a:rPr>
                        <a:t>poultry</a:t>
                      </a:r>
                    </a:p>
                  </a:txBody>
                  <a:tcPr/>
                </a:tc>
                <a:tc>
                  <a:txBody>
                    <a:bodyPr/>
                    <a:lstStyle/>
                    <a:p>
                      <a:pPr algn="ctr"/>
                      <a:r>
                        <a:rPr lang="en-US" dirty="0"/>
                        <a:t>Dinner rolls </a:t>
                      </a:r>
                    </a:p>
                  </a:txBody>
                  <a:tcPr/>
                </a:tc>
                <a:extLst>
                  <a:ext uri="{0D108BD9-81ED-4DB2-BD59-A6C34878D82A}">
                    <a16:rowId xmlns:a16="http://schemas.microsoft.com/office/drawing/2014/main" val="291525181"/>
                  </a:ext>
                </a:extLst>
              </a:tr>
              <a:tr h="370840">
                <a:tc>
                  <a:txBody>
                    <a:bodyPr/>
                    <a:lstStyle/>
                    <a:p>
                      <a:pPr algn="ctr"/>
                      <a:r>
                        <a:rPr lang="en-US" dirty="0"/>
                        <a:t>Poultry, Aluminum foil</a:t>
                      </a:r>
                    </a:p>
                  </a:txBody>
                  <a:tcPr/>
                </a:tc>
                <a:tc>
                  <a:txBody>
                    <a:bodyPr/>
                    <a:lstStyle/>
                    <a:p>
                      <a:pPr algn="ctr"/>
                      <a:r>
                        <a:rPr lang="en-US" dirty="0"/>
                        <a:t>Juice</a:t>
                      </a:r>
                    </a:p>
                  </a:txBody>
                  <a:tcPr/>
                </a:tc>
                <a:extLst>
                  <a:ext uri="{0D108BD9-81ED-4DB2-BD59-A6C34878D82A}">
                    <a16:rowId xmlns:a16="http://schemas.microsoft.com/office/drawing/2014/main" val="2430216405"/>
                  </a:ext>
                </a:extLst>
              </a:tr>
              <a:tr h="370840">
                <a:tc>
                  <a:txBody>
                    <a:bodyPr/>
                    <a:lstStyle/>
                    <a:p>
                      <a:pPr algn="ctr"/>
                      <a:r>
                        <a:rPr lang="en-US" dirty="0"/>
                        <a:t>Eggs, Soap</a:t>
                      </a:r>
                    </a:p>
                  </a:txBody>
                  <a:tcPr/>
                </a:tc>
                <a:tc>
                  <a:txBody>
                    <a:bodyPr/>
                    <a:lstStyle/>
                    <a:p>
                      <a:pPr algn="ctr"/>
                      <a:r>
                        <a:rPr lang="en-US" dirty="0"/>
                        <a:t>Soda</a:t>
                      </a:r>
                    </a:p>
                  </a:txBody>
                  <a:tcPr/>
                </a:tc>
                <a:extLst>
                  <a:ext uri="{0D108BD9-81ED-4DB2-BD59-A6C34878D82A}">
                    <a16:rowId xmlns:a16="http://schemas.microsoft.com/office/drawing/2014/main" val="3571637233"/>
                  </a:ext>
                </a:extLst>
              </a:tr>
              <a:tr h="370840">
                <a:tc>
                  <a:txBody>
                    <a:bodyPr/>
                    <a:lstStyle/>
                    <a:p>
                      <a:pPr algn="ctr"/>
                      <a:r>
                        <a:rPr lang="en-US" dirty="0"/>
                        <a:t>Dinner rolls, Soda</a:t>
                      </a:r>
                    </a:p>
                  </a:txBody>
                  <a:tcPr/>
                </a:tc>
                <a:tc>
                  <a:txBody>
                    <a:bodyPr/>
                    <a:lstStyle/>
                    <a:p>
                      <a:pPr algn="ctr"/>
                      <a:r>
                        <a:rPr lang="en-US" dirty="0"/>
                        <a:t>Eggs</a:t>
                      </a:r>
                    </a:p>
                  </a:txBody>
                  <a:tcPr/>
                </a:tc>
                <a:extLst>
                  <a:ext uri="{0D108BD9-81ED-4DB2-BD59-A6C34878D82A}">
                    <a16:rowId xmlns:a16="http://schemas.microsoft.com/office/drawing/2014/main" val="3940894836"/>
                  </a:ext>
                </a:extLst>
              </a:tr>
              <a:tr h="370840">
                <a:tc>
                  <a:txBody>
                    <a:bodyPr/>
                    <a:lstStyle/>
                    <a:p>
                      <a:r>
                        <a:rPr lang="en-US" dirty="0"/>
                        <a:t>Dishwashing liquid/detergent, Poultry</a:t>
                      </a:r>
                    </a:p>
                  </a:txBody>
                  <a:tcPr anchor="ctr"/>
                </a:tc>
                <a:tc>
                  <a:txBody>
                    <a:bodyPr/>
                    <a:lstStyle/>
                    <a:p>
                      <a:pPr algn="ctr"/>
                      <a:r>
                        <a:rPr lang="en-US" dirty="0"/>
                        <a:t>Mixes</a:t>
                      </a:r>
                    </a:p>
                  </a:txBody>
                  <a:tcPr/>
                </a:tc>
                <a:extLst>
                  <a:ext uri="{0D108BD9-81ED-4DB2-BD59-A6C34878D82A}">
                    <a16:rowId xmlns:a16="http://schemas.microsoft.com/office/drawing/2014/main" val="2374207068"/>
                  </a:ext>
                </a:extLst>
              </a:tr>
            </a:tbl>
          </a:graphicData>
        </a:graphic>
      </p:graphicFrame>
      <p:sp>
        <p:nvSpPr>
          <p:cNvPr id="10" name="TextBox 9">
            <a:extLst>
              <a:ext uri="{FF2B5EF4-FFF2-40B4-BE49-F238E27FC236}">
                <a16:creationId xmlns:a16="http://schemas.microsoft.com/office/drawing/2014/main" id="{5E079AE0-CBED-434A-AB9F-DCB47A571F5F}"/>
              </a:ext>
            </a:extLst>
          </p:cNvPr>
          <p:cNvSpPr txBox="1"/>
          <p:nvPr/>
        </p:nvSpPr>
        <p:spPr>
          <a:xfrm>
            <a:off x="941294" y="4444639"/>
            <a:ext cx="10381130" cy="954107"/>
          </a:xfrm>
          <a:prstGeom prst="rect">
            <a:avLst/>
          </a:prstGeom>
          <a:noFill/>
        </p:spPr>
        <p:txBody>
          <a:bodyPr wrap="square" rtlCol="0">
            <a:spAutoFit/>
          </a:bodyPr>
          <a:lstStyle/>
          <a:p>
            <a:pPr algn="just"/>
            <a:r>
              <a:rPr lang="en-US" sz="2000" b="1" dirty="0"/>
              <a:t>Note: </a:t>
            </a:r>
            <a:r>
              <a:rPr lang="en-US" dirty="0"/>
              <a:t>As it can be observed from the “lift” values in the previous slide, the lift values are not very promising. Hence, the sales of the products won’t go up by a huge amount but somewhat increase can be observed for sure if these combos and bundled are provided.</a:t>
            </a:r>
          </a:p>
        </p:txBody>
      </p:sp>
    </p:spTree>
    <p:extLst>
      <p:ext uri="{BB962C8B-B14F-4D97-AF65-F5344CB8AC3E}">
        <p14:creationId xmlns:p14="http://schemas.microsoft.com/office/powerpoint/2010/main" val="144588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2455-04F2-4E24-A47F-32DFCEFF0F1E}"/>
              </a:ext>
            </a:extLst>
          </p:cNvPr>
          <p:cNvSpPr>
            <a:spLocks noGrp="1"/>
          </p:cNvSpPr>
          <p:nvPr>
            <p:ph type="title"/>
          </p:nvPr>
        </p:nvSpPr>
        <p:spPr/>
        <p:txBody>
          <a:bodyPr/>
          <a:lstStyle/>
          <a:p>
            <a:r>
              <a:rPr lang="en-US" dirty="0"/>
              <a:t>Tools used in this analysis</a:t>
            </a:r>
          </a:p>
        </p:txBody>
      </p:sp>
      <p:sp>
        <p:nvSpPr>
          <p:cNvPr id="3" name="Content Placeholder 2">
            <a:extLst>
              <a:ext uri="{FF2B5EF4-FFF2-40B4-BE49-F238E27FC236}">
                <a16:creationId xmlns:a16="http://schemas.microsoft.com/office/drawing/2014/main" id="{2702B816-C638-48BD-9A75-0A958B3F6B84}"/>
              </a:ext>
            </a:extLst>
          </p:cNvPr>
          <p:cNvSpPr>
            <a:spLocks noGrp="1"/>
          </p:cNvSpPr>
          <p:nvPr>
            <p:ph idx="1"/>
          </p:nvPr>
        </p:nvSpPr>
        <p:spPr/>
        <p:txBody>
          <a:bodyPr/>
          <a:lstStyle/>
          <a:p>
            <a:pPr marL="457200" indent="-457200">
              <a:buFont typeface="+mj-lt"/>
              <a:buAutoNum type="arabicPeriod"/>
            </a:pPr>
            <a:r>
              <a:rPr lang="en-US" b="1" dirty="0"/>
              <a:t>KNIME</a:t>
            </a:r>
            <a:r>
              <a:rPr lang="en-US" dirty="0"/>
              <a:t> was used getting the association rules.</a:t>
            </a:r>
          </a:p>
          <a:p>
            <a:pPr marL="457200" indent="-457200">
              <a:buFont typeface="+mj-lt"/>
              <a:buAutoNum type="arabicPeriod"/>
            </a:pPr>
            <a:r>
              <a:rPr lang="en-US" b="1" dirty="0"/>
              <a:t>Tableau</a:t>
            </a:r>
            <a:r>
              <a:rPr lang="en-US" dirty="0"/>
              <a:t> was used for the visualization purposes. The supporting file can be viewed from the link: https://public.tableau.com/app/profile/dev.tripathi/viz/Dev_Market_Basket_ML2/Bath_items_vs_yrs</a:t>
            </a:r>
          </a:p>
          <a:p>
            <a:pPr marL="457200" indent="-457200">
              <a:buFont typeface="+mj-lt"/>
              <a:buAutoNum type="arabicPeriod"/>
            </a:pPr>
            <a:r>
              <a:rPr lang="en-US" b="1" dirty="0"/>
              <a:t>Excel </a:t>
            </a:r>
            <a:r>
              <a:rPr lang="en-US" dirty="0"/>
              <a:t>was used for table creation and pasting the </a:t>
            </a:r>
            <a:r>
              <a:rPr lang="en-US" dirty="0" err="1"/>
              <a:t>reults</a:t>
            </a:r>
            <a:r>
              <a:rPr lang="en-US" dirty="0"/>
              <a:t> data from KNIME.</a:t>
            </a:r>
            <a:endParaRPr lang="en-US" b="1" dirty="0"/>
          </a:p>
        </p:txBody>
      </p:sp>
    </p:spTree>
    <p:extLst>
      <p:ext uri="{BB962C8B-B14F-4D97-AF65-F5344CB8AC3E}">
        <p14:creationId xmlns:p14="http://schemas.microsoft.com/office/powerpoint/2010/main" val="994951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783" y="1269940"/>
            <a:ext cx="10058400" cy="3892168"/>
          </a:xfrm>
        </p:spPr>
        <p:txBody>
          <a:bodyPr anchor="ctr">
            <a:normAutofit/>
          </a:bodyPr>
          <a:lstStyle/>
          <a:p>
            <a:pPr lvl="0" algn="ctr"/>
            <a:r>
              <a:rPr lang="en-US" sz="72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7C41E7-DFCD-482D-BF4B-BE44E3195833}"/>
              </a:ext>
            </a:extLst>
          </p:cNvPr>
          <p:cNvSpPr txBox="1"/>
          <p:nvPr/>
        </p:nvSpPr>
        <p:spPr>
          <a:xfrm>
            <a:off x="833718" y="578224"/>
            <a:ext cx="10609729" cy="830997"/>
          </a:xfrm>
          <a:prstGeom prst="rect">
            <a:avLst/>
          </a:prstGeom>
          <a:noFill/>
        </p:spPr>
        <p:txBody>
          <a:bodyPr wrap="square" rtlCol="0">
            <a:spAutoFit/>
          </a:bodyPr>
          <a:lstStyle/>
          <a:p>
            <a:r>
              <a:rPr lang="en-US" sz="4800" b="1" dirty="0"/>
              <a:t>Contents</a:t>
            </a:r>
          </a:p>
        </p:txBody>
      </p:sp>
      <p:cxnSp>
        <p:nvCxnSpPr>
          <p:cNvPr id="8" name="Straight Connector 7">
            <a:extLst>
              <a:ext uri="{FF2B5EF4-FFF2-40B4-BE49-F238E27FC236}">
                <a16:creationId xmlns:a16="http://schemas.microsoft.com/office/drawing/2014/main" id="{22718F22-8229-43E5-BEAB-61AA8889F9A0}"/>
              </a:ext>
            </a:extLst>
          </p:cNvPr>
          <p:cNvCxnSpPr/>
          <p:nvPr/>
        </p:nvCxnSpPr>
        <p:spPr>
          <a:xfrm>
            <a:off x="833718" y="1492624"/>
            <a:ext cx="1060972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8F58205-3255-4CF9-AA7C-442A14C3E9BB}"/>
              </a:ext>
            </a:extLst>
          </p:cNvPr>
          <p:cNvSpPr txBox="1"/>
          <p:nvPr/>
        </p:nvSpPr>
        <p:spPr>
          <a:xfrm>
            <a:off x="1069041" y="1576028"/>
            <a:ext cx="10139081"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dirty="0"/>
              <a:t>Problem statement</a:t>
            </a:r>
          </a:p>
          <a:p>
            <a:pPr marL="285750" indent="-285750">
              <a:lnSpc>
                <a:spcPct val="150000"/>
              </a:lnSpc>
              <a:buFont typeface="Arial" panose="020B0604020202020204" pitchFamily="34" charset="0"/>
              <a:buChar char="•"/>
            </a:pPr>
            <a:r>
              <a:rPr lang="en-US" sz="3200" dirty="0"/>
              <a:t>About the dataset</a:t>
            </a:r>
          </a:p>
          <a:p>
            <a:pPr marL="285750" indent="-285750">
              <a:lnSpc>
                <a:spcPct val="150000"/>
              </a:lnSpc>
              <a:buFont typeface="Arial" panose="020B0604020202020204" pitchFamily="34" charset="0"/>
              <a:buChar char="•"/>
            </a:pPr>
            <a:r>
              <a:rPr lang="en-US" sz="3200" dirty="0"/>
              <a:t>Visualizations and Inferences</a:t>
            </a:r>
          </a:p>
          <a:p>
            <a:pPr marL="285750" indent="-285750">
              <a:lnSpc>
                <a:spcPct val="150000"/>
              </a:lnSpc>
              <a:buFont typeface="Arial" panose="020B0604020202020204" pitchFamily="34" charset="0"/>
              <a:buChar char="•"/>
            </a:pPr>
            <a:r>
              <a:rPr lang="en-US" sz="3200" dirty="0"/>
              <a:t>Association Rules and MBA Analysis</a:t>
            </a:r>
          </a:p>
          <a:p>
            <a:pPr marL="285750" indent="-285750">
              <a:lnSpc>
                <a:spcPct val="150000"/>
              </a:lnSpc>
              <a:buFont typeface="Arial" panose="020B0604020202020204" pitchFamily="34" charset="0"/>
              <a:buChar char="•"/>
            </a:pPr>
            <a:r>
              <a:rPr lang="en-US" sz="3200" dirty="0"/>
              <a:t>Results and Suggestions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6063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D504-8E5C-4E67-9D28-AEFE3C76F684}"/>
              </a:ext>
            </a:extLst>
          </p:cNvPr>
          <p:cNvSpPr>
            <a:spLocks noGrp="1"/>
          </p:cNvSpPr>
          <p:nvPr>
            <p:ph type="title"/>
          </p:nvPr>
        </p:nvSpPr>
        <p:spPr/>
        <p:txBody>
          <a:bodyPr>
            <a:normAutofit/>
          </a:bodyPr>
          <a:lstStyle/>
          <a:p>
            <a:r>
              <a:rPr lang="en-US" sz="6000" dirty="0"/>
              <a:t>Problem Statement</a:t>
            </a:r>
          </a:p>
        </p:txBody>
      </p:sp>
      <p:sp>
        <p:nvSpPr>
          <p:cNvPr id="3" name="Content Placeholder 2">
            <a:extLst>
              <a:ext uri="{FF2B5EF4-FFF2-40B4-BE49-F238E27FC236}">
                <a16:creationId xmlns:a16="http://schemas.microsoft.com/office/drawing/2014/main" id="{F3A4ECE3-BBBD-4A40-A9E7-0EDA5F3DE65C}"/>
              </a:ext>
            </a:extLst>
          </p:cNvPr>
          <p:cNvSpPr>
            <a:spLocks noGrp="1"/>
          </p:cNvSpPr>
          <p:nvPr>
            <p:ph idx="1"/>
          </p:nvPr>
        </p:nvSpPr>
        <p:spPr/>
        <p:txBody>
          <a:bodyPr>
            <a:normAutofit/>
          </a:bodyPr>
          <a:lstStyle/>
          <a:p>
            <a:pPr algn="just"/>
            <a:r>
              <a:rPr lang="en-US" sz="2800" dirty="0"/>
              <a:t>A Grocery Store have shared their transactional data with us. Our job is to identify the most popular combos that can be suggested to the Grocery Store chain after a thorough analysis of the most commonly occurring sets of items in the customer orders. Currently, the Store doesn’t have any combo offers.</a:t>
            </a:r>
          </a:p>
        </p:txBody>
      </p:sp>
    </p:spTree>
    <p:extLst>
      <p:ext uri="{BB962C8B-B14F-4D97-AF65-F5344CB8AC3E}">
        <p14:creationId xmlns:p14="http://schemas.microsoft.com/office/powerpoint/2010/main" val="230144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94BADBD-6ECE-4E24-988C-E5E5D4EA6A32}"/>
              </a:ext>
            </a:extLst>
          </p:cNvPr>
          <p:cNvSpPr txBox="1"/>
          <p:nvPr/>
        </p:nvSpPr>
        <p:spPr>
          <a:xfrm>
            <a:off x="705848" y="268179"/>
            <a:ext cx="5963893" cy="5970865"/>
          </a:xfrm>
          <a:prstGeom prst="rect">
            <a:avLst/>
          </a:prstGeom>
          <a:noFill/>
          <a:ln>
            <a:solidFill>
              <a:schemeClr val="tx1"/>
            </a:solidFill>
          </a:ln>
        </p:spPr>
        <p:txBody>
          <a:bodyPr wrap="square" rtlCol="0">
            <a:spAutoFit/>
          </a:bodyPr>
          <a:lstStyle/>
          <a:p>
            <a:r>
              <a:rPr lang="en-US" sz="2800" b="1" u="sng" dirty="0">
                <a:solidFill>
                  <a:schemeClr val="accent1">
                    <a:lumMod val="50000"/>
                  </a:schemeClr>
                </a:solidFill>
              </a:rPr>
              <a:t>About the Dataset:</a:t>
            </a:r>
          </a:p>
          <a:p>
            <a:endParaRPr lang="en-US" dirty="0"/>
          </a:p>
          <a:p>
            <a:pPr marL="285750" indent="-285750">
              <a:buFont typeface="Arial" panose="020B0604020202020204" pitchFamily="34" charset="0"/>
              <a:buChar char="•"/>
            </a:pPr>
            <a:r>
              <a:rPr lang="en-US" sz="1600" dirty="0"/>
              <a:t>The dataset contains 3 columns and 20642 rows.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“Date” column is actually nothing but the order date of the product.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data contains transactions happened between 01/01/2018 to 26/02/2020</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t>
            </a:r>
            <a:r>
              <a:rPr lang="en-US" sz="1600" dirty="0" err="1"/>
              <a:t>Order_id</a:t>
            </a:r>
            <a:r>
              <a:rPr lang="en-US" sz="1600" dirty="0"/>
              <a:t>” is integer data type but since no aggregation can be applied on this id it should be treated as string value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t>
            </a:r>
            <a:r>
              <a:rPr lang="en-US" sz="1600" dirty="0" err="1"/>
              <a:t>Order_id</a:t>
            </a:r>
            <a:r>
              <a:rPr lang="en-US" sz="1600" dirty="0"/>
              <a:t>” can be treated as unique identification for each transaction.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“Product” column is String datatype.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contains total 37 unique values including products mentioned as ‘all-purpose’.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On the right we can see the top 20 rows of dataset.</a:t>
            </a:r>
          </a:p>
          <a:p>
            <a:pPr marL="285750" indent="-285750">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C03B4E33-0883-46F1-BB89-ECFBF3FDB9E0}"/>
              </a:ext>
            </a:extLst>
          </p:cNvPr>
          <p:cNvPicPr>
            <a:picLocks noChangeAspect="1"/>
          </p:cNvPicPr>
          <p:nvPr/>
        </p:nvPicPr>
        <p:blipFill>
          <a:blip r:embed="rId2"/>
          <a:stretch>
            <a:fillRect/>
          </a:stretch>
        </p:blipFill>
        <p:spPr>
          <a:xfrm>
            <a:off x="7865513" y="537121"/>
            <a:ext cx="2691442" cy="1009291"/>
          </a:xfrm>
          <a:prstGeom prst="rect">
            <a:avLst/>
          </a:prstGeom>
        </p:spPr>
      </p:pic>
      <p:pic>
        <p:nvPicPr>
          <p:cNvPr id="6" name="Picture 5">
            <a:extLst>
              <a:ext uri="{FF2B5EF4-FFF2-40B4-BE49-F238E27FC236}">
                <a16:creationId xmlns:a16="http://schemas.microsoft.com/office/drawing/2014/main" id="{AACFD133-1257-4F2B-AF7A-754BED7576F0}"/>
              </a:ext>
            </a:extLst>
          </p:cNvPr>
          <p:cNvPicPr>
            <a:picLocks noChangeAspect="1"/>
          </p:cNvPicPr>
          <p:nvPr/>
        </p:nvPicPr>
        <p:blipFill>
          <a:blip r:embed="rId3"/>
          <a:stretch>
            <a:fillRect/>
          </a:stretch>
        </p:blipFill>
        <p:spPr>
          <a:xfrm>
            <a:off x="7194176" y="1659920"/>
            <a:ext cx="4034117" cy="4449753"/>
          </a:xfrm>
          <a:prstGeom prst="rect">
            <a:avLst/>
          </a:prstGeom>
        </p:spPr>
      </p:pic>
    </p:spTree>
    <p:extLst>
      <p:ext uri="{BB962C8B-B14F-4D97-AF65-F5344CB8AC3E}">
        <p14:creationId xmlns:p14="http://schemas.microsoft.com/office/powerpoint/2010/main" val="208006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61E5-B76A-48FC-A81B-6FF83832A5C9}"/>
              </a:ext>
            </a:extLst>
          </p:cNvPr>
          <p:cNvSpPr>
            <a:spLocks noGrp="1"/>
          </p:cNvSpPr>
          <p:nvPr>
            <p:ph type="title"/>
          </p:nvPr>
        </p:nvSpPr>
        <p:spPr/>
        <p:txBody>
          <a:bodyPr>
            <a:normAutofit/>
          </a:bodyPr>
          <a:lstStyle/>
          <a:p>
            <a:r>
              <a:rPr lang="en-US" sz="6000" dirty="0"/>
              <a:t>Visualizations and Inferences</a:t>
            </a:r>
          </a:p>
        </p:txBody>
      </p:sp>
    </p:spTree>
    <p:extLst>
      <p:ext uri="{BB962C8B-B14F-4D97-AF65-F5344CB8AC3E}">
        <p14:creationId xmlns:p14="http://schemas.microsoft.com/office/powerpoint/2010/main" val="338620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A60E35-1C3A-4722-B4C2-32AE6531AB46}"/>
              </a:ext>
            </a:extLst>
          </p:cNvPr>
          <p:cNvSpPr/>
          <p:nvPr/>
        </p:nvSpPr>
        <p:spPr>
          <a:xfrm>
            <a:off x="1048871" y="4693025"/>
            <a:ext cx="9977717" cy="1600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Total number of Orders over the years</a:t>
            </a:r>
            <a:r>
              <a:rPr lang="en-US" dirty="0"/>
              <a:t>:</a:t>
            </a:r>
          </a:p>
          <a:p>
            <a:endParaRPr lang="en-US" dirty="0"/>
          </a:p>
          <a:p>
            <a:pPr marL="285750" indent="-285750">
              <a:buFont typeface="Arial" panose="020B0604020202020204" pitchFamily="34" charset="0"/>
              <a:buChar char="•"/>
            </a:pPr>
            <a:r>
              <a:rPr lang="en-US" dirty="0"/>
              <a:t>The total number of orders are decreasing from the last two years, mostly for first half of the year.</a:t>
            </a:r>
          </a:p>
          <a:p>
            <a:pPr marL="285750" indent="-285750">
              <a:buFont typeface="Arial" panose="020B0604020202020204" pitchFamily="34" charset="0"/>
              <a:buChar char="•"/>
            </a:pPr>
            <a:r>
              <a:rPr lang="en-US" dirty="0"/>
              <a:t>There is some seasonal component present in the data. For example number of orders go down in April then rise in may then again go down in June.</a:t>
            </a:r>
          </a:p>
          <a:p>
            <a:pPr marL="285750" indent="-285750">
              <a:buFont typeface="Arial" panose="020B0604020202020204" pitchFamily="34" charset="0"/>
              <a:buChar char="•"/>
            </a:pPr>
            <a:r>
              <a:rPr lang="en-US" dirty="0"/>
              <a:t>Note that there is no data available for 4</a:t>
            </a:r>
            <a:r>
              <a:rPr lang="en-US" baseline="30000" dirty="0"/>
              <a:t>th</a:t>
            </a:r>
            <a:r>
              <a:rPr lang="en-US" dirty="0"/>
              <a:t> quarter of the year.</a:t>
            </a:r>
          </a:p>
        </p:txBody>
      </p:sp>
      <p:pic>
        <p:nvPicPr>
          <p:cNvPr id="5" name="Picture 4">
            <a:extLst>
              <a:ext uri="{FF2B5EF4-FFF2-40B4-BE49-F238E27FC236}">
                <a16:creationId xmlns:a16="http://schemas.microsoft.com/office/drawing/2014/main" id="{183E4DAC-1C29-45C7-BFA4-AB7D77717830}"/>
              </a:ext>
            </a:extLst>
          </p:cNvPr>
          <p:cNvPicPr>
            <a:picLocks noChangeAspect="1"/>
          </p:cNvPicPr>
          <p:nvPr/>
        </p:nvPicPr>
        <p:blipFill>
          <a:blip r:embed="rId2"/>
          <a:stretch>
            <a:fillRect/>
          </a:stretch>
        </p:blipFill>
        <p:spPr>
          <a:xfrm>
            <a:off x="2057306" y="244295"/>
            <a:ext cx="8068330" cy="4201068"/>
          </a:xfrm>
          <a:prstGeom prst="rect">
            <a:avLst/>
          </a:prstGeom>
        </p:spPr>
      </p:pic>
    </p:spTree>
    <p:extLst>
      <p:ext uri="{BB962C8B-B14F-4D97-AF65-F5344CB8AC3E}">
        <p14:creationId xmlns:p14="http://schemas.microsoft.com/office/powerpoint/2010/main" val="69761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A60E35-1C3A-4722-B4C2-32AE6531AB46}"/>
              </a:ext>
            </a:extLst>
          </p:cNvPr>
          <p:cNvSpPr/>
          <p:nvPr/>
        </p:nvSpPr>
        <p:spPr>
          <a:xfrm>
            <a:off x="658907" y="4693024"/>
            <a:ext cx="11053482" cy="176156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0D9D4CA0-F512-4C9C-909F-BC20110A0D6C}"/>
              </a:ext>
            </a:extLst>
          </p:cNvPr>
          <p:cNvSpPr txBox="1"/>
          <p:nvPr/>
        </p:nvSpPr>
        <p:spPr>
          <a:xfrm>
            <a:off x="658907" y="4867835"/>
            <a:ext cx="11053482" cy="1754326"/>
          </a:xfrm>
          <a:prstGeom prst="rect">
            <a:avLst/>
          </a:prstGeom>
          <a:noFill/>
        </p:spPr>
        <p:txBody>
          <a:bodyPr wrap="square" rtlCol="0">
            <a:spAutoFit/>
          </a:bodyPr>
          <a:lstStyle/>
          <a:p>
            <a:r>
              <a:rPr lang="en-US" b="1" dirty="0"/>
              <a:t>Total number of orders having the Bathroom and Laundry items over the years:</a:t>
            </a:r>
          </a:p>
          <a:p>
            <a:endParaRPr lang="en-US" b="1" dirty="0"/>
          </a:p>
          <a:p>
            <a:pPr marL="285750" indent="-285750">
              <a:buFont typeface="Arial" panose="020B0604020202020204" pitchFamily="34" charset="0"/>
              <a:buChar char="•"/>
            </a:pPr>
            <a:r>
              <a:rPr lang="en-US" dirty="0"/>
              <a:t>The number of orders for the bathroom and laundry items are pretty much the same.</a:t>
            </a:r>
          </a:p>
          <a:p>
            <a:pPr marL="285750" indent="-285750">
              <a:buFont typeface="Arial" panose="020B0604020202020204" pitchFamily="34" charset="0"/>
              <a:buChar char="•"/>
            </a:pPr>
            <a:r>
              <a:rPr lang="en-US" dirty="0"/>
              <a:t>Also, the total number of orders are also having seasonal component.</a:t>
            </a:r>
          </a:p>
          <a:p>
            <a:pPr marL="285750" indent="-285750">
              <a:buFont typeface="Arial" panose="020B0604020202020204" pitchFamily="34" charset="0"/>
              <a:buChar char="•"/>
            </a:pPr>
            <a:r>
              <a:rPr lang="en-US" dirty="0"/>
              <a:t>For example, from February till June both the line plots are following similar pattern.</a:t>
            </a: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5CC993E1-D78A-4DDF-837C-29FB31A415DF}"/>
              </a:ext>
            </a:extLst>
          </p:cNvPr>
          <p:cNvPicPr>
            <a:picLocks noChangeAspect="1"/>
          </p:cNvPicPr>
          <p:nvPr/>
        </p:nvPicPr>
        <p:blipFill rotWithShape="1">
          <a:blip r:embed="rId2"/>
          <a:srcRect t="737" b="1"/>
          <a:stretch/>
        </p:blipFill>
        <p:spPr>
          <a:xfrm>
            <a:off x="2071944" y="403413"/>
            <a:ext cx="8227408" cy="4289611"/>
          </a:xfrm>
          <a:prstGeom prst="rect">
            <a:avLst/>
          </a:prstGeom>
        </p:spPr>
      </p:pic>
    </p:spTree>
    <p:extLst>
      <p:ext uri="{BB962C8B-B14F-4D97-AF65-F5344CB8AC3E}">
        <p14:creationId xmlns:p14="http://schemas.microsoft.com/office/powerpoint/2010/main" val="103067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4556-FAC2-4E75-AAEE-AE11BA02E428}"/>
              </a:ext>
            </a:extLst>
          </p:cNvPr>
          <p:cNvSpPr>
            <a:spLocks noGrp="1"/>
          </p:cNvSpPr>
          <p:nvPr>
            <p:ph type="title"/>
          </p:nvPr>
        </p:nvSpPr>
        <p:spPr/>
        <p:txBody>
          <a:bodyPr>
            <a:normAutofit/>
          </a:bodyPr>
          <a:lstStyle/>
          <a:p>
            <a:r>
              <a:rPr lang="en-US" sz="6000" dirty="0"/>
              <a:t>Association Rules and MBA Analysis</a:t>
            </a:r>
          </a:p>
        </p:txBody>
      </p:sp>
    </p:spTree>
    <p:extLst>
      <p:ext uri="{BB962C8B-B14F-4D97-AF65-F5344CB8AC3E}">
        <p14:creationId xmlns:p14="http://schemas.microsoft.com/office/powerpoint/2010/main" val="406086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311CF3-070F-487E-9DF0-442498CAF48A}"/>
              </a:ext>
            </a:extLst>
          </p:cNvPr>
          <p:cNvSpPr txBox="1"/>
          <p:nvPr/>
        </p:nvSpPr>
        <p:spPr>
          <a:xfrm>
            <a:off x="699247" y="309282"/>
            <a:ext cx="10488705" cy="5970865"/>
          </a:xfrm>
          <a:prstGeom prst="rect">
            <a:avLst/>
          </a:prstGeom>
          <a:noFill/>
        </p:spPr>
        <p:txBody>
          <a:bodyPr wrap="square" rtlCol="0">
            <a:spAutoFit/>
          </a:bodyPr>
          <a:lstStyle/>
          <a:p>
            <a:r>
              <a:rPr lang="en-US" sz="4000" b="1" dirty="0">
                <a:solidFill>
                  <a:schemeClr val="accent1">
                    <a:lumMod val="50000"/>
                  </a:schemeClr>
                </a:solidFill>
              </a:rPr>
              <a:t>What are Association Rules? Why we are using it for this study?</a:t>
            </a:r>
          </a:p>
          <a:p>
            <a:endParaRPr lang="en-US" dirty="0"/>
          </a:p>
          <a:p>
            <a:pPr algn="just"/>
            <a:r>
              <a:rPr lang="en-US" sz="2200" dirty="0"/>
              <a:t>Association rules are basically set of if-then conditions which are generated from the associations and relationships present within a large sets of data items.</a:t>
            </a:r>
            <a:r>
              <a:rPr lang="en-US" sz="2200" b="0" i="0" dirty="0">
                <a:solidFill>
                  <a:srgbClr val="6C6C6C"/>
                </a:solidFill>
                <a:effectLst/>
              </a:rPr>
              <a:t> </a:t>
            </a:r>
            <a:r>
              <a:rPr lang="en-US" sz="2200" b="0" i="0" dirty="0">
                <a:effectLst/>
              </a:rPr>
              <a:t>While the concepts behind association rules can be traced back earlier, association rule mining was defined in the 1990s.</a:t>
            </a:r>
            <a:r>
              <a:rPr lang="en-US" sz="2200" dirty="0"/>
              <a:t> </a:t>
            </a:r>
            <a:r>
              <a:rPr lang="en-US" sz="2200" b="0" i="0" dirty="0">
                <a:effectLst/>
              </a:rPr>
              <a:t>These rules depict how frequently an itemset occurs in a transaction. A typical example is Market Based Analysis.</a:t>
            </a:r>
          </a:p>
          <a:p>
            <a:pPr algn="just"/>
            <a:endParaRPr lang="en-US" sz="2000" dirty="0"/>
          </a:p>
          <a:p>
            <a:pPr algn="just"/>
            <a:r>
              <a:rPr lang="en-US" sz="2200" dirty="0"/>
              <a:t>Association rules are very useful in pharma, retail, stock analysis, entertainment services, UI designing etc. For this particular study which is a retail problem the association rules can play decisive role.</a:t>
            </a:r>
          </a:p>
          <a:p>
            <a:pPr algn="just"/>
            <a:endParaRPr lang="en-US" sz="2200" dirty="0"/>
          </a:p>
          <a:p>
            <a:pPr algn="just"/>
            <a:r>
              <a:rPr lang="en-US" sz="2200" dirty="0"/>
              <a:t>Based on these association rules, the grocery store can increase their sales by introducing combos offers. Arrangement of products on different aisles can also be done based on the association rules found.</a:t>
            </a:r>
          </a:p>
        </p:txBody>
      </p:sp>
    </p:spTree>
    <p:extLst>
      <p:ext uri="{BB962C8B-B14F-4D97-AF65-F5344CB8AC3E}">
        <p14:creationId xmlns:p14="http://schemas.microsoft.com/office/powerpoint/2010/main" val="179226145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{DF1FEAE2-12BD-4B7A-BAA8-8EBE18F16B4D}tf56160789_win32</Template>
  <TotalTime>2233</TotalTime>
  <Words>824</Words>
  <Application>Microsoft Office PowerPoint</Application>
  <PresentationFormat>Widescreen</PresentationFormat>
  <Paragraphs>72</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Bookman Old Style</vt:lpstr>
      <vt:lpstr>Calibri</vt:lpstr>
      <vt:lpstr>Franklin Gothic Book</vt:lpstr>
      <vt:lpstr>1_RetrospectVTI</vt:lpstr>
      <vt:lpstr>Microsoft Excel Worksheet</vt:lpstr>
      <vt:lpstr>MSA PROJECT ML2</vt:lpstr>
      <vt:lpstr>PowerPoint Presentation</vt:lpstr>
      <vt:lpstr>Problem Statement</vt:lpstr>
      <vt:lpstr>PowerPoint Presentation</vt:lpstr>
      <vt:lpstr>Visualizations and Inferences</vt:lpstr>
      <vt:lpstr>PowerPoint Presentation</vt:lpstr>
      <vt:lpstr>PowerPoint Presentation</vt:lpstr>
      <vt:lpstr>Association Rules and MBA Analysis</vt:lpstr>
      <vt:lpstr>PowerPoint Presentation</vt:lpstr>
      <vt:lpstr>PowerPoint Presentation</vt:lpstr>
      <vt:lpstr>PowerPoint Presentation</vt:lpstr>
      <vt:lpstr>Results and Suggestions</vt:lpstr>
      <vt:lpstr>PowerPoint Presentation</vt:lpstr>
      <vt:lpstr>Tools used in this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 PROJECT ML1</dc:title>
  <dc:creator>dev tripathi</dc:creator>
  <cp:lastModifiedBy>dev tripathi</cp:lastModifiedBy>
  <cp:revision>23</cp:revision>
  <dcterms:created xsi:type="dcterms:W3CDTF">2021-12-10T12:28:26Z</dcterms:created>
  <dcterms:modified xsi:type="dcterms:W3CDTF">2021-12-18T04:42:57Z</dcterms:modified>
</cp:coreProperties>
</file>