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74370" y="914400"/>
            <a:ext cx="10843260" cy="2570480"/>
          </a:xfrm>
        </p:spPr>
        <p:txBody>
          <a:bodyPr/>
          <a:p>
            <a:r>
              <a:rPr lang="zh-CN" altLang="zh-CN"/>
              <a:t>编写可维护性更高的前端代码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基本约定：团队协作不需要个人风格</a:t>
            </a:r>
            <a:endParaRPr lang="zh-CN" altLang="en-US"/>
          </a:p>
          <a:p>
            <a:r>
              <a:rPr lang="zh-CN" altLang="en-US"/>
              <a:t>注重设计：</a:t>
            </a:r>
            <a:r>
              <a:rPr lang="en-US" altLang="zh-CN"/>
              <a:t>80% </a:t>
            </a:r>
            <a:r>
              <a:rPr lang="zh-CN" altLang="en-US"/>
              <a:t>设计，</a:t>
            </a:r>
            <a:r>
              <a:rPr lang="en-US" altLang="zh-CN"/>
              <a:t>20% </a:t>
            </a:r>
            <a:r>
              <a:rPr lang="zh-CN" altLang="en-US"/>
              <a:t>编码</a:t>
            </a:r>
            <a:endParaRPr lang="zh-CN" altLang="en-US"/>
          </a:p>
          <a:p>
            <a:r>
              <a:rPr lang="zh-CN" altLang="en-US"/>
              <a:t>合理注释：这只猫是猫</a:t>
            </a:r>
            <a:endParaRPr lang="zh-CN" altLang="en-US"/>
          </a:p>
          <a:p>
            <a:r>
              <a:rPr lang="zh-CN" altLang="en-US"/>
              <a:t>适度封装：代码少不一定好维护</a:t>
            </a:r>
            <a:endParaRPr lang="zh-CN" altLang="en-US"/>
          </a:p>
          <a:p>
            <a:r>
              <a:rPr lang="zh-CN" altLang="en-US"/>
              <a:t>防御式编程：别让应用奔溃的太难看，很多项目出问题了就直接白屏了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2495" y="1652905"/>
            <a:ext cx="1601470" cy="91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>
            <a:off x="7722235" y="2064385"/>
            <a:ext cx="1514475" cy="1235710"/>
          </a:xfrm>
          <a:prstGeom prst="hexagon">
            <a:avLst>
              <a:gd name="adj" fmla="val 27852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3531870" y="3950335"/>
            <a:ext cx="1897380" cy="15843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1875 0.0650923 L 0.210417 0.138888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6458 0.0580556 L -0.229896 0.14713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7812 -0.125278 L -0.019375 -0.250093 " pathEditMode="relative" ptsTypes="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ldLvl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74285" y="224790"/>
            <a:ext cx="2043430" cy="2043430"/>
            <a:chOff x="7991" y="354"/>
            <a:chExt cx="3218" cy="3218"/>
          </a:xfrm>
        </p:grpSpPr>
        <p:sp>
          <p:nvSpPr>
            <p:cNvPr id="6" name="椭圆 5"/>
            <p:cNvSpPr/>
            <p:nvPr/>
          </p:nvSpPr>
          <p:spPr>
            <a:xfrm>
              <a:off x="7991" y="354"/>
              <a:ext cx="3219" cy="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41" y="1601"/>
              <a:ext cx="233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chemeClr val="bg1"/>
                  </a:solidFill>
                </a:rPr>
                <a:t>基本约定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811135" y="1996440"/>
            <a:ext cx="2043430" cy="2043430"/>
            <a:chOff x="12301" y="3144"/>
            <a:chExt cx="3218" cy="3218"/>
          </a:xfrm>
        </p:grpSpPr>
        <p:sp>
          <p:nvSpPr>
            <p:cNvPr id="8" name="椭圆 7"/>
            <p:cNvSpPr/>
            <p:nvPr/>
          </p:nvSpPr>
          <p:spPr>
            <a:xfrm>
              <a:off x="12301" y="3144"/>
              <a:ext cx="3219" cy="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741" y="4391"/>
              <a:ext cx="233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chemeClr val="bg1"/>
                  </a:solidFill>
                </a:rPr>
                <a:t>适度封装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16725" y="4603750"/>
            <a:ext cx="2149475" cy="2043430"/>
            <a:chOff x="10660" y="7250"/>
            <a:chExt cx="3385" cy="3218"/>
          </a:xfrm>
        </p:grpSpPr>
        <p:sp>
          <p:nvSpPr>
            <p:cNvPr id="7" name="椭圆 6"/>
            <p:cNvSpPr/>
            <p:nvPr/>
          </p:nvSpPr>
          <p:spPr>
            <a:xfrm>
              <a:off x="10660" y="7250"/>
              <a:ext cx="3219" cy="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045" y="8497"/>
              <a:ext cx="30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chemeClr val="bg1"/>
                  </a:solidFill>
                </a:rPr>
                <a:t>防御式编程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79470" y="4603750"/>
            <a:ext cx="2043430" cy="2043430"/>
            <a:chOff x="5322" y="7250"/>
            <a:chExt cx="3218" cy="3218"/>
          </a:xfrm>
        </p:grpSpPr>
        <p:sp>
          <p:nvSpPr>
            <p:cNvPr id="5" name="椭圆 4"/>
            <p:cNvSpPr/>
            <p:nvPr/>
          </p:nvSpPr>
          <p:spPr>
            <a:xfrm>
              <a:off x="5322" y="7250"/>
              <a:ext cx="3219" cy="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762" y="8497"/>
              <a:ext cx="233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chemeClr val="bg1"/>
                  </a:solidFill>
                </a:rPr>
                <a:t>合理注释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37435" y="1996440"/>
            <a:ext cx="2043430" cy="2043430"/>
            <a:chOff x="3681" y="3144"/>
            <a:chExt cx="3218" cy="3218"/>
          </a:xfrm>
        </p:grpSpPr>
        <p:sp>
          <p:nvSpPr>
            <p:cNvPr id="4" name="椭圆 3"/>
            <p:cNvSpPr/>
            <p:nvPr/>
          </p:nvSpPr>
          <p:spPr>
            <a:xfrm>
              <a:off x="3681" y="3144"/>
              <a:ext cx="3219" cy="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121" y="4391"/>
              <a:ext cx="233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chemeClr val="bg1"/>
                  </a:solidFill>
                  <a:sym typeface="+mn-ea"/>
                </a:rPr>
                <a:t>注重设计</a:t>
              </a:r>
              <a:endParaRPr lang="zh-CN" altLang="en-US" sz="2400" b="1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074285" y="2268855"/>
            <a:ext cx="2149475" cy="2044065"/>
            <a:chOff x="10660" y="7250"/>
            <a:chExt cx="3385" cy="3219"/>
          </a:xfrm>
        </p:grpSpPr>
        <p:sp>
          <p:nvSpPr>
            <p:cNvPr id="20" name="椭圆 19"/>
            <p:cNvSpPr/>
            <p:nvPr/>
          </p:nvSpPr>
          <p:spPr>
            <a:xfrm>
              <a:off x="10660" y="7250"/>
              <a:ext cx="3219" cy="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045" y="8497"/>
              <a:ext cx="30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chemeClr val="bg1"/>
                  </a:solidFill>
                </a:rPr>
                <a:t>可维护性高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33334 0.180093 L 0.000833334 0.299723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302 0.0012037 L 0.225208 0.0419444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8542 -0.0686112 L 0.13974 -0.338612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-13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3333 -0.175464 L -0.140676 -0.338519 " pathEditMode="relative" rAng="0" ptsTypes="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177 0.00324074 L -0.223541 0.0413889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WPS 演示</Application>
  <PresentationFormat>宽屏</PresentationFormat>
  <Paragraphs>22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胡西恒</dc:creator>
  <cp:lastModifiedBy>胡西恒</cp:lastModifiedBy>
  <cp:revision>150</cp:revision>
  <dcterms:created xsi:type="dcterms:W3CDTF">2019-06-19T02:08:00Z</dcterms:created>
  <dcterms:modified xsi:type="dcterms:W3CDTF">2021-09-13T14:48:50Z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0F31D2A6FA1748708D6201F262DE92FA</vt:lpwstr>
  </property>
</Properties>
</file>