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handoutMasterIdLst>
    <p:handoutMasterId r:id="rId14"/>
  </p:handoutMasterIdLst>
  <p:sldIdLst>
    <p:sldId id="3144" r:id="rId2"/>
    <p:sldId id="3157" r:id="rId3"/>
    <p:sldId id="3115" r:id="rId4"/>
    <p:sldId id="3112" r:id="rId5"/>
    <p:sldId id="3109" r:id="rId6"/>
    <p:sldId id="3158" r:id="rId7"/>
    <p:sldId id="3117" r:id="rId8"/>
    <p:sldId id="3159" r:id="rId9"/>
    <p:sldId id="3110" r:id="rId10"/>
    <p:sldId id="3113" r:id="rId11"/>
    <p:sldId id="3160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BEC"/>
    <a:srgbClr val="F3C5BE"/>
    <a:srgbClr val="60AEA9"/>
    <a:srgbClr val="00B369"/>
    <a:srgbClr val="1A8CE1"/>
    <a:srgbClr val="FFFFFF"/>
    <a:srgbClr val="A78357"/>
    <a:srgbClr val="28C7D4"/>
    <a:srgbClr val="F94D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2986" autoAdjust="0"/>
  </p:normalViewPr>
  <p:slideViewPr>
    <p:cSldViewPr>
      <p:cViewPr varScale="1">
        <p:scale>
          <a:sx n="63" d="100"/>
          <a:sy n="63" d="100"/>
        </p:scale>
        <p:origin x="4158" y="153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A3B-40C6-9199-3A9F2774D14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A3B-40C6-9199-3A9F2774D146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A3B-40C6-9199-3A9F2774D14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A3B-40C6-9199-3A9F2774D146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8A3B-40C6-9199-3A9F2774D146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8A3B-40C6-9199-3A9F2774D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126-4BD7-8AC2-F911BD9DF0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126-4BD7-8AC2-F911BD9DF0E9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126-4BD7-8AC2-F911BD9DF0E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126-4BD7-8AC2-F911BD9DF0E9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9126-4BD7-8AC2-F911BD9DF0E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9126-4BD7-8AC2-F911BD9DF0E9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9126-4BD7-8AC2-F911BD9DF0E9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9126-4BD7-8AC2-F911BD9DF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9F6-4E67-A36B-67C3D55481A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F6-4E67-A36B-67C3D55481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9F6-4E67-A36B-67C3D55481A1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9F6-4E67-A36B-67C3D55481A1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89F6-4E67-A36B-67C3D55481A1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89F6-4E67-A36B-67C3D55481A1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9F6-4E67-A36B-67C3D55481A1}"/>
              </c:ext>
            </c:extLst>
          </c:dPt>
          <c:dPt>
            <c:idx val="7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89F6-4E67-A36B-67C3D55481A1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0-89F6-4E67-A36B-67C3D5548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1B7-498B-BBA6-FD70623FB02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1B7-498B-BBA6-FD70623FB0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1B7-498B-BBA6-FD70623FB02C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1B7-498B-BBA6-FD70623FB02C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01B7-498B-BBA6-FD70623FB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73910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1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75505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1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5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0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4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5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" y="1085"/>
            <a:ext cx="12857578" cy="72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944507" y="657890"/>
            <a:ext cx="0" cy="657431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60700" y="342968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文本框 25"/>
          <p:cNvSpPr txBox="1">
            <a:spLocks noChangeArrowheads="1"/>
          </p:cNvSpPr>
          <p:nvPr/>
        </p:nvSpPr>
        <p:spPr bwMode="auto">
          <a:xfrm>
            <a:off x="5193839" y="3359619"/>
            <a:ext cx="542729" cy="3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09663" y="3359619"/>
            <a:ext cx="3083937" cy="30773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近期工作总结</a:t>
            </a:r>
            <a:endParaRPr lang="zh-CN" altLang="en-US" sz="2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860700" y="4318843"/>
            <a:ext cx="167616" cy="16761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文本框 28"/>
          <p:cNvSpPr txBox="1">
            <a:spLocks noChangeArrowheads="1"/>
          </p:cNvSpPr>
          <p:nvPr/>
        </p:nvSpPr>
        <p:spPr bwMode="auto">
          <a:xfrm>
            <a:off x="5193839" y="4228267"/>
            <a:ext cx="542729" cy="3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09663" y="4248782"/>
            <a:ext cx="3083937" cy="30773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个人收获与不足</a:t>
            </a:r>
          </a:p>
        </p:txBody>
      </p:sp>
      <p:sp>
        <p:nvSpPr>
          <p:cNvPr id="42" name="椭圆 41"/>
          <p:cNvSpPr/>
          <p:nvPr/>
        </p:nvSpPr>
        <p:spPr>
          <a:xfrm>
            <a:off x="5860700" y="5208006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30"/>
          <p:cNvSpPr txBox="1">
            <a:spLocks noChangeArrowheads="1"/>
          </p:cNvSpPr>
          <p:nvPr/>
        </p:nvSpPr>
        <p:spPr bwMode="auto">
          <a:xfrm>
            <a:off x="5193839" y="5096915"/>
            <a:ext cx="542729" cy="3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09663" y="5137946"/>
            <a:ext cx="3083937" cy="30773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工作计划与思路</a:t>
            </a:r>
          </a:p>
        </p:txBody>
      </p:sp>
      <p:sp>
        <p:nvSpPr>
          <p:cNvPr id="45" name="椭圆 44"/>
          <p:cNvSpPr/>
          <p:nvPr/>
        </p:nvSpPr>
        <p:spPr>
          <a:xfrm>
            <a:off x="5860700" y="6097169"/>
            <a:ext cx="167616" cy="16761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文本框 32"/>
          <p:cNvSpPr txBox="1">
            <a:spLocks noChangeArrowheads="1"/>
          </p:cNvSpPr>
          <p:nvPr/>
        </p:nvSpPr>
        <p:spPr bwMode="auto">
          <a:xfrm>
            <a:off x="5193839" y="6027109"/>
            <a:ext cx="542729" cy="3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109663" y="6027109"/>
            <a:ext cx="3083937" cy="30773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致谢</a:t>
            </a:r>
          </a:p>
        </p:txBody>
      </p:sp>
      <p:sp>
        <p:nvSpPr>
          <p:cNvPr id="10" name="椭圆 9"/>
          <p:cNvSpPr/>
          <p:nvPr/>
        </p:nvSpPr>
        <p:spPr>
          <a:xfrm>
            <a:off x="4773396" y="572692"/>
            <a:ext cx="2343120" cy="23431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556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5353005" y="657888"/>
            <a:ext cx="1513312" cy="217272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59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659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659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4362178" y="1513448"/>
            <a:ext cx="2272891" cy="46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7734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6" grpId="0"/>
      <p:bldP spid="47" grpId="0"/>
      <p:bldP spid="10" grpId="0" animBg="1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65328" y="46610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502228" y="2303735"/>
            <a:ext cx="301358" cy="2317121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2035839" y="2303735"/>
            <a:ext cx="301358" cy="2317121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569451" y="2303735"/>
            <a:ext cx="301358" cy="2317121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3103063" y="2303735"/>
            <a:ext cx="301358" cy="2317121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636674" y="2303735"/>
            <a:ext cx="301358" cy="2317121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4170289" y="2303735"/>
            <a:ext cx="301358" cy="2317121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532831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71102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09373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147644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685915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224186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</a:p>
        </p:txBody>
      </p:sp>
      <p:grpSp>
        <p:nvGrpSpPr>
          <p:cNvPr id="10" name="Group 149"/>
          <p:cNvGrpSpPr/>
          <p:nvPr/>
        </p:nvGrpSpPr>
        <p:grpSpPr>
          <a:xfrm>
            <a:off x="6389434" y="2305418"/>
            <a:ext cx="2090836" cy="701095"/>
            <a:chOff x="4597686" y="3155872"/>
            <a:chExt cx="1583966" cy="498584"/>
          </a:xfrm>
        </p:grpSpPr>
        <p:sp>
          <p:nvSpPr>
            <p:cNvPr id="151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52"/>
          <p:cNvGrpSpPr/>
          <p:nvPr/>
        </p:nvGrpSpPr>
        <p:grpSpPr>
          <a:xfrm>
            <a:off x="9386634" y="2305418"/>
            <a:ext cx="2036110" cy="701095"/>
            <a:chOff x="6978976" y="3155872"/>
            <a:chExt cx="1542507" cy="498584"/>
          </a:xfrm>
        </p:grpSpPr>
        <p:sp>
          <p:nvSpPr>
            <p:cNvPr id="154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6389434" y="3213449"/>
            <a:ext cx="2036110" cy="701095"/>
            <a:chOff x="4597685" y="3914331"/>
            <a:chExt cx="1542507" cy="498583"/>
          </a:xfrm>
        </p:grpSpPr>
        <p:sp>
          <p:nvSpPr>
            <p:cNvPr id="157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58"/>
          <p:cNvGrpSpPr/>
          <p:nvPr/>
        </p:nvGrpSpPr>
        <p:grpSpPr>
          <a:xfrm>
            <a:off x="9386634" y="3213449"/>
            <a:ext cx="2036110" cy="701095"/>
            <a:chOff x="6978976" y="3914331"/>
            <a:chExt cx="1542507" cy="498583"/>
          </a:xfrm>
        </p:grpSpPr>
        <p:sp>
          <p:nvSpPr>
            <p:cNvPr id="160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4" name="Group 161"/>
          <p:cNvGrpSpPr/>
          <p:nvPr/>
        </p:nvGrpSpPr>
        <p:grpSpPr>
          <a:xfrm>
            <a:off x="6389434" y="4239172"/>
            <a:ext cx="2036110" cy="701095"/>
            <a:chOff x="4597685" y="3914331"/>
            <a:chExt cx="1542507" cy="498583"/>
          </a:xfrm>
        </p:grpSpPr>
        <p:sp>
          <p:nvSpPr>
            <p:cNvPr id="163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64"/>
          <p:cNvGrpSpPr/>
          <p:nvPr/>
        </p:nvGrpSpPr>
        <p:grpSpPr>
          <a:xfrm>
            <a:off x="9386634" y="4239172"/>
            <a:ext cx="2036110" cy="701095"/>
            <a:chOff x="6978976" y="3914331"/>
            <a:chExt cx="1542507" cy="498583"/>
          </a:xfrm>
        </p:grpSpPr>
        <p:sp>
          <p:nvSpPr>
            <p:cNvPr id="166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6" name="Group 167"/>
          <p:cNvGrpSpPr/>
          <p:nvPr/>
        </p:nvGrpSpPr>
        <p:grpSpPr>
          <a:xfrm>
            <a:off x="8674821" y="4215707"/>
            <a:ext cx="659525" cy="640643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648471" y="2277304"/>
            <a:ext cx="659525" cy="640643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648471" y="4215707"/>
            <a:ext cx="659525" cy="640643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648471" y="3229350"/>
            <a:ext cx="659525" cy="640643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674821" y="3229350"/>
            <a:ext cx="659525" cy="640643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674821" y="2277304"/>
            <a:ext cx="659525" cy="640643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73504" y="5643811"/>
            <a:ext cx="10911745" cy="1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64706" y="5456156"/>
            <a:ext cx="1092933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869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44" grpId="0"/>
      <p:bldP spid="145" grpId="0"/>
      <p:bldP spid="146" grpId="0"/>
      <p:bldP spid="147" grpId="0"/>
      <p:bldP spid="148" grpId="0"/>
      <p:bldP spid="149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3423" y="3400328"/>
            <a:ext cx="624706" cy="62470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354" y="2743485"/>
            <a:ext cx="624706" cy="624706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1925" y="2619575"/>
            <a:ext cx="461909" cy="461908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299" y="3353424"/>
            <a:ext cx="558456" cy="558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859" y="2174432"/>
            <a:ext cx="396893" cy="3968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09906" y="2034469"/>
            <a:ext cx="483097" cy="4830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681" y="3691645"/>
            <a:ext cx="306977" cy="3069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6217" y="2947906"/>
            <a:ext cx="311778" cy="311778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3038" y="3328078"/>
            <a:ext cx="311778" cy="311778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1794" y="2166736"/>
            <a:ext cx="311778" cy="311778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662" y="2391121"/>
            <a:ext cx="231797" cy="231797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8962" y="2936386"/>
            <a:ext cx="452171" cy="452171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149" y="2571326"/>
            <a:ext cx="226085" cy="226085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527" y="1926994"/>
            <a:ext cx="2288035" cy="2288035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596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799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8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4514634" y="4716705"/>
            <a:ext cx="3775393" cy="767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4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文本框 9"/>
          <p:cNvSpPr txBox="1"/>
          <p:nvPr/>
        </p:nvSpPr>
        <p:spPr>
          <a:xfrm>
            <a:off x="4288220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文本框 9"/>
          <p:cNvSpPr txBox="1"/>
          <p:nvPr/>
        </p:nvSpPr>
        <p:spPr>
          <a:xfrm>
            <a:off x="4288220" y="6103045"/>
            <a:ext cx="2101617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682481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文本框 9"/>
          <p:cNvSpPr txBox="1"/>
          <p:nvPr/>
        </p:nvSpPr>
        <p:spPr>
          <a:xfrm>
            <a:off x="6682484" y="6108257"/>
            <a:ext cx="1939050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40530"/>
      </p:ext>
    </p:extLst>
  </p:cSld>
  <p:clrMapOvr>
    <a:masterClrMapping/>
  </p:clrMapOvr>
  <p:transition spd="slow" advTm="6474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3423" y="3400328"/>
            <a:ext cx="624706" cy="62470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354" y="2743485"/>
            <a:ext cx="624706" cy="624706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1925" y="2619575"/>
            <a:ext cx="461909" cy="461908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299" y="3353424"/>
            <a:ext cx="558456" cy="558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859" y="2174432"/>
            <a:ext cx="396893" cy="3968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09906" y="2034469"/>
            <a:ext cx="483097" cy="4830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681" y="3691645"/>
            <a:ext cx="306977" cy="3069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6217" y="2947906"/>
            <a:ext cx="311778" cy="311778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3038" y="3328078"/>
            <a:ext cx="311778" cy="311778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1794" y="2166736"/>
            <a:ext cx="311778" cy="311778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662" y="2391121"/>
            <a:ext cx="231797" cy="231797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8962" y="2936386"/>
            <a:ext cx="452171" cy="452171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149" y="2571326"/>
            <a:ext cx="226085" cy="226085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527" y="1926994"/>
            <a:ext cx="2288035" cy="2288035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596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799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8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4514634" y="4716705"/>
            <a:ext cx="3262432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近期工作总结</a:t>
            </a:r>
            <a:endParaRPr lang="en-GB" altLang="zh-CN" sz="4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文本框 9"/>
          <p:cNvSpPr txBox="1"/>
          <p:nvPr/>
        </p:nvSpPr>
        <p:spPr>
          <a:xfrm>
            <a:off x="4288220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新特性开发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682481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修复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72961"/>
      </p:ext>
    </p:extLst>
  </p:cSld>
  <p:clrMapOvr>
    <a:masterClrMapping/>
  </p:clrMapOvr>
  <p:transition spd="slow" advTm="6474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7" y="1541333"/>
            <a:ext cx="0" cy="495460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308677" y="1878528"/>
            <a:ext cx="980210" cy="204820"/>
            <a:chOff x="5964215" y="1531583"/>
            <a:chExt cx="1070244" cy="223633"/>
          </a:xfrm>
        </p:grpSpPr>
        <p:sp>
          <p:nvSpPr>
            <p:cNvPr id="5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12"/>
            <p:cNvCxnSpPr>
              <a:stCxn id="5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08676" y="4863192"/>
            <a:ext cx="981941" cy="204820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08676" y="3253894"/>
            <a:ext cx="981941" cy="204820"/>
            <a:chOff x="5964215" y="3033279"/>
            <a:chExt cx="1072134" cy="223633"/>
          </a:xfrm>
        </p:grpSpPr>
        <p:sp>
          <p:nvSpPr>
            <p:cNvPr id="6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87991" y="1798375"/>
            <a:ext cx="81144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2021.2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7992" y="3182477"/>
            <a:ext cx="81144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2021.1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7992" y="4778818"/>
            <a:ext cx="9252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2020.12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64657" y="2138535"/>
            <a:ext cx="2561167" cy="831542"/>
            <a:chOff x="-158386" y="2124222"/>
            <a:chExt cx="4463257" cy="907922"/>
          </a:xfrm>
        </p:grpSpPr>
        <p:sp>
          <p:nvSpPr>
            <p:cNvPr id="33" name="TextBox 32"/>
            <p:cNvSpPr txBox="1"/>
            <p:nvPr/>
          </p:nvSpPr>
          <p:spPr>
            <a:xfrm>
              <a:off x="1792958" y="2124222"/>
              <a:ext cx="2511913" cy="3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58386" y="2447422"/>
              <a:ext cx="4451858" cy="584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64657" y="5210834"/>
            <a:ext cx="2562925" cy="671114"/>
            <a:chOff x="-159167" y="2124222"/>
            <a:chExt cx="4466319" cy="732758"/>
          </a:xfrm>
        </p:grpSpPr>
        <p:sp>
          <p:nvSpPr>
            <p:cNvPr id="37" name="TextBox 36"/>
            <p:cNvSpPr txBox="1"/>
            <p:nvPr/>
          </p:nvSpPr>
          <p:spPr>
            <a:xfrm>
              <a:off x="1795240" y="2124222"/>
              <a:ext cx="2511912" cy="3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159167" y="2447422"/>
              <a:ext cx="4452636" cy="409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主要做了智能站点资料的添加、边缘冻结受限场景添加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93769" y="3636455"/>
            <a:ext cx="2725120" cy="831540"/>
            <a:chOff x="257395" y="2124222"/>
            <a:chExt cx="4036076" cy="907921"/>
          </a:xfrm>
        </p:grpSpPr>
        <p:sp>
          <p:nvSpPr>
            <p:cNvPr id="40" name="TextBox 39"/>
            <p:cNvSpPr txBox="1"/>
            <p:nvPr/>
          </p:nvSpPr>
          <p:spPr>
            <a:xfrm>
              <a:off x="257395" y="2124222"/>
              <a:ext cx="2134835" cy="38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738" y="2447421"/>
              <a:ext cx="4016733" cy="584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45423" y="2317574"/>
            <a:ext cx="3913520" cy="614460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6016" y="2162574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99806" y="3815499"/>
            <a:ext cx="3913520" cy="614460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6579" y="3795078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423" y="5389872"/>
            <a:ext cx="3913520" cy="614460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91099" y="5516234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880973" y="267892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</p:spTree>
    <p:extLst>
      <p:ext uri="{BB962C8B-B14F-4D97-AF65-F5344CB8AC3E}">
        <p14:creationId xmlns:p14="http://schemas.microsoft.com/office/powerpoint/2010/main" val="151705946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Chart 61"/>
          <p:cNvGraphicFramePr/>
          <p:nvPr/>
        </p:nvGraphicFramePr>
        <p:xfrm>
          <a:off x="1678294" y="1941374"/>
          <a:ext cx="1998127" cy="211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2325817" y="2846012"/>
            <a:ext cx="781549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21107" y="3962081"/>
            <a:ext cx="718146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组件问题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36" name="Chart 35"/>
          <p:cNvGraphicFramePr/>
          <p:nvPr/>
        </p:nvGraphicFramePr>
        <p:xfrm>
          <a:off x="4160854" y="1941374"/>
          <a:ext cx="1998127" cy="211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808378" y="2846012"/>
            <a:ext cx="781549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0103" y="3962081"/>
            <a:ext cx="897682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边界值问题</a:t>
            </a: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43" name="Chart 42"/>
          <p:cNvGraphicFramePr/>
          <p:nvPr/>
        </p:nvGraphicFramePr>
        <p:xfrm>
          <a:off x="6619879" y="1941374"/>
          <a:ext cx="1998127" cy="211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267401" y="2846012"/>
            <a:ext cx="781549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98631" y="3993624"/>
            <a:ext cx="718146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功能缺失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54" name="Chart 53"/>
          <p:cNvGraphicFramePr/>
          <p:nvPr/>
        </p:nvGraphicFramePr>
        <p:xfrm>
          <a:off x="9108169" y="1941374"/>
          <a:ext cx="1998127" cy="211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9755692" y="2846012"/>
            <a:ext cx="781549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07858" y="3993624"/>
            <a:ext cx="1077218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界面布局问题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9"/>
          <p:cNvGrpSpPr/>
          <p:nvPr/>
        </p:nvGrpSpPr>
        <p:grpSpPr>
          <a:xfrm>
            <a:off x="1812053" y="4538583"/>
            <a:ext cx="4094328" cy="722185"/>
            <a:chOff x="648100" y="3562350"/>
            <a:chExt cx="3771500" cy="914400"/>
          </a:xfrm>
        </p:grpSpPr>
        <p:sp>
          <p:nvSpPr>
            <p:cNvPr id="29" name="Rectangle 28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2"/>
          <p:cNvGrpSpPr/>
          <p:nvPr/>
        </p:nvGrpSpPr>
        <p:grpSpPr>
          <a:xfrm>
            <a:off x="1812053" y="5332321"/>
            <a:ext cx="4094328" cy="722185"/>
            <a:chOff x="648100" y="3562350"/>
            <a:chExt cx="3771500" cy="914400"/>
          </a:xfrm>
        </p:grpSpPr>
        <p:sp>
          <p:nvSpPr>
            <p:cNvPr id="32" name="Rectangle 31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5"/>
          <p:cNvGrpSpPr/>
          <p:nvPr/>
        </p:nvGrpSpPr>
        <p:grpSpPr>
          <a:xfrm>
            <a:off x="6987693" y="4534718"/>
            <a:ext cx="4094328" cy="722185"/>
            <a:chOff x="648100" y="3562350"/>
            <a:chExt cx="3771500" cy="914400"/>
          </a:xfrm>
        </p:grpSpPr>
        <p:sp>
          <p:nvSpPr>
            <p:cNvPr id="40" name="Rectangle 39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13453" y="4598841"/>
            <a:ext cx="35649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13453" y="5397514"/>
            <a:ext cx="35649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89093" y="4593214"/>
            <a:ext cx="35649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987693" y="5325668"/>
            <a:ext cx="4094328" cy="722185"/>
            <a:chOff x="648100" y="3562350"/>
            <a:chExt cx="3771500" cy="914400"/>
          </a:xfrm>
        </p:grpSpPr>
        <p:sp>
          <p:nvSpPr>
            <p:cNvPr id="55" name="Rectangle 54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289093" y="5384164"/>
            <a:ext cx="35649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0973" y="267892"/>
            <a:ext cx="183864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修复的</a:t>
            </a:r>
            <a:r>
              <a:rPr lang="en-US" altLang="zh-CN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</a:p>
        </p:txBody>
      </p:sp>
    </p:spTree>
    <p:extLst>
      <p:ext uri="{BB962C8B-B14F-4D97-AF65-F5344CB8AC3E}">
        <p14:creationId xmlns:p14="http://schemas.microsoft.com/office/powerpoint/2010/main" val="13258695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68" grpId="0"/>
      <p:bldP spid="50" grpId="0"/>
      <p:bldGraphic spid="36" grpId="0">
        <p:bldAsOne/>
      </p:bldGraphic>
      <p:bldP spid="37" grpId="0"/>
      <p:bldP spid="38" grpId="0"/>
      <p:bldGraphic spid="43" grpId="0">
        <p:bldAsOne/>
      </p:bldGraphic>
      <p:bldP spid="44" grpId="0"/>
      <p:bldP spid="45" grpId="0"/>
      <p:bldGraphic spid="54" grpId="0">
        <p:bldAsOne/>
      </p:bldGraphic>
      <p:bldP spid="56" grpId="0"/>
      <p:bldP spid="59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0679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3423" y="3400328"/>
            <a:ext cx="624706" cy="62470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354" y="2743485"/>
            <a:ext cx="624706" cy="624706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1925" y="2619575"/>
            <a:ext cx="461909" cy="461908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299" y="3353424"/>
            <a:ext cx="558456" cy="558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859" y="2174432"/>
            <a:ext cx="396893" cy="3968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09906" y="2034469"/>
            <a:ext cx="483097" cy="4830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681" y="3691645"/>
            <a:ext cx="306977" cy="3069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6217" y="2947906"/>
            <a:ext cx="311778" cy="311778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3038" y="3328078"/>
            <a:ext cx="311778" cy="311778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1794" y="2166736"/>
            <a:ext cx="311778" cy="311778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662" y="2391121"/>
            <a:ext cx="231797" cy="231797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8962" y="2936386"/>
            <a:ext cx="452171" cy="452171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149" y="2571326"/>
            <a:ext cx="226085" cy="226085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527" y="1926994"/>
            <a:ext cx="2288035" cy="2288035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596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799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8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4514634" y="4716705"/>
            <a:ext cx="3775393" cy="767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个人收获与不足</a:t>
            </a:r>
            <a:endParaRPr lang="en-GB" altLang="zh-CN" sz="4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文本框 9"/>
          <p:cNvSpPr txBox="1"/>
          <p:nvPr/>
        </p:nvSpPr>
        <p:spPr>
          <a:xfrm>
            <a:off x="4288220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个人收获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文本框 9"/>
          <p:cNvSpPr txBox="1"/>
          <p:nvPr/>
        </p:nvSpPr>
        <p:spPr>
          <a:xfrm>
            <a:off x="4288220" y="6103045"/>
            <a:ext cx="2101617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智能站点业务流程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682481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不足之处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文本框 9"/>
          <p:cNvSpPr txBox="1"/>
          <p:nvPr/>
        </p:nvSpPr>
        <p:spPr>
          <a:xfrm>
            <a:off x="6682484" y="6108257"/>
            <a:ext cx="1939050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边缘业务流程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47094"/>
      </p:ext>
    </p:extLst>
  </p:cSld>
  <p:clrMapOvr>
    <a:masterClrMapping/>
  </p:clrMapOvr>
  <p:transition spd="slow" advTm="6474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330592" y="5609377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062" y="4491890"/>
            <a:ext cx="216388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334" y="3394026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225" y="2196210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627275" y="5153230"/>
            <a:ext cx="1194815" cy="1124575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406" y="4028662"/>
            <a:ext cx="1194815" cy="1124576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6708" y="2904099"/>
            <a:ext cx="1194815" cy="1124573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60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307" y="1842193"/>
            <a:ext cx="1194815" cy="1124575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4" y="1778750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321" y="1802601"/>
            <a:ext cx="901620" cy="90162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011260" y="5140260"/>
            <a:ext cx="901619" cy="90162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84" y="4039223"/>
            <a:ext cx="901620" cy="90162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16" y="2873633"/>
            <a:ext cx="901620" cy="90162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576" y="1999830"/>
            <a:ext cx="488379" cy="48837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42020" y="5422854"/>
            <a:ext cx="433144" cy="331053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720" y="4293656"/>
            <a:ext cx="448210" cy="385986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787" y="3099178"/>
            <a:ext cx="424142" cy="413042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9621" y="5070355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16974" y="4029336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46002" y="2816461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450" y="1699230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0222" y="1937276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9251" y="3035584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6992" y="4254369"/>
            <a:ext cx="26441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6722" y="5304510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141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3423" y="3400328"/>
            <a:ext cx="624706" cy="62470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354" y="2743485"/>
            <a:ext cx="624706" cy="624706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1925" y="2619575"/>
            <a:ext cx="461909" cy="461908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299" y="3353424"/>
            <a:ext cx="558456" cy="558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859" y="2174432"/>
            <a:ext cx="396893" cy="3968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09906" y="2034469"/>
            <a:ext cx="483097" cy="4830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681" y="3691645"/>
            <a:ext cx="306977" cy="3069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6217" y="2947906"/>
            <a:ext cx="311778" cy="311778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3038" y="3328078"/>
            <a:ext cx="311778" cy="311778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1794" y="2166736"/>
            <a:ext cx="311778" cy="311778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662" y="2391121"/>
            <a:ext cx="231797" cy="231797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8962" y="2936386"/>
            <a:ext cx="452171" cy="452171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149" y="2571326"/>
            <a:ext cx="226085" cy="226085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527" y="1926994"/>
            <a:ext cx="2288035" cy="2288035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596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799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8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4514634" y="4716705"/>
            <a:ext cx="3775393" cy="767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4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文本框 9"/>
          <p:cNvSpPr txBox="1"/>
          <p:nvPr/>
        </p:nvSpPr>
        <p:spPr>
          <a:xfrm>
            <a:off x="4288220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文本框 9"/>
          <p:cNvSpPr txBox="1"/>
          <p:nvPr/>
        </p:nvSpPr>
        <p:spPr>
          <a:xfrm>
            <a:off x="4288220" y="6103045"/>
            <a:ext cx="2101617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682481" y="5645564"/>
            <a:ext cx="1939053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文本框 9"/>
          <p:cNvSpPr txBox="1"/>
          <p:nvPr/>
        </p:nvSpPr>
        <p:spPr>
          <a:xfrm>
            <a:off x="6682484" y="6108257"/>
            <a:ext cx="1939050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72016"/>
      </p:ext>
    </p:extLst>
  </p:cSld>
  <p:clrMapOvr>
    <a:masterClrMapping/>
  </p:clrMapOvr>
  <p:transition spd="slow" advTm="6474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10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6356" y="3620153"/>
            <a:ext cx="761300" cy="1779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56356" y="5018893"/>
            <a:ext cx="761300" cy="761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6908" y="2496332"/>
            <a:ext cx="761300" cy="2903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86908" y="5018893"/>
            <a:ext cx="761300" cy="7613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7464" y="2943444"/>
            <a:ext cx="761300" cy="245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17464" y="5018893"/>
            <a:ext cx="761300" cy="7613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8019" y="4115605"/>
            <a:ext cx="761300" cy="1283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8019" y="5018893"/>
            <a:ext cx="761300" cy="7613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8573" y="3620153"/>
            <a:ext cx="761300" cy="177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78573" y="5018893"/>
            <a:ext cx="761300" cy="7613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43704" y="5202609"/>
            <a:ext cx="386598" cy="387259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86484" y="5199066"/>
            <a:ext cx="362146" cy="386598"/>
            <a:chOff x="9159875" y="1647825"/>
            <a:chExt cx="434975" cy="464344"/>
          </a:xfrm>
          <a:solidFill>
            <a:schemeClr val="bg1"/>
          </a:solidFill>
        </p:grpSpPr>
        <p:sp>
          <p:nvSpPr>
            <p:cNvPr id="25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03492" y="5236642"/>
            <a:ext cx="387259" cy="32580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9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35037" y="5206241"/>
            <a:ext cx="386598" cy="386598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33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65922" y="5260340"/>
            <a:ext cx="386598" cy="302009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37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800147" y="5858408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9265" y="5858407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3995" y="5858407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77597" y="5854862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08483" y="5855290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88020" y="2084768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96%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9684" y="3211997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47937" y="3744885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55329" y="3269140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46%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6438" y="2586094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82%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62595" y="3342273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62489" y="4083785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85%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58204" y="3587254"/>
            <a:ext cx="3510358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84057" y="4137242"/>
            <a:ext cx="1694091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58203" y="4409488"/>
            <a:ext cx="3510360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033099" y="4889858"/>
            <a:ext cx="3424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108270" y="5195081"/>
            <a:ext cx="425258" cy="425258"/>
            <a:chOff x="3510757" y="2582069"/>
            <a:chExt cx="464344" cy="464344"/>
          </a:xfrm>
          <a:solidFill>
            <a:schemeClr val="accent4"/>
          </a:solidFill>
        </p:grpSpPr>
        <p:sp>
          <p:nvSpPr>
            <p:cNvPr id="61" name="AutoShape 126"/>
            <p:cNvSpPr>
              <a:spLocks/>
            </p:cNvSpPr>
            <p:nvPr/>
          </p:nvSpPr>
          <p:spPr bwMode="auto">
            <a:xfrm>
              <a:off x="3510757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AutoShape 127"/>
            <p:cNvSpPr>
              <a:spLocks/>
            </p:cNvSpPr>
            <p:nvPr/>
          </p:nvSpPr>
          <p:spPr bwMode="auto">
            <a:xfrm>
              <a:off x="3698875" y="265430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641735" y="5169346"/>
            <a:ext cx="2777089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7997" y="5737139"/>
            <a:ext cx="3450827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4492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/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82E9B75-631B-4868-988B-7830ED043BA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12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264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64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920</Words>
  <Application>Microsoft Office PowerPoint</Application>
  <PresentationFormat>自定义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bt612.pptx</dc:title>
  <dc:creator/>
  <cp:lastModifiedBy/>
  <cp:revision>1</cp:revision>
  <dcterms:created xsi:type="dcterms:W3CDTF">2016-10-17T14:00:15Z</dcterms:created>
  <dcterms:modified xsi:type="dcterms:W3CDTF">2021-03-06T15:56:00Z</dcterms:modified>
</cp:coreProperties>
</file>