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34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71" d="100"/>
          <a:sy n="71" d="100"/>
        </p:scale>
        <p:origin x="2120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20253"/>
            <a:ext cx="10363200" cy="42976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83668"/>
            <a:ext cx="9144000" cy="298037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57225"/>
            <a:ext cx="2628900" cy="1046130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57225"/>
            <a:ext cx="7734300" cy="1046130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77531"/>
            <a:ext cx="10515600" cy="513492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261036"/>
            <a:ext cx="10515600" cy="27003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86125"/>
            <a:ext cx="5181600" cy="78324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86125"/>
            <a:ext cx="5181600" cy="78324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57228"/>
            <a:ext cx="10515600" cy="238601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26093"/>
            <a:ext cx="5157787" cy="148304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09135"/>
            <a:ext cx="5157787" cy="663225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26093"/>
            <a:ext cx="5183188" cy="148304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09135"/>
            <a:ext cx="5183188" cy="663225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9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28803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77368"/>
            <a:ext cx="6172200" cy="87725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03320"/>
            <a:ext cx="3932237" cy="68608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28803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77368"/>
            <a:ext cx="6172200" cy="87725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03320"/>
            <a:ext cx="3932237" cy="68608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57228"/>
            <a:ext cx="1051560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86125"/>
            <a:ext cx="1051560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441433"/>
            <a:ext cx="27432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3708-AFFD-3544-827C-E801C8725AB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441433"/>
            <a:ext cx="41148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441433"/>
            <a:ext cx="27432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47B0-9BEF-0748-A7F9-91DAE3D6E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27459" y="1074153"/>
            <a:ext cx="3845859" cy="5671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Unmapped </a:t>
            </a:r>
            <a:r>
              <a:rPr lang="en-US" dirty="0"/>
              <a:t>Reads(~20million)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7459" y="2124892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Trim </a:t>
            </a:r>
            <a:r>
              <a:rPr lang="en-US" dirty="0"/>
              <a:t>Low-complexity 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27459" y="3173249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Trim </a:t>
            </a:r>
            <a:r>
              <a:rPr lang="en-US" dirty="0"/>
              <a:t>In-spiked phi-X 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7458" y="5405826"/>
            <a:ext cx="3845859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Classify </a:t>
            </a:r>
            <a:r>
              <a:rPr lang="en-US" dirty="0"/>
              <a:t>Ribosomal RNA Reads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7458" y="6484947"/>
            <a:ext cx="3845859" cy="52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Non-Rrna Reads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12905" y="5405826"/>
            <a:ext cx="1690465" cy="5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Rrna Reads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750388" y="1641312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41424" y="2689669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3" idx="0"/>
          </p:cNvCxnSpPr>
          <p:nvPr/>
        </p:nvCxnSpPr>
        <p:spPr>
          <a:xfrm flipH="1">
            <a:off x="5750388" y="3738026"/>
            <a:ext cx="4483" cy="499045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>
            <a:off x="7673317" y="5688214"/>
            <a:ext cx="739588" cy="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27458" y="7554777"/>
            <a:ext cx="1074326" cy="1480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SNAP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827458" y="4237071"/>
            <a:ext cx="3845859" cy="674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Mapping onto hg38 human genome </a:t>
            </a:r>
          </a:p>
          <a:p>
            <a:pPr algn="ctr"/>
            <a:r>
              <a:rPr lang="en-US" dirty="0" smtClean="0"/>
              <a:t>+ all unaligned contigs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41424" y="4922245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680" y="7554776"/>
            <a:ext cx="1049415" cy="148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DB: Viral Bacterial Archaeal genomes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98991" y="7554777"/>
            <a:ext cx="1074326" cy="1480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Kraken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41424" y="5970602"/>
            <a:ext cx="0" cy="483581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64621" y="7009383"/>
            <a:ext cx="2690" cy="545393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7136154" y="6962017"/>
            <a:ext cx="0" cy="59276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901784" y="8294825"/>
            <a:ext cx="323896" cy="842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29" idx="1"/>
          </p:cNvCxnSpPr>
          <p:nvPr/>
        </p:nvCxnSpPr>
        <p:spPr>
          <a:xfrm>
            <a:off x="6275095" y="8294826"/>
            <a:ext cx="323896" cy="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66170" y="1173066"/>
            <a:ext cx="89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INPUT: 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66170" y="2222614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STEP1: 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84380" y="3270971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STEP2: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566170" y="4389695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STEP3: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566170" y="5502898"/>
            <a:ext cx="8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STEP4: 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584379" y="8110159"/>
            <a:ext cx="86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STEP5: </a:t>
            </a:r>
            <a:endParaRPr lang="en-US" dirty="0"/>
          </a:p>
        </p:txBody>
      </p:sp>
      <p:sp>
        <p:nvSpPr>
          <p:cNvPr id="52" name="Multidocument 51"/>
          <p:cNvSpPr/>
          <p:nvPr/>
        </p:nvSpPr>
        <p:spPr>
          <a:xfrm>
            <a:off x="3673970" y="9618128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SNAP</a:t>
            </a:r>
          </a:p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3" name="Multidocument 52"/>
          <p:cNvSpPr/>
          <p:nvPr/>
        </p:nvSpPr>
        <p:spPr>
          <a:xfrm>
            <a:off x="6437043" y="9618128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Kraken results</a:t>
            </a:r>
            <a:endParaRPr lang="en-US" dirty="0"/>
          </a:p>
        </p:txBody>
      </p:sp>
      <p:sp>
        <p:nvSpPr>
          <p:cNvPr id="54" name="Multidocument 53"/>
          <p:cNvSpPr/>
          <p:nvPr/>
        </p:nvSpPr>
        <p:spPr>
          <a:xfrm>
            <a:off x="8559026" y="9618128"/>
            <a:ext cx="1398222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</a:t>
            </a:r>
          </a:p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720974" y="7554776"/>
            <a:ext cx="1074326" cy="1480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16S</a:t>
            </a:r>
          </a:p>
          <a:p>
            <a:pPr algn="ctr"/>
            <a:r>
              <a:rPr lang="en-US" dirty="0" smtClean="0"/>
              <a:t>Classify</a:t>
            </a:r>
          </a:p>
          <a:p>
            <a:pPr algn="ctr"/>
            <a:r>
              <a:rPr lang="en-US" dirty="0" smtClean="0"/>
              <a:t>Bacteria</a:t>
            </a:r>
            <a:endParaRPr lang="en-US" dirty="0" smtClean="0"/>
          </a:p>
        </p:txBody>
      </p:sp>
      <p:cxnSp>
        <p:nvCxnSpPr>
          <p:cNvPr id="56" name="Straight Arrow Connector 55"/>
          <p:cNvCxnSpPr>
            <a:stCxn id="10" idx="2"/>
            <a:endCxn id="55" idx="0"/>
          </p:cNvCxnSpPr>
          <p:nvPr/>
        </p:nvCxnSpPr>
        <p:spPr>
          <a:xfrm flipH="1">
            <a:off x="9258137" y="5970602"/>
            <a:ext cx="1" cy="1584174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9258137" y="9034874"/>
            <a:ext cx="0" cy="583254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43375" y="9034875"/>
            <a:ext cx="0" cy="59276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64621" y="9034875"/>
            <a:ext cx="0" cy="592760"/>
          </a:xfrm>
          <a:prstGeom prst="straightConnector1">
            <a:avLst/>
          </a:prstGeom>
          <a:ln w="349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466045" y="9972754"/>
            <a:ext cx="1075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095744" y="11247502"/>
            <a:ext cx="6162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Pipeline for </a:t>
            </a:r>
            <a:r>
              <a:rPr lang="en-US" sz="2000" b="1" smtClean="0"/>
              <a:t>classifying unmapped reads for each sample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82598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68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Wang</dc:creator>
  <cp:lastModifiedBy>Tao Wang</cp:lastModifiedBy>
  <cp:revision>14</cp:revision>
  <dcterms:created xsi:type="dcterms:W3CDTF">2015-11-17T14:29:59Z</dcterms:created>
  <dcterms:modified xsi:type="dcterms:W3CDTF">2015-11-17T20:17:30Z</dcterms:modified>
</cp:coreProperties>
</file>