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5" d="100"/>
          <a:sy n="95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ao/RnaSeq/Pie_chart_12-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PD_BN04-42_SNDA_5_rep1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25"/>
                  <c:y val="0.060185185185185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847112860892"/>
                      <c:h val="0.126898148148148"/>
                    </c:manualLayout>
                  </c15:layout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LC</c:v>
                </c:pt>
                <c:pt idx="1">
                  <c:v>PhiX</c:v>
                </c:pt>
                <c:pt idx="2">
                  <c:v>Short20</c:v>
                </c:pt>
                <c:pt idx="3">
                  <c:v>Hg38</c:v>
                </c:pt>
                <c:pt idx="4">
                  <c:v>rRNA(LSU+SSU)</c:v>
                </c:pt>
                <c:pt idx="5">
                  <c:v>Left?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1.285502E6</c:v>
                </c:pt>
                <c:pt idx="1">
                  <c:v>502225.0</c:v>
                </c:pt>
                <c:pt idx="2">
                  <c:v>2648.0</c:v>
                </c:pt>
                <c:pt idx="3">
                  <c:v>2.0252005E7</c:v>
                </c:pt>
                <c:pt idx="4">
                  <c:v>183332.0</c:v>
                </c:pt>
                <c:pt idx="5">
                  <c:v>4.992253E6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2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DD15-C674-DC45-B476-521C42E61C1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BBC2-8F67-9D40-ADB7-E6BD8257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5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40912"/>
              </p:ext>
            </p:extLst>
          </p:nvPr>
        </p:nvGraphicFramePr>
        <p:xfrm>
          <a:off x="711688" y="1174262"/>
          <a:ext cx="2984500" cy="1625600"/>
        </p:xfrm>
        <a:graphic>
          <a:graphicData uri="http://schemas.openxmlformats.org/drawingml/2006/table">
            <a:tbl>
              <a:tblPr/>
              <a:tblGrid>
                <a:gridCol w="1328130"/>
                <a:gridCol w="165637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Reads 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LC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1,285,502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PhiX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502,225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Short20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2,648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Hg38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20,252,005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rRNA(LSU+SSU)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183,332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Left?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4,992,253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27,217,965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451339"/>
              </p:ext>
            </p:extLst>
          </p:nvPr>
        </p:nvGraphicFramePr>
        <p:xfrm>
          <a:off x="-75712" y="3100754"/>
          <a:ext cx="4559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065" y="5883236"/>
            <a:ext cx="2945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smtClean="0"/>
              <a:t>Unmapped reads distribution</a:t>
            </a:r>
          </a:p>
          <a:p>
            <a:pPr algn="ctr"/>
            <a:r>
              <a:rPr lang="en-US" sz="1400" dirty="0" smtClean="0"/>
              <a:t>In sample 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Calibri" charset="0"/>
              </a:rPr>
              <a:t>PD_BN04-42_SNDA_5_REP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155796" y="504038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we have now?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1665" y="504038"/>
            <a:ext cx="23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in the left 18%?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3103" y="1080133"/>
            <a:ext cx="39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running Kraken on the left reads, 87% reads(4,355,632) can be labeled as human. 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263103" y="1767541"/>
            <a:ext cx="3966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Among 4,355,632 reads, 2,706,760(62%) reads has features as follows: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tails(seeds, 31bp) extracted from both ends can be perfectly mapped to hg38, but  those from read center can not.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Those seeds which can be mapped to hg38 can cover the whole read. </a:t>
            </a:r>
          </a:p>
          <a:p>
            <a:r>
              <a:rPr lang="en-US" sz="1600" dirty="0" smtClean="0"/>
              <a:t>For example: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35" y="3829644"/>
            <a:ext cx="3821953" cy="22900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16075" y="477144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53118" y="1079955"/>
            <a:ext cx="39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Such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weird read may be comprised of two or more sub-sequences locate at different place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225500" y="1767363"/>
            <a:ext cx="3966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Blat 2,706,760 reads against hg38:</a:t>
            </a:r>
          </a:p>
          <a:p>
            <a:r>
              <a:rPr lang="en-US" sz="1600" dirty="0" smtClean="0"/>
              <a:t> </a:t>
            </a:r>
            <a:r>
              <a:rPr lang="en-US" sz="1600" i="1" dirty="0"/>
              <a:t>S</a:t>
            </a:r>
            <a:r>
              <a:rPr lang="en-US" sz="1600" i="1" dirty="0" smtClean="0"/>
              <a:t>ee the result table</a:t>
            </a:r>
          </a:p>
          <a:p>
            <a:endParaRPr lang="en-US" sz="1600" i="1" dirty="0"/>
          </a:p>
          <a:p>
            <a:r>
              <a:rPr lang="en-US" sz="1600" dirty="0" smtClean="0"/>
              <a:t>Each read(actually, part of read) may have hundreds of candidate hits/locations in hg38.</a:t>
            </a:r>
            <a:endParaRPr lang="zh-CN" altLang="en-US" sz="1600" dirty="0" smtClean="0"/>
          </a:p>
          <a:p>
            <a:endParaRPr lang="zh-CN" altLang="en-US" sz="1600" dirty="0"/>
          </a:p>
          <a:p>
            <a:r>
              <a:rPr lang="en-US" sz="1600" dirty="0" smtClean="0"/>
              <a:t>We want to know which pieces compose the read. But there are too many combinations.</a:t>
            </a:r>
            <a:endParaRPr lang="zh-CN" altLang="en-US" sz="1600" dirty="0" smtClean="0"/>
          </a:p>
          <a:p>
            <a:r>
              <a:rPr lang="en-US" sz="1600" dirty="0" smtClean="0"/>
              <a:t>Limitations: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Two pieces: 0-m, n-75, m &lt;= 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On same chromosome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In Blat, 100% identity, no gap for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each piece</a:t>
            </a:r>
          </a:p>
          <a:p>
            <a:endParaRPr lang="en-US" sz="1600" dirty="0"/>
          </a:p>
          <a:p>
            <a:r>
              <a:rPr lang="en-US" sz="1600" dirty="0" smtClean="0"/>
              <a:t>There are at most 8 patterns: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20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7" y="1492626"/>
            <a:ext cx="2077756" cy="430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76" y="4639230"/>
            <a:ext cx="1989132" cy="457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043" y="2139328"/>
            <a:ext cx="2112968" cy="402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54" y="619340"/>
            <a:ext cx="2077756" cy="4303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878" y="5360347"/>
            <a:ext cx="2033444" cy="3914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8" y="3941956"/>
            <a:ext cx="1989132" cy="4572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976" y="229046"/>
            <a:ext cx="2224741" cy="495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810" y="829987"/>
            <a:ext cx="2335907" cy="4657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2573" y="1600576"/>
            <a:ext cx="2202144" cy="5387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0484" y="2381902"/>
            <a:ext cx="2264233" cy="4823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2178" y="3578946"/>
            <a:ext cx="2212539" cy="492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9135" y="4935855"/>
            <a:ext cx="2237005" cy="4244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9975" y="4298167"/>
            <a:ext cx="2224741" cy="3607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4844" y="5583138"/>
            <a:ext cx="2281295" cy="407868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8" idx="3"/>
          </p:cNvCxnSpPr>
          <p:nvPr/>
        </p:nvCxnSpPr>
        <p:spPr>
          <a:xfrm flipV="1">
            <a:off x="2811743" y="954741"/>
            <a:ext cx="1271300" cy="753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0" idx="1"/>
          </p:cNvCxnSpPr>
          <p:nvPr/>
        </p:nvCxnSpPr>
        <p:spPr>
          <a:xfrm>
            <a:off x="2811743" y="1707779"/>
            <a:ext cx="1271300" cy="632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10355" y="4146174"/>
            <a:ext cx="1271300" cy="753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10355" y="4899212"/>
            <a:ext cx="1271300" cy="632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1"/>
          </p:cNvCxnSpPr>
          <p:nvPr/>
        </p:nvCxnSpPr>
        <p:spPr>
          <a:xfrm flipV="1">
            <a:off x="6204884" y="476984"/>
            <a:ext cx="1955092" cy="401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196010" y="874834"/>
            <a:ext cx="1924474" cy="320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82473" y="1974084"/>
            <a:ext cx="1955092" cy="401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73599" y="2371934"/>
            <a:ext cx="1924474" cy="320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00403" y="3767018"/>
            <a:ext cx="1955092" cy="401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91529" y="4164868"/>
            <a:ext cx="1924474" cy="320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258674" y="5129648"/>
            <a:ext cx="1955092" cy="401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49800" y="5527498"/>
            <a:ext cx="1924474" cy="320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51775" y="3290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481,026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851775" y="82998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579,430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851775" y="176156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851775" y="24383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48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851775" y="353609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3,183,323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851775" y="424792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3,125,985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51775" y="4935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851775" y="5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72483" y="1031631"/>
            <a:ext cx="5029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72483" y="12660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4883" y="14184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7283" y="15708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683" y="17232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2083" y="18756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34483" y="20280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883" y="21804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9283" y="2332892"/>
            <a:ext cx="18874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683" y="2485292"/>
            <a:ext cx="18874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44083" y="2637692"/>
            <a:ext cx="18874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6483" y="2790092"/>
            <a:ext cx="18874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883" y="2942492"/>
            <a:ext cx="18874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1283" y="3094892"/>
            <a:ext cx="18874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53683" y="3247292"/>
            <a:ext cx="18874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6083" y="33996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8483" y="35520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10883" y="37044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63283" y="38568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15683" y="40092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083" y="41616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20483" y="4314092"/>
            <a:ext cx="1887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0531" y="5423934"/>
            <a:ext cx="10865169" cy="4640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37325" y="55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74839" y="558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774300" y="1068579"/>
            <a:ext cx="1" cy="11119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102635" y="1068579"/>
            <a:ext cx="3448" cy="228471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6972" y="5631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63607" y="5363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651919" y="5937583"/>
            <a:ext cx="10865169" cy="46403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620253" y="5057400"/>
            <a:ext cx="2406335" cy="2069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69410" y="4693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875745" y="4730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947213" y="6155346"/>
            <a:ext cx="2858065" cy="2068"/>
          </a:xfrm>
          <a:prstGeom prst="line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67164" y="6211506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47777" y="6215989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75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68817" y="84696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75bp read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468817" y="145079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31bp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33602" y="919170"/>
            <a:ext cx="4331774" cy="867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3602" y="1165699"/>
            <a:ext cx="4237645" cy="17642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2270" y="696833"/>
            <a:ext cx="8509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57213" y="696833"/>
            <a:ext cx="8913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64979" y="1851496"/>
            <a:ext cx="4331774" cy="867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4979" y="2098025"/>
            <a:ext cx="4237645" cy="17642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57213" y="1731613"/>
            <a:ext cx="8509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61713" y="2240536"/>
            <a:ext cx="8913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77320" y="936812"/>
            <a:ext cx="4331774" cy="867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77320" y="1183341"/>
            <a:ext cx="4237645" cy="17642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25917" y="553110"/>
            <a:ext cx="8509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65507" y="795157"/>
            <a:ext cx="8913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3191" y="1869138"/>
            <a:ext cx="4331774" cy="867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83191" y="2115667"/>
            <a:ext cx="4237645" cy="17642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66818" y="1716101"/>
            <a:ext cx="8509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57931" y="2240536"/>
            <a:ext cx="8913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3264" y="300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34919" y="303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47429" y="57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82779" y="263746"/>
            <a:ext cx="5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75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flipH="1" flipV="1">
            <a:off x="3650486" y="1527843"/>
            <a:ext cx="47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23691" y="20566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057027" y="150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70405" y="2083576"/>
            <a:ext cx="5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245</Words>
  <Application>Microsoft Macintosh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Wang</dc:creator>
  <cp:lastModifiedBy>Tao Wang</cp:lastModifiedBy>
  <cp:revision>40</cp:revision>
  <dcterms:created xsi:type="dcterms:W3CDTF">2015-12-14T21:40:27Z</dcterms:created>
  <dcterms:modified xsi:type="dcterms:W3CDTF">2015-12-15T22:51:15Z</dcterms:modified>
</cp:coreProperties>
</file>