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324" r:id="rId2"/>
    <p:sldId id="326" r:id="rId3"/>
    <p:sldId id="327" r:id="rId4"/>
    <p:sldId id="328" r:id="rId5"/>
    <p:sldId id="329" r:id="rId6"/>
    <p:sldId id="330" r:id="rId7"/>
  </p:sldIdLst>
  <p:sldSz cx="18288000" cy="10287000"/>
  <p:notesSz cx="6858000" cy="9144000"/>
  <p:defaultTextStyle>
    <a:defPPr>
      <a:defRPr lang="en-US"/>
    </a:defPPr>
    <a:lvl1pPr marL="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6AA910C-5CE3-452B-BFA9-B6BC15939177}">
          <p14:sldIdLst>
            <p14:sldId id="324"/>
            <p14:sldId id="326"/>
            <p14:sldId id="327"/>
            <p14:sldId id="32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45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34C"/>
    <a:srgbClr val="845EF7"/>
    <a:srgbClr val="FF6B6B"/>
    <a:srgbClr val="B3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BD79D0-2479-4DE4-8716-1E3E8772C84C}" v="41" dt="2020-05-10T02:38:36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04" autoAdjust="0"/>
    <p:restoredTop sz="94660"/>
  </p:normalViewPr>
  <p:slideViewPr>
    <p:cSldViewPr snapToGrid="0">
      <p:cViewPr varScale="1">
        <p:scale>
          <a:sx n="47" d="100"/>
          <a:sy n="47" d="100"/>
        </p:scale>
        <p:origin x="720" y="44"/>
      </p:cViewPr>
      <p:guideLst>
        <p:guide orient="horz" pos="2945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562100"/>
            <a:ext cx="13716000" cy="3581400"/>
          </a:xfrm>
        </p:spPr>
        <p:txBody>
          <a:bodyPr anchor="b"/>
          <a:lstStyle>
            <a:lvl1pPr algn="ctr">
              <a:defRPr sz="9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0000"/>
            <a:ext cx="13716000" cy="2483643"/>
          </a:xfrm>
        </p:spPr>
        <p:txBody>
          <a:bodyPr/>
          <a:lstStyle>
            <a:lvl1pPr marL="0" indent="0" algn="ctr">
              <a:buNone/>
              <a:defRPr sz="3600">
                <a:latin typeface="+mn-ea"/>
                <a:ea typeface="+mn-ea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A3C777DB-E007-4424-8577-9056EA2BCF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31921" y="8470927"/>
            <a:ext cx="7824159" cy="73818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zh-CN" altLang="en-US" sz="2400" dirty="0" smtClean="0">
                <a:solidFill>
                  <a:schemeClr val="tx1">
                    <a:lumMod val="65000"/>
                  </a:schemeClr>
                </a:solidFill>
                <a:latin typeface="+mn-ea"/>
                <a:ea typeface="+mn-ea"/>
              </a:defRPr>
            </a:lvl1pPr>
            <a:lvl2pPr>
              <a:defRPr lang="zh-CN" altLang="en-US" sz="2700" dirty="0" smtClean="0">
                <a:latin typeface="+mn-lt"/>
                <a:ea typeface="+mn-ea"/>
              </a:defRPr>
            </a:lvl2pPr>
            <a:lvl3pPr>
              <a:defRPr lang="zh-CN" altLang="en-US" sz="2700" dirty="0" smtClean="0">
                <a:latin typeface="+mn-lt"/>
                <a:ea typeface="+mn-ea"/>
              </a:defRPr>
            </a:lvl3pPr>
            <a:lvl4pPr>
              <a:defRPr lang="zh-CN" altLang="en-US" dirty="0" smtClean="0">
                <a:latin typeface="+mn-lt"/>
                <a:ea typeface="+mn-ea"/>
              </a:defRPr>
            </a:lvl4pPr>
            <a:lvl5pPr>
              <a:defRPr lang="zh-CN" altLang="en-US" dirty="0">
                <a:latin typeface="+mn-lt"/>
                <a:ea typeface="+mn-ea"/>
              </a:defRPr>
            </a:lvl5pPr>
          </a:lstStyle>
          <a:p>
            <a:pPr marL="0" lvl="0" algn="ctr" defTabSz="685800"/>
            <a:r>
              <a:rPr lang="zh-CN" altLang="en-US"/>
              <a:t>单击此处编辑脚注</a:t>
            </a:r>
          </a:p>
        </p:txBody>
      </p:sp>
    </p:spTree>
    <p:extLst>
      <p:ext uri="{BB962C8B-B14F-4D97-AF65-F5344CB8AC3E}">
        <p14:creationId xmlns:p14="http://schemas.microsoft.com/office/powerpoint/2010/main" val="228001015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（下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37286-D7D1-4FB9-844E-7363247A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1" y="8050530"/>
            <a:ext cx="15768638" cy="1620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4933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46200"/>
            <a:ext cx="7772400" cy="729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46200"/>
            <a:ext cx="7772400" cy="729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898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62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446200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2"/>
            <a:ext cx="7736681" cy="5976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446200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2"/>
            <a:ext cx="7774782" cy="5976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3751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52450"/>
            <a:ext cx="5758502" cy="459105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7318" y="552452"/>
            <a:ext cx="9261000" cy="9182099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5143500"/>
            <a:ext cx="5758502" cy="4591050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9E7BB42-DAF3-4466-AA96-6025B339B351}"/>
              </a:ext>
            </a:extLst>
          </p:cNvPr>
          <p:cNvCxnSpPr/>
          <p:nvPr/>
        </p:nvCxnSpPr>
        <p:spPr>
          <a:xfrm>
            <a:off x="7402920" y="3265005"/>
            <a:ext cx="0" cy="3756990"/>
          </a:xfrm>
          <a:prstGeom prst="straightConnector1">
            <a:avLst/>
          </a:prstGeom>
          <a:ln w="28575" cmpd="sng">
            <a:solidFill>
              <a:srgbClr val="CFCFCF">
                <a:alpha val="40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193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52450"/>
            <a:ext cx="5898356" cy="253365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552452"/>
            <a:ext cx="9258300" cy="91821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664845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08364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感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0" y="1562100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altLang="zh-CN"/>
              <a:t>THANK YOU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6000" y="5400000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zh-CN"/>
              <a:t>MAKE IT BETTER!</a:t>
            </a:r>
            <a:endParaRPr 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A3C777DB-E007-4424-8577-9056EA2BCF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31921" y="8470927"/>
            <a:ext cx="7824159" cy="73818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zh-CN" altLang="en-US" sz="2400" dirty="0" smtClean="0">
                <a:solidFill>
                  <a:schemeClr val="tx1">
                    <a:lumMod val="65000"/>
                  </a:schemeClr>
                </a:solidFill>
                <a:latin typeface="+mn-ea"/>
                <a:ea typeface="+mn-ea"/>
              </a:defRPr>
            </a:lvl1pPr>
            <a:lvl2pPr>
              <a:defRPr lang="zh-CN" altLang="en-US" sz="2700" dirty="0" smtClean="0">
                <a:latin typeface="+mn-lt"/>
                <a:ea typeface="+mn-ea"/>
              </a:defRPr>
            </a:lvl2pPr>
            <a:lvl3pPr>
              <a:defRPr lang="zh-CN" altLang="en-US" sz="2700" dirty="0" smtClean="0">
                <a:latin typeface="+mn-lt"/>
                <a:ea typeface="+mn-ea"/>
              </a:defRPr>
            </a:lvl3pPr>
            <a:lvl4pPr>
              <a:defRPr lang="zh-CN" altLang="en-US" dirty="0" smtClean="0">
                <a:latin typeface="+mn-lt"/>
                <a:ea typeface="+mn-ea"/>
              </a:defRPr>
            </a:lvl4pPr>
            <a:lvl5pPr>
              <a:defRPr lang="zh-CN" altLang="en-US" dirty="0">
                <a:latin typeface="+mn-lt"/>
                <a:ea typeface="+mn-ea"/>
              </a:defRPr>
            </a:lvl5pPr>
          </a:lstStyle>
          <a:p>
            <a:pPr marL="0" lvl="0" algn="ctr" defTabSz="685800"/>
            <a:r>
              <a:rPr lang="en-US" altLang="zh-CN"/>
              <a:t>@</a:t>
            </a:r>
            <a:r>
              <a:rPr lang="en-US" altLang="zh-CN" err="1"/>
              <a:t>zce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9681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6DCFC3D-0170-4919-B5BA-6D5E13FE8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9099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458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000" y="2564608"/>
            <a:ext cx="15768000" cy="2825997"/>
          </a:xfrm>
        </p:spPr>
        <p:txBody>
          <a:bodyPr anchor="b">
            <a:normAutofit/>
          </a:bodyPr>
          <a:lstStyle>
            <a:lvl1pPr algn="ctr">
              <a:defRPr sz="8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000" y="5434149"/>
            <a:ext cx="15768000" cy="3700327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597138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0828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BF2FD9-B4A1-4164-B982-6BA17E08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83" y="552451"/>
            <a:ext cx="15768638" cy="91820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309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BF2FD9-B4A1-4164-B982-6BA17E08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992" y="1999649"/>
            <a:ext cx="10798020" cy="62877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9177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词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BF2FD9-B4A1-4164-B982-6BA17E08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990" y="4333500"/>
            <a:ext cx="10798020" cy="162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8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78776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9971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A40A11-F250-4ED5-9DF6-7BB760FA87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34936" y="0"/>
            <a:ext cx="1653064" cy="8543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F7C040-ED46-4842-A7CC-8AE9BAF08F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76513" y="9807570"/>
            <a:ext cx="131349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689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3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9681" y="552450"/>
            <a:ext cx="15768638" cy="16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538" y="2444550"/>
            <a:ext cx="15768638" cy="729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1352F5-BCD2-488F-828D-E4A86812320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483555" y="130635"/>
            <a:ext cx="2543175" cy="13144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C45F09-D8DF-455C-BE9F-A6D027FD832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76513" y="9654225"/>
            <a:ext cx="131349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43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41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lang="en-US" altLang="en-US" sz="6600" kern="1200" dirty="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ea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ea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ea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ea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ea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orient="horz" pos="348">
          <p15:clr>
            <a:srgbClr val="F26B43"/>
          </p15:clr>
        </p15:guide>
        <p15:guide id="7" pos="794">
          <p15:clr>
            <a:srgbClr val="F26B43"/>
          </p15:clr>
        </p15:guide>
        <p15:guide id="8" pos="10727">
          <p15:clr>
            <a:srgbClr val="F26B43"/>
          </p15:clr>
        </p15:guide>
        <p15:guide id="9" orient="horz" pos="6132">
          <p15:clr>
            <a:srgbClr val="F26B43"/>
          </p15:clr>
        </p15:guide>
        <p15:guide id="10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A0C4892-4D4D-4E91-A261-8BF8F6084D96}"/>
              </a:ext>
            </a:extLst>
          </p:cNvPr>
          <p:cNvGrpSpPr/>
          <p:nvPr/>
        </p:nvGrpSpPr>
        <p:grpSpPr>
          <a:xfrm>
            <a:off x="1375833" y="6434509"/>
            <a:ext cx="6477001" cy="3200399"/>
            <a:chOff x="9324339" y="5607997"/>
            <a:chExt cx="6477001" cy="320039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9FA31E7-65B4-4E1A-A694-7FE296A7F533}"/>
                </a:ext>
              </a:extLst>
            </p:cNvPr>
            <p:cNvGrpSpPr/>
            <p:nvPr/>
          </p:nvGrpSpPr>
          <p:grpSpPr>
            <a:xfrm>
              <a:off x="9324339" y="5607997"/>
              <a:ext cx="6477001" cy="3200399"/>
              <a:chOff x="9324339" y="5607997"/>
              <a:chExt cx="6477001" cy="320039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C9BDCD0-0014-4DA3-8F35-F8BE9BC5C895}"/>
                  </a:ext>
                </a:extLst>
              </p:cNvPr>
              <p:cNvSpPr/>
              <p:nvPr/>
            </p:nvSpPr>
            <p:spPr>
              <a:xfrm>
                <a:off x="9324339" y="5607997"/>
                <a:ext cx="6477001" cy="3200399"/>
              </a:xfrm>
              <a:prstGeom prst="rect">
                <a:avLst/>
              </a:prstGeom>
              <a:noFill/>
              <a:ln w="38100" cap="flat" cmpd="sng" algn="ctr">
                <a:solidFill>
                  <a:srgbClr val="B34B4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D1C3AB4-B963-4533-89A5-D29B2EEC74C8}"/>
                  </a:ext>
                </a:extLst>
              </p:cNvPr>
              <p:cNvSpPr/>
              <p:nvPr/>
            </p:nvSpPr>
            <p:spPr>
              <a:xfrm>
                <a:off x="9324339" y="5607997"/>
                <a:ext cx="6477001" cy="369332"/>
              </a:xfrm>
              <a:prstGeom prst="rect">
                <a:avLst/>
              </a:prstGeom>
              <a:solidFill>
                <a:srgbClr val="B3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46CB88D-53C8-4C7A-8D22-653258A0C668}"/>
                </a:ext>
              </a:extLst>
            </p:cNvPr>
            <p:cNvSpPr txBox="1"/>
            <p:nvPr/>
          </p:nvSpPr>
          <p:spPr>
            <a:xfrm>
              <a:off x="11589913" y="5607997"/>
              <a:ext cx="1945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/>
                <a:t>Macro</a:t>
              </a:r>
              <a:r>
                <a:rPr lang="zh-CN" altLang="en-US" sz="1800" dirty="0"/>
                <a:t> </a:t>
              </a:r>
              <a:r>
                <a:rPr lang="en-US" altLang="zh-CN" sz="1800" dirty="0"/>
                <a:t>Queue</a:t>
              </a:r>
              <a:endParaRPr lang="zh-CN" altLang="en-US" sz="1800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7FBB509-2B87-40F8-A5BD-04857617316C}"/>
              </a:ext>
            </a:extLst>
          </p:cNvPr>
          <p:cNvGrpSpPr/>
          <p:nvPr/>
        </p:nvGrpSpPr>
        <p:grpSpPr>
          <a:xfrm>
            <a:off x="8604474" y="706642"/>
            <a:ext cx="3962400" cy="5548388"/>
            <a:chOff x="9324340" y="5601006"/>
            <a:chExt cx="3962400" cy="657469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0736489-95E2-41A1-81EF-072A0C500533}"/>
                </a:ext>
              </a:extLst>
            </p:cNvPr>
            <p:cNvGrpSpPr/>
            <p:nvPr/>
          </p:nvGrpSpPr>
          <p:grpSpPr>
            <a:xfrm>
              <a:off x="9324340" y="5607997"/>
              <a:ext cx="3962400" cy="6567699"/>
              <a:chOff x="9324340" y="5607997"/>
              <a:chExt cx="3962400" cy="6567699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59DCB4-DCC4-480A-9696-E2E23D525E98}"/>
                  </a:ext>
                </a:extLst>
              </p:cNvPr>
              <p:cNvSpPr/>
              <p:nvPr/>
            </p:nvSpPr>
            <p:spPr>
              <a:xfrm>
                <a:off x="9324340" y="5607997"/>
                <a:ext cx="3962400" cy="6567699"/>
              </a:xfrm>
              <a:prstGeom prst="rect">
                <a:avLst/>
              </a:prstGeom>
              <a:noFill/>
              <a:ln w="38100" cap="flat" cmpd="sng" algn="ctr">
                <a:solidFill>
                  <a:srgbClr val="B34B4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A2AC77E-6619-41EC-A5CE-C6A22230C341}"/>
                  </a:ext>
                </a:extLst>
              </p:cNvPr>
              <p:cNvSpPr/>
              <p:nvPr/>
            </p:nvSpPr>
            <p:spPr>
              <a:xfrm>
                <a:off x="9324340" y="5607997"/>
                <a:ext cx="3962400" cy="369332"/>
              </a:xfrm>
              <a:prstGeom prst="rect">
                <a:avLst/>
              </a:prstGeom>
              <a:solidFill>
                <a:srgbClr val="B3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D4F94F7-ECF4-41B9-9BEA-60573BE3C04B}"/>
                </a:ext>
              </a:extLst>
            </p:cNvPr>
            <p:cNvSpPr txBox="1"/>
            <p:nvPr/>
          </p:nvSpPr>
          <p:spPr>
            <a:xfrm>
              <a:off x="10581640" y="5601006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/>
                <a:t>Call stack</a:t>
              </a:r>
              <a:endParaRPr lang="zh-CN" altLang="en-US" sz="1800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89C9E8-057F-4A94-AC49-F5CC58FB1E6A}"/>
              </a:ext>
            </a:extLst>
          </p:cNvPr>
          <p:cNvGrpSpPr/>
          <p:nvPr/>
        </p:nvGrpSpPr>
        <p:grpSpPr>
          <a:xfrm>
            <a:off x="10435166" y="7952199"/>
            <a:ext cx="6477001" cy="1689701"/>
            <a:chOff x="9324339" y="5601006"/>
            <a:chExt cx="6477001" cy="1689701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BE9F33D-5593-4558-A9A8-0E610392E643}"/>
                </a:ext>
              </a:extLst>
            </p:cNvPr>
            <p:cNvGrpSpPr/>
            <p:nvPr/>
          </p:nvGrpSpPr>
          <p:grpSpPr>
            <a:xfrm>
              <a:off x="9324339" y="5607997"/>
              <a:ext cx="6477001" cy="1682710"/>
              <a:chOff x="9324339" y="5607997"/>
              <a:chExt cx="6477001" cy="168271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16801B9-A149-4FAB-B508-D54EBBB9468C}"/>
                  </a:ext>
                </a:extLst>
              </p:cNvPr>
              <p:cNvSpPr/>
              <p:nvPr/>
            </p:nvSpPr>
            <p:spPr>
              <a:xfrm>
                <a:off x="9324339" y="5607999"/>
                <a:ext cx="6477001" cy="1682708"/>
              </a:xfrm>
              <a:prstGeom prst="rect">
                <a:avLst/>
              </a:prstGeom>
              <a:noFill/>
              <a:ln w="38100" cap="flat" cmpd="sng" algn="ctr">
                <a:solidFill>
                  <a:srgbClr val="B34B4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017CBB4-8721-408D-BE1D-580C219E6712}"/>
                  </a:ext>
                </a:extLst>
              </p:cNvPr>
              <p:cNvSpPr/>
              <p:nvPr/>
            </p:nvSpPr>
            <p:spPr>
              <a:xfrm>
                <a:off x="9324339" y="5607997"/>
                <a:ext cx="6477001" cy="369332"/>
              </a:xfrm>
              <a:prstGeom prst="rect">
                <a:avLst/>
              </a:prstGeom>
              <a:solidFill>
                <a:srgbClr val="B3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695BC54-7728-405F-A6F9-F065107A43ED}"/>
                </a:ext>
              </a:extLst>
            </p:cNvPr>
            <p:cNvSpPr txBox="1"/>
            <p:nvPr/>
          </p:nvSpPr>
          <p:spPr>
            <a:xfrm>
              <a:off x="11647492" y="5601006"/>
              <a:ext cx="1830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/>
                <a:t>Micro</a:t>
              </a:r>
              <a:r>
                <a:rPr lang="zh-CN" altLang="en-US" sz="1800" dirty="0"/>
                <a:t> </a:t>
              </a:r>
              <a:r>
                <a:rPr lang="en-US" altLang="zh-CN" sz="1800" dirty="0"/>
                <a:t>Queue</a:t>
              </a:r>
              <a:endParaRPr lang="zh-CN" altLang="en-US" sz="1800" dirty="0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1EC465E9-3C1D-4EBF-AB7D-91D56ECF1F20}"/>
              </a:ext>
            </a:extLst>
          </p:cNvPr>
          <p:cNvSpPr txBox="1"/>
          <p:nvPr/>
        </p:nvSpPr>
        <p:spPr>
          <a:xfrm>
            <a:off x="8793854" y="8191482"/>
            <a:ext cx="1067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Event loop</a:t>
            </a:r>
            <a:endParaRPr lang="zh-CN" altLang="en-US" sz="1400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ED4198F-41C0-4A8E-9862-581C8DB2B5DB}"/>
              </a:ext>
            </a:extLst>
          </p:cNvPr>
          <p:cNvGrpSpPr/>
          <p:nvPr/>
        </p:nvGrpSpPr>
        <p:grpSpPr>
          <a:xfrm>
            <a:off x="8730914" y="8321531"/>
            <a:ext cx="1193800" cy="1193800"/>
            <a:chOff x="8675109" y="8915401"/>
            <a:chExt cx="1193800" cy="1193800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8B7AA10-8319-434F-9463-DE2F59B47855}"/>
                </a:ext>
              </a:extLst>
            </p:cNvPr>
            <p:cNvSpPr/>
            <p:nvPr/>
          </p:nvSpPr>
          <p:spPr>
            <a:xfrm>
              <a:off x="8675109" y="8915401"/>
              <a:ext cx="1193800" cy="1193800"/>
            </a:xfrm>
            <a:prstGeom prst="ellipse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EB6B1CE4-1309-46CE-8E9D-FDB4D7C737B0}"/>
                </a:ext>
              </a:extLst>
            </p:cNvPr>
            <p:cNvSpPr/>
            <p:nvPr/>
          </p:nvSpPr>
          <p:spPr>
            <a:xfrm>
              <a:off x="9301288" y="9381059"/>
              <a:ext cx="304086" cy="507697"/>
            </a:xfrm>
            <a:custGeom>
              <a:avLst/>
              <a:gdLst>
                <a:gd name="connsiteX0" fmla="*/ 304084 w 304086"/>
                <a:gd name="connsiteY0" fmla="*/ 130953 h 507697"/>
                <a:gd name="connsiteX1" fmla="*/ 283282 w 304086"/>
                <a:gd name="connsiteY1" fmla="*/ 14483 h 507697"/>
                <a:gd name="connsiteX2" fmla="*/ 254637 w 304086"/>
                <a:gd name="connsiteY2" fmla="*/ 1412 h 507697"/>
                <a:gd name="connsiteX3" fmla="*/ 241566 w 304086"/>
                <a:gd name="connsiteY3" fmla="*/ 30057 h 507697"/>
                <a:gd name="connsiteX4" fmla="*/ 71351 w 304086"/>
                <a:gd name="connsiteY4" fmla="*/ 401988 h 507697"/>
                <a:gd name="connsiteX5" fmla="*/ 68140 w 304086"/>
                <a:gd name="connsiteY5" fmla="*/ 403161 h 507697"/>
                <a:gd name="connsiteX6" fmla="*/ 68140 w 304086"/>
                <a:gd name="connsiteY6" fmla="*/ 403161 h 507697"/>
                <a:gd name="connsiteX7" fmla="*/ 88386 w 304086"/>
                <a:gd name="connsiteY7" fmla="*/ 367787 h 507697"/>
                <a:gd name="connsiteX8" fmla="*/ 80154 w 304086"/>
                <a:gd name="connsiteY8" fmla="*/ 337306 h 507697"/>
                <a:gd name="connsiteX9" fmla="*/ 49674 w 304086"/>
                <a:gd name="connsiteY9" fmla="*/ 345538 h 507697"/>
                <a:gd name="connsiteX10" fmla="*/ 2953 w 304086"/>
                <a:gd name="connsiteY10" fmla="*/ 427523 h 507697"/>
                <a:gd name="connsiteX11" fmla="*/ 11183 w 304086"/>
                <a:gd name="connsiteY11" fmla="*/ 457891 h 507697"/>
                <a:gd name="connsiteX12" fmla="*/ 11184 w 304086"/>
                <a:gd name="connsiteY12" fmla="*/ 457892 h 507697"/>
                <a:gd name="connsiteX13" fmla="*/ 93170 w 304086"/>
                <a:gd name="connsiteY13" fmla="*/ 504725 h 507697"/>
                <a:gd name="connsiteX14" fmla="*/ 123650 w 304086"/>
                <a:gd name="connsiteY14" fmla="*/ 496493 h 507697"/>
                <a:gd name="connsiteX15" fmla="*/ 115418 w 304086"/>
                <a:gd name="connsiteY15" fmla="*/ 466013 h 507697"/>
                <a:gd name="connsiteX16" fmla="*/ 80710 w 304086"/>
                <a:gd name="connsiteY16" fmla="*/ 446323 h 507697"/>
                <a:gd name="connsiteX17" fmla="*/ 304084 w 304086"/>
                <a:gd name="connsiteY17" fmla="*/ 130953 h 5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086" h="507697">
                  <a:moveTo>
                    <a:pt x="304084" y="130953"/>
                  </a:moveTo>
                  <a:cubicBezTo>
                    <a:pt x="304129" y="91202"/>
                    <a:pt x="297085" y="51761"/>
                    <a:pt x="283282" y="14483"/>
                  </a:cubicBezTo>
                  <a:cubicBezTo>
                    <a:pt x="278981" y="2964"/>
                    <a:pt x="266156" y="-2888"/>
                    <a:pt x="254637" y="1412"/>
                  </a:cubicBezTo>
                  <a:cubicBezTo>
                    <a:pt x="243118" y="5713"/>
                    <a:pt x="237265" y="18538"/>
                    <a:pt x="241566" y="30057"/>
                  </a:cubicBezTo>
                  <a:cubicBezTo>
                    <a:pt x="297268" y="179766"/>
                    <a:pt x="221061" y="346286"/>
                    <a:pt x="71351" y="401988"/>
                  </a:cubicBezTo>
                  <a:cubicBezTo>
                    <a:pt x="70283" y="402386"/>
                    <a:pt x="69212" y="402777"/>
                    <a:pt x="68140" y="403161"/>
                  </a:cubicBezTo>
                  <a:lnTo>
                    <a:pt x="68140" y="403161"/>
                  </a:lnTo>
                  <a:lnTo>
                    <a:pt x="88386" y="367787"/>
                  </a:lnTo>
                  <a:cubicBezTo>
                    <a:pt x="94530" y="357096"/>
                    <a:pt x="90845" y="343450"/>
                    <a:pt x="80154" y="337306"/>
                  </a:cubicBezTo>
                  <a:cubicBezTo>
                    <a:pt x="69464" y="331163"/>
                    <a:pt x="55818" y="334848"/>
                    <a:pt x="49674" y="345538"/>
                  </a:cubicBezTo>
                  <a:lnTo>
                    <a:pt x="2953" y="427523"/>
                  </a:lnTo>
                  <a:cubicBezTo>
                    <a:pt x="-3160" y="438183"/>
                    <a:pt x="524" y="451778"/>
                    <a:pt x="11183" y="457891"/>
                  </a:cubicBezTo>
                  <a:cubicBezTo>
                    <a:pt x="11183" y="457892"/>
                    <a:pt x="11184" y="457892"/>
                    <a:pt x="11184" y="457892"/>
                  </a:cubicBezTo>
                  <a:lnTo>
                    <a:pt x="93170" y="504725"/>
                  </a:lnTo>
                  <a:cubicBezTo>
                    <a:pt x="103860" y="510869"/>
                    <a:pt x="117506" y="507183"/>
                    <a:pt x="123650" y="496493"/>
                  </a:cubicBezTo>
                  <a:cubicBezTo>
                    <a:pt x="129794" y="485803"/>
                    <a:pt x="126108" y="472157"/>
                    <a:pt x="115418" y="466013"/>
                  </a:cubicBezTo>
                  <a:lnTo>
                    <a:pt x="80710" y="446323"/>
                  </a:lnTo>
                  <a:cubicBezTo>
                    <a:pt x="214931" y="399762"/>
                    <a:pt x="304701" y="273019"/>
                    <a:pt x="304084" y="130953"/>
                  </a:cubicBezTo>
                  <a:close/>
                </a:path>
              </a:pathLst>
            </a:custGeom>
            <a:solidFill>
              <a:schemeClr val="accent1"/>
            </a:solidFill>
            <a:ln w="14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CB51900A-7C92-4E67-A0A0-63F16A8D9622}"/>
                </a:ext>
              </a:extLst>
            </p:cNvPr>
            <p:cNvSpPr/>
            <p:nvPr/>
          </p:nvSpPr>
          <p:spPr>
            <a:xfrm rot="7200000">
              <a:off x="8937672" y="9346832"/>
              <a:ext cx="304086" cy="507697"/>
            </a:xfrm>
            <a:custGeom>
              <a:avLst/>
              <a:gdLst>
                <a:gd name="connsiteX0" fmla="*/ 304084 w 304086"/>
                <a:gd name="connsiteY0" fmla="*/ 130953 h 507697"/>
                <a:gd name="connsiteX1" fmla="*/ 283282 w 304086"/>
                <a:gd name="connsiteY1" fmla="*/ 14483 h 507697"/>
                <a:gd name="connsiteX2" fmla="*/ 254637 w 304086"/>
                <a:gd name="connsiteY2" fmla="*/ 1412 h 507697"/>
                <a:gd name="connsiteX3" fmla="*/ 241566 w 304086"/>
                <a:gd name="connsiteY3" fmla="*/ 30057 h 507697"/>
                <a:gd name="connsiteX4" fmla="*/ 71351 w 304086"/>
                <a:gd name="connsiteY4" fmla="*/ 401988 h 507697"/>
                <a:gd name="connsiteX5" fmla="*/ 68140 w 304086"/>
                <a:gd name="connsiteY5" fmla="*/ 403161 h 507697"/>
                <a:gd name="connsiteX6" fmla="*/ 68140 w 304086"/>
                <a:gd name="connsiteY6" fmla="*/ 403161 h 507697"/>
                <a:gd name="connsiteX7" fmla="*/ 88386 w 304086"/>
                <a:gd name="connsiteY7" fmla="*/ 367787 h 507697"/>
                <a:gd name="connsiteX8" fmla="*/ 80154 w 304086"/>
                <a:gd name="connsiteY8" fmla="*/ 337306 h 507697"/>
                <a:gd name="connsiteX9" fmla="*/ 49674 w 304086"/>
                <a:gd name="connsiteY9" fmla="*/ 345538 h 507697"/>
                <a:gd name="connsiteX10" fmla="*/ 2953 w 304086"/>
                <a:gd name="connsiteY10" fmla="*/ 427523 h 507697"/>
                <a:gd name="connsiteX11" fmla="*/ 11183 w 304086"/>
                <a:gd name="connsiteY11" fmla="*/ 457891 h 507697"/>
                <a:gd name="connsiteX12" fmla="*/ 11184 w 304086"/>
                <a:gd name="connsiteY12" fmla="*/ 457892 h 507697"/>
                <a:gd name="connsiteX13" fmla="*/ 93170 w 304086"/>
                <a:gd name="connsiteY13" fmla="*/ 504725 h 507697"/>
                <a:gd name="connsiteX14" fmla="*/ 123650 w 304086"/>
                <a:gd name="connsiteY14" fmla="*/ 496493 h 507697"/>
                <a:gd name="connsiteX15" fmla="*/ 115418 w 304086"/>
                <a:gd name="connsiteY15" fmla="*/ 466013 h 507697"/>
                <a:gd name="connsiteX16" fmla="*/ 80710 w 304086"/>
                <a:gd name="connsiteY16" fmla="*/ 446323 h 507697"/>
                <a:gd name="connsiteX17" fmla="*/ 304084 w 304086"/>
                <a:gd name="connsiteY17" fmla="*/ 130953 h 5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086" h="507697">
                  <a:moveTo>
                    <a:pt x="304084" y="130953"/>
                  </a:moveTo>
                  <a:cubicBezTo>
                    <a:pt x="304129" y="91202"/>
                    <a:pt x="297085" y="51761"/>
                    <a:pt x="283282" y="14483"/>
                  </a:cubicBezTo>
                  <a:cubicBezTo>
                    <a:pt x="278981" y="2964"/>
                    <a:pt x="266156" y="-2888"/>
                    <a:pt x="254637" y="1412"/>
                  </a:cubicBezTo>
                  <a:cubicBezTo>
                    <a:pt x="243118" y="5713"/>
                    <a:pt x="237265" y="18538"/>
                    <a:pt x="241566" y="30057"/>
                  </a:cubicBezTo>
                  <a:cubicBezTo>
                    <a:pt x="297268" y="179766"/>
                    <a:pt x="221061" y="346286"/>
                    <a:pt x="71351" y="401988"/>
                  </a:cubicBezTo>
                  <a:cubicBezTo>
                    <a:pt x="70283" y="402386"/>
                    <a:pt x="69212" y="402777"/>
                    <a:pt x="68140" y="403161"/>
                  </a:cubicBezTo>
                  <a:lnTo>
                    <a:pt x="68140" y="403161"/>
                  </a:lnTo>
                  <a:lnTo>
                    <a:pt x="88386" y="367787"/>
                  </a:lnTo>
                  <a:cubicBezTo>
                    <a:pt x="94530" y="357096"/>
                    <a:pt x="90845" y="343450"/>
                    <a:pt x="80154" y="337306"/>
                  </a:cubicBezTo>
                  <a:cubicBezTo>
                    <a:pt x="69464" y="331163"/>
                    <a:pt x="55818" y="334848"/>
                    <a:pt x="49674" y="345538"/>
                  </a:cubicBezTo>
                  <a:lnTo>
                    <a:pt x="2953" y="427523"/>
                  </a:lnTo>
                  <a:cubicBezTo>
                    <a:pt x="-3160" y="438183"/>
                    <a:pt x="524" y="451778"/>
                    <a:pt x="11183" y="457891"/>
                  </a:cubicBezTo>
                  <a:cubicBezTo>
                    <a:pt x="11183" y="457892"/>
                    <a:pt x="11184" y="457892"/>
                    <a:pt x="11184" y="457892"/>
                  </a:cubicBezTo>
                  <a:lnTo>
                    <a:pt x="93170" y="504725"/>
                  </a:lnTo>
                  <a:cubicBezTo>
                    <a:pt x="103860" y="510869"/>
                    <a:pt x="117506" y="507183"/>
                    <a:pt x="123650" y="496493"/>
                  </a:cubicBezTo>
                  <a:cubicBezTo>
                    <a:pt x="129794" y="485803"/>
                    <a:pt x="126108" y="472157"/>
                    <a:pt x="115418" y="466013"/>
                  </a:cubicBezTo>
                  <a:lnTo>
                    <a:pt x="80710" y="446323"/>
                  </a:lnTo>
                  <a:cubicBezTo>
                    <a:pt x="214931" y="399762"/>
                    <a:pt x="304701" y="273019"/>
                    <a:pt x="304084" y="130953"/>
                  </a:cubicBezTo>
                  <a:close/>
                </a:path>
              </a:pathLst>
            </a:custGeom>
            <a:solidFill>
              <a:schemeClr val="accent1"/>
            </a:solidFill>
            <a:ln w="14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E8713BCF-05AF-41E5-9F5A-4E106B798957}"/>
                </a:ext>
              </a:extLst>
            </p:cNvPr>
            <p:cNvSpPr/>
            <p:nvPr/>
          </p:nvSpPr>
          <p:spPr>
            <a:xfrm rot="14400000">
              <a:off x="9144450" y="9042548"/>
              <a:ext cx="304086" cy="507697"/>
            </a:xfrm>
            <a:custGeom>
              <a:avLst/>
              <a:gdLst>
                <a:gd name="connsiteX0" fmla="*/ 304084 w 304086"/>
                <a:gd name="connsiteY0" fmla="*/ 130953 h 507697"/>
                <a:gd name="connsiteX1" fmla="*/ 283282 w 304086"/>
                <a:gd name="connsiteY1" fmla="*/ 14483 h 507697"/>
                <a:gd name="connsiteX2" fmla="*/ 254637 w 304086"/>
                <a:gd name="connsiteY2" fmla="*/ 1412 h 507697"/>
                <a:gd name="connsiteX3" fmla="*/ 241566 w 304086"/>
                <a:gd name="connsiteY3" fmla="*/ 30057 h 507697"/>
                <a:gd name="connsiteX4" fmla="*/ 71351 w 304086"/>
                <a:gd name="connsiteY4" fmla="*/ 401988 h 507697"/>
                <a:gd name="connsiteX5" fmla="*/ 68140 w 304086"/>
                <a:gd name="connsiteY5" fmla="*/ 403161 h 507697"/>
                <a:gd name="connsiteX6" fmla="*/ 68140 w 304086"/>
                <a:gd name="connsiteY6" fmla="*/ 403161 h 507697"/>
                <a:gd name="connsiteX7" fmla="*/ 88386 w 304086"/>
                <a:gd name="connsiteY7" fmla="*/ 367787 h 507697"/>
                <a:gd name="connsiteX8" fmla="*/ 80154 w 304086"/>
                <a:gd name="connsiteY8" fmla="*/ 337306 h 507697"/>
                <a:gd name="connsiteX9" fmla="*/ 49674 w 304086"/>
                <a:gd name="connsiteY9" fmla="*/ 345538 h 507697"/>
                <a:gd name="connsiteX10" fmla="*/ 2953 w 304086"/>
                <a:gd name="connsiteY10" fmla="*/ 427523 h 507697"/>
                <a:gd name="connsiteX11" fmla="*/ 11183 w 304086"/>
                <a:gd name="connsiteY11" fmla="*/ 457891 h 507697"/>
                <a:gd name="connsiteX12" fmla="*/ 11184 w 304086"/>
                <a:gd name="connsiteY12" fmla="*/ 457892 h 507697"/>
                <a:gd name="connsiteX13" fmla="*/ 93170 w 304086"/>
                <a:gd name="connsiteY13" fmla="*/ 504725 h 507697"/>
                <a:gd name="connsiteX14" fmla="*/ 123650 w 304086"/>
                <a:gd name="connsiteY14" fmla="*/ 496493 h 507697"/>
                <a:gd name="connsiteX15" fmla="*/ 115418 w 304086"/>
                <a:gd name="connsiteY15" fmla="*/ 466013 h 507697"/>
                <a:gd name="connsiteX16" fmla="*/ 80710 w 304086"/>
                <a:gd name="connsiteY16" fmla="*/ 446323 h 507697"/>
                <a:gd name="connsiteX17" fmla="*/ 304084 w 304086"/>
                <a:gd name="connsiteY17" fmla="*/ 130953 h 5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086" h="507697">
                  <a:moveTo>
                    <a:pt x="304084" y="130953"/>
                  </a:moveTo>
                  <a:cubicBezTo>
                    <a:pt x="304129" y="91202"/>
                    <a:pt x="297085" y="51761"/>
                    <a:pt x="283282" y="14483"/>
                  </a:cubicBezTo>
                  <a:cubicBezTo>
                    <a:pt x="278981" y="2964"/>
                    <a:pt x="266156" y="-2888"/>
                    <a:pt x="254637" y="1412"/>
                  </a:cubicBezTo>
                  <a:cubicBezTo>
                    <a:pt x="243118" y="5713"/>
                    <a:pt x="237265" y="18538"/>
                    <a:pt x="241566" y="30057"/>
                  </a:cubicBezTo>
                  <a:cubicBezTo>
                    <a:pt x="297268" y="179766"/>
                    <a:pt x="221061" y="346286"/>
                    <a:pt x="71351" y="401988"/>
                  </a:cubicBezTo>
                  <a:cubicBezTo>
                    <a:pt x="70283" y="402386"/>
                    <a:pt x="69212" y="402777"/>
                    <a:pt x="68140" y="403161"/>
                  </a:cubicBezTo>
                  <a:lnTo>
                    <a:pt x="68140" y="403161"/>
                  </a:lnTo>
                  <a:lnTo>
                    <a:pt x="88386" y="367787"/>
                  </a:lnTo>
                  <a:cubicBezTo>
                    <a:pt x="94530" y="357096"/>
                    <a:pt x="90845" y="343450"/>
                    <a:pt x="80154" y="337306"/>
                  </a:cubicBezTo>
                  <a:cubicBezTo>
                    <a:pt x="69464" y="331163"/>
                    <a:pt x="55818" y="334848"/>
                    <a:pt x="49674" y="345538"/>
                  </a:cubicBezTo>
                  <a:lnTo>
                    <a:pt x="2953" y="427523"/>
                  </a:lnTo>
                  <a:cubicBezTo>
                    <a:pt x="-3160" y="438183"/>
                    <a:pt x="524" y="451778"/>
                    <a:pt x="11183" y="457891"/>
                  </a:cubicBezTo>
                  <a:cubicBezTo>
                    <a:pt x="11183" y="457892"/>
                    <a:pt x="11184" y="457892"/>
                    <a:pt x="11184" y="457892"/>
                  </a:cubicBezTo>
                  <a:lnTo>
                    <a:pt x="93170" y="504725"/>
                  </a:lnTo>
                  <a:cubicBezTo>
                    <a:pt x="103860" y="510869"/>
                    <a:pt x="117506" y="507183"/>
                    <a:pt x="123650" y="496493"/>
                  </a:cubicBezTo>
                  <a:cubicBezTo>
                    <a:pt x="129794" y="485803"/>
                    <a:pt x="126108" y="472157"/>
                    <a:pt x="115418" y="466013"/>
                  </a:cubicBezTo>
                  <a:lnTo>
                    <a:pt x="80710" y="446323"/>
                  </a:lnTo>
                  <a:cubicBezTo>
                    <a:pt x="214931" y="399762"/>
                    <a:pt x="304701" y="273019"/>
                    <a:pt x="304084" y="130953"/>
                  </a:cubicBezTo>
                  <a:close/>
                </a:path>
              </a:pathLst>
            </a:custGeom>
            <a:solidFill>
              <a:schemeClr val="accent1"/>
            </a:solidFill>
            <a:ln w="14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9E1DDBB9-862B-7540-9817-4148C5E61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063"/>
            <a:ext cx="7102555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194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A0C4892-4D4D-4E91-A261-8BF8F6084D96}"/>
              </a:ext>
            </a:extLst>
          </p:cNvPr>
          <p:cNvGrpSpPr/>
          <p:nvPr/>
        </p:nvGrpSpPr>
        <p:grpSpPr>
          <a:xfrm>
            <a:off x="1375833" y="6434509"/>
            <a:ext cx="6477001" cy="3200399"/>
            <a:chOff x="9324339" y="5607997"/>
            <a:chExt cx="6477001" cy="320039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9FA31E7-65B4-4E1A-A694-7FE296A7F533}"/>
                </a:ext>
              </a:extLst>
            </p:cNvPr>
            <p:cNvGrpSpPr/>
            <p:nvPr/>
          </p:nvGrpSpPr>
          <p:grpSpPr>
            <a:xfrm>
              <a:off x="9324339" y="5607997"/>
              <a:ext cx="6477001" cy="3200399"/>
              <a:chOff x="9324339" y="5607997"/>
              <a:chExt cx="6477001" cy="320039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C9BDCD0-0014-4DA3-8F35-F8BE9BC5C895}"/>
                  </a:ext>
                </a:extLst>
              </p:cNvPr>
              <p:cNvSpPr/>
              <p:nvPr/>
            </p:nvSpPr>
            <p:spPr>
              <a:xfrm>
                <a:off x="9324339" y="5607997"/>
                <a:ext cx="6477001" cy="3200399"/>
              </a:xfrm>
              <a:prstGeom prst="rect">
                <a:avLst/>
              </a:prstGeom>
              <a:noFill/>
              <a:ln w="38100" cap="flat" cmpd="sng" algn="ctr">
                <a:solidFill>
                  <a:srgbClr val="B34B4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D1C3AB4-B963-4533-89A5-D29B2EEC74C8}"/>
                  </a:ext>
                </a:extLst>
              </p:cNvPr>
              <p:cNvSpPr/>
              <p:nvPr/>
            </p:nvSpPr>
            <p:spPr>
              <a:xfrm>
                <a:off x="9324339" y="5607997"/>
                <a:ext cx="6477001" cy="369332"/>
              </a:xfrm>
              <a:prstGeom prst="rect">
                <a:avLst/>
              </a:prstGeom>
              <a:solidFill>
                <a:srgbClr val="B3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46CB88D-53C8-4C7A-8D22-653258A0C668}"/>
                </a:ext>
              </a:extLst>
            </p:cNvPr>
            <p:cNvSpPr txBox="1"/>
            <p:nvPr/>
          </p:nvSpPr>
          <p:spPr>
            <a:xfrm>
              <a:off x="11589913" y="5607997"/>
              <a:ext cx="1945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/>
                <a:t>Macro</a:t>
              </a:r>
              <a:r>
                <a:rPr lang="zh-CN" altLang="en-US" sz="1800" dirty="0"/>
                <a:t> </a:t>
              </a:r>
              <a:r>
                <a:rPr lang="en-US" altLang="zh-CN" sz="1800" dirty="0"/>
                <a:t>Queue</a:t>
              </a:r>
              <a:endParaRPr lang="zh-CN" altLang="en-US" sz="1800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7FBB509-2B87-40F8-A5BD-04857617316C}"/>
              </a:ext>
            </a:extLst>
          </p:cNvPr>
          <p:cNvGrpSpPr/>
          <p:nvPr/>
        </p:nvGrpSpPr>
        <p:grpSpPr>
          <a:xfrm>
            <a:off x="8604474" y="706642"/>
            <a:ext cx="3962400" cy="5548388"/>
            <a:chOff x="9324340" y="5601006"/>
            <a:chExt cx="3962400" cy="657469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0736489-95E2-41A1-81EF-072A0C500533}"/>
                </a:ext>
              </a:extLst>
            </p:cNvPr>
            <p:cNvGrpSpPr/>
            <p:nvPr/>
          </p:nvGrpSpPr>
          <p:grpSpPr>
            <a:xfrm>
              <a:off x="9324340" y="5607997"/>
              <a:ext cx="3962400" cy="6567699"/>
              <a:chOff x="9324340" y="5607997"/>
              <a:chExt cx="3962400" cy="6567699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59DCB4-DCC4-480A-9696-E2E23D525E98}"/>
                  </a:ext>
                </a:extLst>
              </p:cNvPr>
              <p:cNvSpPr/>
              <p:nvPr/>
            </p:nvSpPr>
            <p:spPr>
              <a:xfrm>
                <a:off x="9324340" y="5607997"/>
                <a:ext cx="3962400" cy="6567699"/>
              </a:xfrm>
              <a:prstGeom prst="rect">
                <a:avLst/>
              </a:prstGeom>
              <a:noFill/>
              <a:ln w="38100" cap="flat" cmpd="sng" algn="ctr">
                <a:solidFill>
                  <a:srgbClr val="B34B4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A2AC77E-6619-41EC-A5CE-C6A22230C341}"/>
                  </a:ext>
                </a:extLst>
              </p:cNvPr>
              <p:cNvSpPr/>
              <p:nvPr/>
            </p:nvSpPr>
            <p:spPr>
              <a:xfrm>
                <a:off x="9324340" y="5607997"/>
                <a:ext cx="3962400" cy="369332"/>
              </a:xfrm>
              <a:prstGeom prst="rect">
                <a:avLst/>
              </a:prstGeom>
              <a:solidFill>
                <a:srgbClr val="B3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D4F94F7-ECF4-41B9-9BEA-60573BE3C04B}"/>
                </a:ext>
              </a:extLst>
            </p:cNvPr>
            <p:cNvSpPr txBox="1"/>
            <p:nvPr/>
          </p:nvSpPr>
          <p:spPr>
            <a:xfrm>
              <a:off x="10581640" y="5601006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/>
                <a:t>Call stack</a:t>
              </a:r>
              <a:endParaRPr lang="zh-CN" altLang="en-US" sz="1800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BE9F33D-5593-4558-A9A8-0E610392E643}"/>
              </a:ext>
            </a:extLst>
          </p:cNvPr>
          <p:cNvGrpSpPr/>
          <p:nvPr/>
        </p:nvGrpSpPr>
        <p:grpSpPr>
          <a:xfrm>
            <a:off x="10435166" y="7959190"/>
            <a:ext cx="6477001" cy="1682710"/>
            <a:chOff x="9324339" y="5607997"/>
            <a:chExt cx="6477001" cy="168271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16801B9-A149-4FAB-B508-D54EBBB9468C}"/>
                </a:ext>
              </a:extLst>
            </p:cNvPr>
            <p:cNvSpPr/>
            <p:nvPr/>
          </p:nvSpPr>
          <p:spPr>
            <a:xfrm>
              <a:off x="9324339" y="5607999"/>
              <a:ext cx="6477001" cy="1682708"/>
            </a:xfrm>
            <a:prstGeom prst="rect">
              <a:avLst/>
            </a:prstGeom>
            <a:noFill/>
            <a:ln w="38100" cap="flat" cmpd="sng" algn="ctr">
              <a:solidFill>
                <a:srgbClr val="B34B4B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017CBB4-8721-408D-BE1D-580C219E6712}"/>
                </a:ext>
              </a:extLst>
            </p:cNvPr>
            <p:cNvSpPr/>
            <p:nvPr/>
          </p:nvSpPr>
          <p:spPr>
            <a:xfrm>
              <a:off x="9324339" y="5607997"/>
              <a:ext cx="6477001" cy="369332"/>
            </a:xfrm>
            <a:prstGeom prst="rect">
              <a:avLst/>
            </a:prstGeom>
            <a:solidFill>
              <a:srgbClr val="B3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1EC465E9-3C1D-4EBF-AB7D-91D56ECF1F20}"/>
              </a:ext>
            </a:extLst>
          </p:cNvPr>
          <p:cNvSpPr txBox="1"/>
          <p:nvPr/>
        </p:nvSpPr>
        <p:spPr>
          <a:xfrm>
            <a:off x="8793854" y="8191482"/>
            <a:ext cx="1067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Event loop</a:t>
            </a:r>
            <a:endParaRPr lang="zh-CN" altLang="en-US" sz="1400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ED4198F-41C0-4A8E-9862-581C8DB2B5DB}"/>
              </a:ext>
            </a:extLst>
          </p:cNvPr>
          <p:cNvGrpSpPr/>
          <p:nvPr/>
        </p:nvGrpSpPr>
        <p:grpSpPr>
          <a:xfrm>
            <a:off x="8730914" y="8321531"/>
            <a:ext cx="1193800" cy="1193800"/>
            <a:chOff x="8675109" y="8915401"/>
            <a:chExt cx="1193800" cy="1193800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8B7AA10-8319-434F-9463-DE2F59B47855}"/>
                </a:ext>
              </a:extLst>
            </p:cNvPr>
            <p:cNvSpPr/>
            <p:nvPr/>
          </p:nvSpPr>
          <p:spPr>
            <a:xfrm>
              <a:off x="8675109" y="8915401"/>
              <a:ext cx="1193800" cy="1193800"/>
            </a:xfrm>
            <a:prstGeom prst="ellipse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EB6B1CE4-1309-46CE-8E9D-FDB4D7C737B0}"/>
                </a:ext>
              </a:extLst>
            </p:cNvPr>
            <p:cNvSpPr/>
            <p:nvPr/>
          </p:nvSpPr>
          <p:spPr>
            <a:xfrm>
              <a:off x="9301288" y="9381059"/>
              <a:ext cx="304086" cy="507697"/>
            </a:xfrm>
            <a:custGeom>
              <a:avLst/>
              <a:gdLst>
                <a:gd name="connsiteX0" fmla="*/ 304084 w 304086"/>
                <a:gd name="connsiteY0" fmla="*/ 130953 h 507697"/>
                <a:gd name="connsiteX1" fmla="*/ 283282 w 304086"/>
                <a:gd name="connsiteY1" fmla="*/ 14483 h 507697"/>
                <a:gd name="connsiteX2" fmla="*/ 254637 w 304086"/>
                <a:gd name="connsiteY2" fmla="*/ 1412 h 507697"/>
                <a:gd name="connsiteX3" fmla="*/ 241566 w 304086"/>
                <a:gd name="connsiteY3" fmla="*/ 30057 h 507697"/>
                <a:gd name="connsiteX4" fmla="*/ 71351 w 304086"/>
                <a:gd name="connsiteY4" fmla="*/ 401988 h 507697"/>
                <a:gd name="connsiteX5" fmla="*/ 68140 w 304086"/>
                <a:gd name="connsiteY5" fmla="*/ 403161 h 507697"/>
                <a:gd name="connsiteX6" fmla="*/ 68140 w 304086"/>
                <a:gd name="connsiteY6" fmla="*/ 403161 h 507697"/>
                <a:gd name="connsiteX7" fmla="*/ 88386 w 304086"/>
                <a:gd name="connsiteY7" fmla="*/ 367787 h 507697"/>
                <a:gd name="connsiteX8" fmla="*/ 80154 w 304086"/>
                <a:gd name="connsiteY8" fmla="*/ 337306 h 507697"/>
                <a:gd name="connsiteX9" fmla="*/ 49674 w 304086"/>
                <a:gd name="connsiteY9" fmla="*/ 345538 h 507697"/>
                <a:gd name="connsiteX10" fmla="*/ 2953 w 304086"/>
                <a:gd name="connsiteY10" fmla="*/ 427523 h 507697"/>
                <a:gd name="connsiteX11" fmla="*/ 11183 w 304086"/>
                <a:gd name="connsiteY11" fmla="*/ 457891 h 507697"/>
                <a:gd name="connsiteX12" fmla="*/ 11184 w 304086"/>
                <a:gd name="connsiteY12" fmla="*/ 457892 h 507697"/>
                <a:gd name="connsiteX13" fmla="*/ 93170 w 304086"/>
                <a:gd name="connsiteY13" fmla="*/ 504725 h 507697"/>
                <a:gd name="connsiteX14" fmla="*/ 123650 w 304086"/>
                <a:gd name="connsiteY14" fmla="*/ 496493 h 507697"/>
                <a:gd name="connsiteX15" fmla="*/ 115418 w 304086"/>
                <a:gd name="connsiteY15" fmla="*/ 466013 h 507697"/>
                <a:gd name="connsiteX16" fmla="*/ 80710 w 304086"/>
                <a:gd name="connsiteY16" fmla="*/ 446323 h 507697"/>
                <a:gd name="connsiteX17" fmla="*/ 304084 w 304086"/>
                <a:gd name="connsiteY17" fmla="*/ 130953 h 5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086" h="507697">
                  <a:moveTo>
                    <a:pt x="304084" y="130953"/>
                  </a:moveTo>
                  <a:cubicBezTo>
                    <a:pt x="304129" y="91202"/>
                    <a:pt x="297085" y="51761"/>
                    <a:pt x="283282" y="14483"/>
                  </a:cubicBezTo>
                  <a:cubicBezTo>
                    <a:pt x="278981" y="2964"/>
                    <a:pt x="266156" y="-2888"/>
                    <a:pt x="254637" y="1412"/>
                  </a:cubicBezTo>
                  <a:cubicBezTo>
                    <a:pt x="243118" y="5713"/>
                    <a:pt x="237265" y="18538"/>
                    <a:pt x="241566" y="30057"/>
                  </a:cubicBezTo>
                  <a:cubicBezTo>
                    <a:pt x="297268" y="179766"/>
                    <a:pt x="221061" y="346286"/>
                    <a:pt x="71351" y="401988"/>
                  </a:cubicBezTo>
                  <a:cubicBezTo>
                    <a:pt x="70283" y="402386"/>
                    <a:pt x="69212" y="402777"/>
                    <a:pt x="68140" y="403161"/>
                  </a:cubicBezTo>
                  <a:lnTo>
                    <a:pt x="68140" y="403161"/>
                  </a:lnTo>
                  <a:lnTo>
                    <a:pt x="88386" y="367787"/>
                  </a:lnTo>
                  <a:cubicBezTo>
                    <a:pt x="94530" y="357096"/>
                    <a:pt x="90845" y="343450"/>
                    <a:pt x="80154" y="337306"/>
                  </a:cubicBezTo>
                  <a:cubicBezTo>
                    <a:pt x="69464" y="331163"/>
                    <a:pt x="55818" y="334848"/>
                    <a:pt x="49674" y="345538"/>
                  </a:cubicBezTo>
                  <a:lnTo>
                    <a:pt x="2953" y="427523"/>
                  </a:lnTo>
                  <a:cubicBezTo>
                    <a:pt x="-3160" y="438183"/>
                    <a:pt x="524" y="451778"/>
                    <a:pt x="11183" y="457891"/>
                  </a:cubicBezTo>
                  <a:cubicBezTo>
                    <a:pt x="11183" y="457892"/>
                    <a:pt x="11184" y="457892"/>
                    <a:pt x="11184" y="457892"/>
                  </a:cubicBezTo>
                  <a:lnTo>
                    <a:pt x="93170" y="504725"/>
                  </a:lnTo>
                  <a:cubicBezTo>
                    <a:pt x="103860" y="510869"/>
                    <a:pt x="117506" y="507183"/>
                    <a:pt x="123650" y="496493"/>
                  </a:cubicBezTo>
                  <a:cubicBezTo>
                    <a:pt x="129794" y="485803"/>
                    <a:pt x="126108" y="472157"/>
                    <a:pt x="115418" y="466013"/>
                  </a:cubicBezTo>
                  <a:lnTo>
                    <a:pt x="80710" y="446323"/>
                  </a:lnTo>
                  <a:cubicBezTo>
                    <a:pt x="214931" y="399762"/>
                    <a:pt x="304701" y="273019"/>
                    <a:pt x="304084" y="130953"/>
                  </a:cubicBezTo>
                  <a:close/>
                </a:path>
              </a:pathLst>
            </a:custGeom>
            <a:solidFill>
              <a:schemeClr val="accent1"/>
            </a:solidFill>
            <a:ln w="14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CB51900A-7C92-4E67-A0A0-63F16A8D9622}"/>
                </a:ext>
              </a:extLst>
            </p:cNvPr>
            <p:cNvSpPr/>
            <p:nvPr/>
          </p:nvSpPr>
          <p:spPr>
            <a:xfrm rot="7200000">
              <a:off x="8937672" y="9346832"/>
              <a:ext cx="304086" cy="507697"/>
            </a:xfrm>
            <a:custGeom>
              <a:avLst/>
              <a:gdLst>
                <a:gd name="connsiteX0" fmla="*/ 304084 w 304086"/>
                <a:gd name="connsiteY0" fmla="*/ 130953 h 507697"/>
                <a:gd name="connsiteX1" fmla="*/ 283282 w 304086"/>
                <a:gd name="connsiteY1" fmla="*/ 14483 h 507697"/>
                <a:gd name="connsiteX2" fmla="*/ 254637 w 304086"/>
                <a:gd name="connsiteY2" fmla="*/ 1412 h 507697"/>
                <a:gd name="connsiteX3" fmla="*/ 241566 w 304086"/>
                <a:gd name="connsiteY3" fmla="*/ 30057 h 507697"/>
                <a:gd name="connsiteX4" fmla="*/ 71351 w 304086"/>
                <a:gd name="connsiteY4" fmla="*/ 401988 h 507697"/>
                <a:gd name="connsiteX5" fmla="*/ 68140 w 304086"/>
                <a:gd name="connsiteY5" fmla="*/ 403161 h 507697"/>
                <a:gd name="connsiteX6" fmla="*/ 68140 w 304086"/>
                <a:gd name="connsiteY6" fmla="*/ 403161 h 507697"/>
                <a:gd name="connsiteX7" fmla="*/ 88386 w 304086"/>
                <a:gd name="connsiteY7" fmla="*/ 367787 h 507697"/>
                <a:gd name="connsiteX8" fmla="*/ 80154 w 304086"/>
                <a:gd name="connsiteY8" fmla="*/ 337306 h 507697"/>
                <a:gd name="connsiteX9" fmla="*/ 49674 w 304086"/>
                <a:gd name="connsiteY9" fmla="*/ 345538 h 507697"/>
                <a:gd name="connsiteX10" fmla="*/ 2953 w 304086"/>
                <a:gd name="connsiteY10" fmla="*/ 427523 h 507697"/>
                <a:gd name="connsiteX11" fmla="*/ 11183 w 304086"/>
                <a:gd name="connsiteY11" fmla="*/ 457891 h 507697"/>
                <a:gd name="connsiteX12" fmla="*/ 11184 w 304086"/>
                <a:gd name="connsiteY12" fmla="*/ 457892 h 507697"/>
                <a:gd name="connsiteX13" fmla="*/ 93170 w 304086"/>
                <a:gd name="connsiteY13" fmla="*/ 504725 h 507697"/>
                <a:gd name="connsiteX14" fmla="*/ 123650 w 304086"/>
                <a:gd name="connsiteY14" fmla="*/ 496493 h 507697"/>
                <a:gd name="connsiteX15" fmla="*/ 115418 w 304086"/>
                <a:gd name="connsiteY15" fmla="*/ 466013 h 507697"/>
                <a:gd name="connsiteX16" fmla="*/ 80710 w 304086"/>
                <a:gd name="connsiteY16" fmla="*/ 446323 h 507697"/>
                <a:gd name="connsiteX17" fmla="*/ 304084 w 304086"/>
                <a:gd name="connsiteY17" fmla="*/ 130953 h 5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086" h="507697">
                  <a:moveTo>
                    <a:pt x="304084" y="130953"/>
                  </a:moveTo>
                  <a:cubicBezTo>
                    <a:pt x="304129" y="91202"/>
                    <a:pt x="297085" y="51761"/>
                    <a:pt x="283282" y="14483"/>
                  </a:cubicBezTo>
                  <a:cubicBezTo>
                    <a:pt x="278981" y="2964"/>
                    <a:pt x="266156" y="-2888"/>
                    <a:pt x="254637" y="1412"/>
                  </a:cubicBezTo>
                  <a:cubicBezTo>
                    <a:pt x="243118" y="5713"/>
                    <a:pt x="237265" y="18538"/>
                    <a:pt x="241566" y="30057"/>
                  </a:cubicBezTo>
                  <a:cubicBezTo>
                    <a:pt x="297268" y="179766"/>
                    <a:pt x="221061" y="346286"/>
                    <a:pt x="71351" y="401988"/>
                  </a:cubicBezTo>
                  <a:cubicBezTo>
                    <a:pt x="70283" y="402386"/>
                    <a:pt x="69212" y="402777"/>
                    <a:pt x="68140" y="403161"/>
                  </a:cubicBezTo>
                  <a:lnTo>
                    <a:pt x="68140" y="403161"/>
                  </a:lnTo>
                  <a:lnTo>
                    <a:pt x="88386" y="367787"/>
                  </a:lnTo>
                  <a:cubicBezTo>
                    <a:pt x="94530" y="357096"/>
                    <a:pt x="90845" y="343450"/>
                    <a:pt x="80154" y="337306"/>
                  </a:cubicBezTo>
                  <a:cubicBezTo>
                    <a:pt x="69464" y="331163"/>
                    <a:pt x="55818" y="334848"/>
                    <a:pt x="49674" y="345538"/>
                  </a:cubicBezTo>
                  <a:lnTo>
                    <a:pt x="2953" y="427523"/>
                  </a:lnTo>
                  <a:cubicBezTo>
                    <a:pt x="-3160" y="438183"/>
                    <a:pt x="524" y="451778"/>
                    <a:pt x="11183" y="457891"/>
                  </a:cubicBezTo>
                  <a:cubicBezTo>
                    <a:pt x="11183" y="457892"/>
                    <a:pt x="11184" y="457892"/>
                    <a:pt x="11184" y="457892"/>
                  </a:cubicBezTo>
                  <a:lnTo>
                    <a:pt x="93170" y="504725"/>
                  </a:lnTo>
                  <a:cubicBezTo>
                    <a:pt x="103860" y="510869"/>
                    <a:pt x="117506" y="507183"/>
                    <a:pt x="123650" y="496493"/>
                  </a:cubicBezTo>
                  <a:cubicBezTo>
                    <a:pt x="129794" y="485803"/>
                    <a:pt x="126108" y="472157"/>
                    <a:pt x="115418" y="466013"/>
                  </a:cubicBezTo>
                  <a:lnTo>
                    <a:pt x="80710" y="446323"/>
                  </a:lnTo>
                  <a:cubicBezTo>
                    <a:pt x="214931" y="399762"/>
                    <a:pt x="304701" y="273019"/>
                    <a:pt x="304084" y="130953"/>
                  </a:cubicBezTo>
                  <a:close/>
                </a:path>
              </a:pathLst>
            </a:custGeom>
            <a:solidFill>
              <a:schemeClr val="accent1"/>
            </a:solidFill>
            <a:ln w="14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E8713BCF-05AF-41E5-9F5A-4E106B798957}"/>
                </a:ext>
              </a:extLst>
            </p:cNvPr>
            <p:cNvSpPr/>
            <p:nvPr/>
          </p:nvSpPr>
          <p:spPr>
            <a:xfrm rot="14400000">
              <a:off x="9144450" y="9042548"/>
              <a:ext cx="304086" cy="507697"/>
            </a:xfrm>
            <a:custGeom>
              <a:avLst/>
              <a:gdLst>
                <a:gd name="connsiteX0" fmla="*/ 304084 w 304086"/>
                <a:gd name="connsiteY0" fmla="*/ 130953 h 507697"/>
                <a:gd name="connsiteX1" fmla="*/ 283282 w 304086"/>
                <a:gd name="connsiteY1" fmla="*/ 14483 h 507697"/>
                <a:gd name="connsiteX2" fmla="*/ 254637 w 304086"/>
                <a:gd name="connsiteY2" fmla="*/ 1412 h 507697"/>
                <a:gd name="connsiteX3" fmla="*/ 241566 w 304086"/>
                <a:gd name="connsiteY3" fmla="*/ 30057 h 507697"/>
                <a:gd name="connsiteX4" fmla="*/ 71351 w 304086"/>
                <a:gd name="connsiteY4" fmla="*/ 401988 h 507697"/>
                <a:gd name="connsiteX5" fmla="*/ 68140 w 304086"/>
                <a:gd name="connsiteY5" fmla="*/ 403161 h 507697"/>
                <a:gd name="connsiteX6" fmla="*/ 68140 w 304086"/>
                <a:gd name="connsiteY6" fmla="*/ 403161 h 507697"/>
                <a:gd name="connsiteX7" fmla="*/ 88386 w 304086"/>
                <a:gd name="connsiteY7" fmla="*/ 367787 h 507697"/>
                <a:gd name="connsiteX8" fmla="*/ 80154 w 304086"/>
                <a:gd name="connsiteY8" fmla="*/ 337306 h 507697"/>
                <a:gd name="connsiteX9" fmla="*/ 49674 w 304086"/>
                <a:gd name="connsiteY9" fmla="*/ 345538 h 507697"/>
                <a:gd name="connsiteX10" fmla="*/ 2953 w 304086"/>
                <a:gd name="connsiteY10" fmla="*/ 427523 h 507697"/>
                <a:gd name="connsiteX11" fmla="*/ 11183 w 304086"/>
                <a:gd name="connsiteY11" fmla="*/ 457891 h 507697"/>
                <a:gd name="connsiteX12" fmla="*/ 11184 w 304086"/>
                <a:gd name="connsiteY12" fmla="*/ 457892 h 507697"/>
                <a:gd name="connsiteX13" fmla="*/ 93170 w 304086"/>
                <a:gd name="connsiteY13" fmla="*/ 504725 h 507697"/>
                <a:gd name="connsiteX14" fmla="*/ 123650 w 304086"/>
                <a:gd name="connsiteY14" fmla="*/ 496493 h 507697"/>
                <a:gd name="connsiteX15" fmla="*/ 115418 w 304086"/>
                <a:gd name="connsiteY15" fmla="*/ 466013 h 507697"/>
                <a:gd name="connsiteX16" fmla="*/ 80710 w 304086"/>
                <a:gd name="connsiteY16" fmla="*/ 446323 h 507697"/>
                <a:gd name="connsiteX17" fmla="*/ 304084 w 304086"/>
                <a:gd name="connsiteY17" fmla="*/ 130953 h 5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086" h="507697">
                  <a:moveTo>
                    <a:pt x="304084" y="130953"/>
                  </a:moveTo>
                  <a:cubicBezTo>
                    <a:pt x="304129" y="91202"/>
                    <a:pt x="297085" y="51761"/>
                    <a:pt x="283282" y="14483"/>
                  </a:cubicBezTo>
                  <a:cubicBezTo>
                    <a:pt x="278981" y="2964"/>
                    <a:pt x="266156" y="-2888"/>
                    <a:pt x="254637" y="1412"/>
                  </a:cubicBezTo>
                  <a:cubicBezTo>
                    <a:pt x="243118" y="5713"/>
                    <a:pt x="237265" y="18538"/>
                    <a:pt x="241566" y="30057"/>
                  </a:cubicBezTo>
                  <a:cubicBezTo>
                    <a:pt x="297268" y="179766"/>
                    <a:pt x="221061" y="346286"/>
                    <a:pt x="71351" y="401988"/>
                  </a:cubicBezTo>
                  <a:cubicBezTo>
                    <a:pt x="70283" y="402386"/>
                    <a:pt x="69212" y="402777"/>
                    <a:pt x="68140" y="403161"/>
                  </a:cubicBezTo>
                  <a:lnTo>
                    <a:pt x="68140" y="403161"/>
                  </a:lnTo>
                  <a:lnTo>
                    <a:pt x="88386" y="367787"/>
                  </a:lnTo>
                  <a:cubicBezTo>
                    <a:pt x="94530" y="357096"/>
                    <a:pt x="90845" y="343450"/>
                    <a:pt x="80154" y="337306"/>
                  </a:cubicBezTo>
                  <a:cubicBezTo>
                    <a:pt x="69464" y="331163"/>
                    <a:pt x="55818" y="334848"/>
                    <a:pt x="49674" y="345538"/>
                  </a:cubicBezTo>
                  <a:lnTo>
                    <a:pt x="2953" y="427523"/>
                  </a:lnTo>
                  <a:cubicBezTo>
                    <a:pt x="-3160" y="438183"/>
                    <a:pt x="524" y="451778"/>
                    <a:pt x="11183" y="457891"/>
                  </a:cubicBezTo>
                  <a:cubicBezTo>
                    <a:pt x="11183" y="457892"/>
                    <a:pt x="11184" y="457892"/>
                    <a:pt x="11184" y="457892"/>
                  </a:cubicBezTo>
                  <a:lnTo>
                    <a:pt x="93170" y="504725"/>
                  </a:lnTo>
                  <a:cubicBezTo>
                    <a:pt x="103860" y="510869"/>
                    <a:pt x="117506" y="507183"/>
                    <a:pt x="123650" y="496493"/>
                  </a:cubicBezTo>
                  <a:cubicBezTo>
                    <a:pt x="129794" y="485803"/>
                    <a:pt x="126108" y="472157"/>
                    <a:pt x="115418" y="466013"/>
                  </a:cubicBezTo>
                  <a:lnTo>
                    <a:pt x="80710" y="446323"/>
                  </a:lnTo>
                  <a:cubicBezTo>
                    <a:pt x="214931" y="399762"/>
                    <a:pt x="304701" y="273019"/>
                    <a:pt x="304084" y="130953"/>
                  </a:cubicBezTo>
                  <a:close/>
                </a:path>
              </a:pathLst>
            </a:custGeom>
            <a:solidFill>
              <a:schemeClr val="accent1"/>
            </a:solidFill>
            <a:ln w="14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9E1DDBB9-862B-7540-9817-4148C5E61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063"/>
            <a:ext cx="7102555" cy="5358384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D472FC18-1502-F543-9691-7287C109BC4E}"/>
              </a:ext>
            </a:extLst>
          </p:cNvPr>
          <p:cNvSpPr/>
          <p:nvPr/>
        </p:nvSpPr>
        <p:spPr>
          <a:xfrm>
            <a:off x="1375833" y="7002334"/>
            <a:ext cx="6477001" cy="6192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timer1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695BC54-7728-405F-A6F9-F065107A43ED}"/>
              </a:ext>
            </a:extLst>
          </p:cNvPr>
          <p:cNvSpPr txBox="1"/>
          <p:nvPr/>
        </p:nvSpPr>
        <p:spPr>
          <a:xfrm>
            <a:off x="12758319" y="7948742"/>
            <a:ext cx="183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Micro</a:t>
            </a:r>
            <a:r>
              <a:rPr lang="zh-CN" altLang="en-US" sz="1800" dirty="0"/>
              <a:t> </a:t>
            </a:r>
            <a:r>
              <a:rPr lang="en-US" altLang="zh-CN" sz="1800" dirty="0"/>
              <a:t>Queue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129290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A0C4892-4D4D-4E91-A261-8BF8F6084D96}"/>
              </a:ext>
            </a:extLst>
          </p:cNvPr>
          <p:cNvGrpSpPr/>
          <p:nvPr/>
        </p:nvGrpSpPr>
        <p:grpSpPr>
          <a:xfrm>
            <a:off x="1375833" y="6434509"/>
            <a:ext cx="6477001" cy="3200399"/>
            <a:chOff x="9324339" y="5607997"/>
            <a:chExt cx="6477001" cy="320039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9FA31E7-65B4-4E1A-A694-7FE296A7F533}"/>
                </a:ext>
              </a:extLst>
            </p:cNvPr>
            <p:cNvGrpSpPr/>
            <p:nvPr/>
          </p:nvGrpSpPr>
          <p:grpSpPr>
            <a:xfrm>
              <a:off x="9324339" y="5607997"/>
              <a:ext cx="6477001" cy="3200399"/>
              <a:chOff x="9324339" y="5607997"/>
              <a:chExt cx="6477001" cy="320039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C9BDCD0-0014-4DA3-8F35-F8BE9BC5C895}"/>
                  </a:ext>
                </a:extLst>
              </p:cNvPr>
              <p:cNvSpPr/>
              <p:nvPr/>
            </p:nvSpPr>
            <p:spPr>
              <a:xfrm>
                <a:off x="9324339" y="5607997"/>
                <a:ext cx="6477001" cy="3200399"/>
              </a:xfrm>
              <a:prstGeom prst="rect">
                <a:avLst/>
              </a:prstGeom>
              <a:noFill/>
              <a:ln w="38100" cap="flat" cmpd="sng" algn="ctr">
                <a:solidFill>
                  <a:srgbClr val="B34B4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D1C3AB4-B963-4533-89A5-D29B2EEC74C8}"/>
                  </a:ext>
                </a:extLst>
              </p:cNvPr>
              <p:cNvSpPr/>
              <p:nvPr/>
            </p:nvSpPr>
            <p:spPr>
              <a:xfrm>
                <a:off x="9324339" y="5607997"/>
                <a:ext cx="6477001" cy="369332"/>
              </a:xfrm>
              <a:prstGeom prst="rect">
                <a:avLst/>
              </a:prstGeom>
              <a:solidFill>
                <a:srgbClr val="B3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46CB88D-53C8-4C7A-8D22-653258A0C668}"/>
                </a:ext>
              </a:extLst>
            </p:cNvPr>
            <p:cNvSpPr txBox="1"/>
            <p:nvPr/>
          </p:nvSpPr>
          <p:spPr>
            <a:xfrm>
              <a:off x="11589913" y="5607997"/>
              <a:ext cx="1945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/>
                <a:t>Macro</a:t>
              </a:r>
              <a:r>
                <a:rPr lang="zh-CN" altLang="en-US" sz="1800" dirty="0"/>
                <a:t> </a:t>
              </a:r>
              <a:r>
                <a:rPr lang="en-US" altLang="zh-CN" sz="1800" dirty="0"/>
                <a:t>Queue</a:t>
              </a:r>
              <a:endParaRPr lang="zh-CN" altLang="en-US" sz="1800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7FBB509-2B87-40F8-A5BD-04857617316C}"/>
              </a:ext>
            </a:extLst>
          </p:cNvPr>
          <p:cNvGrpSpPr/>
          <p:nvPr/>
        </p:nvGrpSpPr>
        <p:grpSpPr>
          <a:xfrm>
            <a:off x="8604474" y="706642"/>
            <a:ext cx="3962400" cy="5548388"/>
            <a:chOff x="9324340" y="5601006"/>
            <a:chExt cx="3962400" cy="657469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0736489-95E2-41A1-81EF-072A0C500533}"/>
                </a:ext>
              </a:extLst>
            </p:cNvPr>
            <p:cNvGrpSpPr/>
            <p:nvPr/>
          </p:nvGrpSpPr>
          <p:grpSpPr>
            <a:xfrm>
              <a:off x="9324340" y="5607997"/>
              <a:ext cx="3962400" cy="6567699"/>
              <a:chOff x="9324340" y="5607997"/>
              <a:chExt cx="3962400" cy="6567699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59DCB4-DCC4-480A-9696-E2E23D525E98}"/>
                  </a:ext>
                </a:extLst>
              </p:cNvPr>
              <p:cNvSpPr/>
              <p:nvPr/>
            </p:nvSpPr>
            <p:spPr>
              <a:xfrm>
                <a:off x="9324340" y="5607997"/>
                <a:ext cx="3962400" cy="6567699"/>
              </a:xfrm>
              <a:prstGeom prst="rect">
                <a:avLst/>
              </a:prstGeom>
              <a:noFill/>
              <a:ln w="38100" cap="flat" cmpd="sng" algn="ctr">
                <a:solidFill>
                  <a:srgbClr val="B34B4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A2AC77E-6619-41EC-A5CE-C6A22230C341}"/>
                  </a:ext>
                </a:extLst>
              </p:cNvPr>
              <p:cNvSpPr/>
              <p:nvPr/>
            </p:nvSpPr>
            <p:spPr>
              <a:xfrm>
                <a:off x="9324340" y="5607997"/>
                <a:ext cx="3962400" cy="369332"/>
              </a:xfrm>
              <a:prstGeom prst="rect">
                <a:avLst/>
              </a:prstGeom>
              <a:solidFill>
                <a:srgbClr val="B3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D4F94F7-ECF4-41B9-9BEA-60573BE3C04B}"/>
                </a:ext>
              </a:extLst>
            </p:cNvPr>
            <p:cNvSpPr txBox="1"/>
            <p:nvPr/>
          </p:nvSpPr>
          <p:spPr>
            <a:xfrm>
              <a:off x="10581640" y="5601006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/>
                <a:t>Call stack</a:t>
              </a:r>
              <a:endParaRPr lang="zh-CN" altLang="en-US" sz="1800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89C9E8-057F-4A94-AC49-F5CC58FB1E6A}"/>
              </a:ext>
            </a:extLst>
          </p:cNvPr>
          <p:cNvGrpSpPr/>
          <p:nvPr/>
        </p:nvGrpSpPr>
        <p:grpSpPr>
          <a:xfrm>
            <a:off x="10435166" y="7952199"/>
            <a:ext cx="6477001" cy="1689701"/>
            <a:chOff x="9324339" y="5601006"/>
            <a:chExt cx="6477001" cy="1689701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BE9F33D-5593-4558-A9A8-0E610392E643}"/>
                </a:ext>
              </a:extLst>
            </p:cNvPr>
            <p:cNvGrpSpPr/>
            <p:nvPr/>
          </p:nvGrpSpPr>
          <p:grpSpPr>
            <a:xfrm>
              <a:off x="9324339" y="5607997"/>
              <a:ext cx="6477001" cy="1682710"/>
              <a:chOff x="9324339" y="5607997"/>
              <a:chExt cx="6477001" cy="168271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16801B9-A149-4FAB-B508-D54EBBB9468C}"/>
                  </a:ext>
                </a:extLst>
              </p:cNvPr>
              <p:cNvSpPr/>
              <p:nvPr/>
            </p:nvSpPr>
            <p:spPr>
              <a:xfrm>
                <a:off x="9324339" y="5607999"/>
                <a:ext cx="6477001" cy="1682708"/>
              </a:xfrm>
              <a:prstGeom prst="rect">
                <a:avLst/>
              </a:prstGeom>
              <a:noFill/>
              <a:ln w="38100" cap="flat" cmpd="sng" algn="ctr">
                <a:solidFill>
                  <a:srgbClr val="B34B4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017CBB4-8721-408D-BE1D-580C219E6712}"/>
                  </a:ext>
                </a:extLst>
              </p:cNvPr>
              <p:cNvSpPr/>
              <p:nvPr/>
            </p:nvSpPr>
            <p:spPr>
              <a:xfrm>
                <a:off x="9324339" y="5607997"/>
                <a:ext cx="6477001" cy="369332"/>
              </a:xfrm>
              <a:prstGeom prst="rect">
                <a:avLst/>
              </a:prstGeom>
              <a:solidFill>
                <a:srgbClr val="B3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695BC54-7728-405F-A6F9-F065107A43ED}"/>
                </a:ext>
              </a:extLst>
            </p:cNvPr>
            <p:cNvSpPr txBox="1"/>
            <p:nvPr/>
          </p:nvSpPr>
          <p:spPr>
            <a:xfrm>
              <a:off x="11415103" y="5601006"/>
              <a:ext cx="2308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/>
                <a:t>Micro</a:t>
              </a:r>
              <a:r>
                <a:rPr lang="zh-CN" altLang="en-US" sz="1800" dirty="0"/>
                <a:t> </a:t>
              </a:r>
              <a:r>
                <a:rPr lang="en-US" altLang="zh-CN" sz="1800" dirty="0"/>
                <a:t>Queue</a:t>
              </a:r>
              <a:endParaRPr lang="zh-CN" altLang="en-US" sz="1800" dirty="0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1EC465E9-3C1D-4EBF-AB7D-91D56ECF1F20}"/>
              </a:ext>
            </a:extLst>
          </p:cNvPr>
          <p:cNvSpPr txBox="1"/>
          <p:nvPr/>
        </p:nvSpPr>
        <p:spPr>
          <a:xfrm>
            <a:off x="8793854" y="8191482"/>
            <a:ext cx="1067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Event loop</a:t>
            </a:r>
            <a:endParaRPr lang="zh-CN" altLang="en-US" sz="1400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ED4198F-41C0-4A8E-9862-581C8DB2B5DB}"/>
              </a:ext>
            </a:extLst>
          </p:cNvPr>
          <p:cNvGrpSpPr/>
          <p:nvPr/>
        </p:nvGrpSpPr>
        <p:grpSpPr>
          <a:xfrm>
            <a:off x="8730914" y="8321531"/>
            <a:ext cx="1193800" cy="1193800"/>
            <a:chOff x="8675109" y="8915401"/>
            <a:chExt cx="1193800" cy="1193800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8B7AA10-8319-434F-9463-DE2F59B47855}"/>
                </a:ext>
              </a:extLst>
            </p:cNvPr>
            <p:cNvSpPr/>
            <p:nvPr/>
          </p:nvSpPr>
          <p:spPr>
            <a:xfrm>
              <a:off x="8675109" y="8915401"/>
              <a:ext cx="1193800" cy="1193800"/>
            </a:xfrm>
            <a:prstGeom prst="ellipse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EB6B1CE4-1309-46CE-8E9D-FDB4D7C737B0}"/>
                </a:ext>
              </a:extLst>
            </p:cNvPr>
            <p:cNvSpPr/>
            <p:nvPr/>
          </p:nvSpPr>
          <p:spPr>
            <a:xfrm>
              <a:off x="9301288" y="9381059"/>
              <a:ext cx="304086" cy="507697"/>
            </a:xfrm>
            <a:custGeom>
              <a:avLst/>
              <a:gdLst>
                <a:gd name="connsiteX0" fmla="*/ 304084 w 304086"/>
                <a:gd name="connsiteY0" fmla="*/ 130953 h 507697"/>
                <a:gd name="connsiteX1" fmla="*/ 283282 w 304086"/>
                <a:gd name="connsiteY1" fmla="*/ 14483 h 507697"/>
                <a:gd name="connsiteX2" fmla="*/ 254637 w 304086"/>
                <a:gd name="connsiteY2" fmla="*/ 1412 h 507697"/>
                <a:gd name="connsiteX3" fmla="*/ 241566 w 304086"/>
                <a:gd name="connsiteY3" fmla="*/ 30057 h 507697"/>
                <a:gd name="connsiteX4" fmla="*/ 71351 w 304086"/>
                <a:gd name="connsiteY4" fmla="*/ 401988 h 507697"/>
                <a:gd name="connsiteX5" fmla="*/ 68140 w 304086"/>
                <a:gd name="connsiteY5" fmla="*/ 403161 h 507697"/>
                <a:gd name="connsiteX6" fmla="*/ 68140 w 304086"/>
                <a:gd name="connsiteY6" fmla="*/ 403161 h 507697"/>
                <a:gd name="connsiteX7" fmla="*/ 88386 w 304086"/>
                <a:gd name="connsiteY7" fmla="*/ 367787 h 507697"/>
                <a:gd name="connsiteX8" fmla="*/ 80154 w 304086"/>
                <a:gd name="connsiteY8" fmla="*/ 337306 h 507697"/>
                <a:gd name="connsiteX9" fmla="*/ 49674 w 304086"/>
                <a:gd name="connsiteY9" fmla="*/ 345538 h 507697"/>
                <a:gd name="connsiteX10" fmla="*/ 2953 w 304086"/>
                <a:gd name="connsiteY10" fmla="*/ 427523 h 507697"/>
                <a:gd name="connsiteX11" fmla="*/ 11183 w 304086"/>
                <a:gd name="connsiteY11" fmla="*/ 457891 h 507697"/>
                <a:gd name="connsiteX12" fmla="*/ 11184 w 304086"/>
                <a:gd name="connsiteY12" fmla="*/ 457892 h 507697"/>
                <a:gd name="connsiteX13" fmla="*/ 93170 w 304086"/>
                <a:gd name="connsiteY13" fmla="*/ 504725 h 507697"/>
                <a:gd name="connsiteX14" fmla="*/ 123650 w 304086"/>
                <a:gd name="connsiteY14" fmla="*/ 496493 h 507697"/>
                <a:gd name="connsiteX15" fmla="*/ 115418 w 304086"/>
                <a:gd name="connsiteY15" fmla="*/ 466013 h 507697"/>
                <a:gd name="connsiteX16" fmla="*/ 80710 w 304086"/>
                <a:gd name="connsiteY16" fmla="*/ 446323 h 507697"/>
                <a:gd name="connsiteX17" fmla="*/ 304084 w 304086"/>
                <a:gd name="connsiteY17" fmla="*/ 130953 h 5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086" h="507697">
                  <a:moveTo>
                    <a:pt x="304084" y="130953"/>
                  </a:moveTo>
                  <a:cubicBezTo>
                    <a:pt x="304129" y="91202"/>
                    <a:pt x="297085" y="51761"/>
                    <a:pt x="283282" y="14483"/>
                  </a:cubicBezTo>
                  <a:cubicBezTo>
                    <a:pt x="278981" y="2964"/>
                    <a:pt x="266156" y="-2888"/>
                    <a:pt x="254637" y="1412"/>
                  </a:cubicBezTo>
                  <a:cubicBezTo>
                    <a:pt x="243118" y="5713"/>
                    <a:pt x="237265" y="18538"/>
                    <a:pt x="241566" y="30057"/>
                  </a:cubicBezTo>
                  <a:cubicBezTo>
                    <a:pt x="297268" y="179766"/>
                    <a:pt x="221061" y="346286"/>
                    <a:pt x="71351" y="401988"/>
                  </a:cubicBezTo>
                  <a:cubicBezTo>
                    <a:pt x="70283" y="402386"/>
                    <a:pt x="69212" y="402777"/>
                    <a:pt x="68140" y="403161"/>
                  </a:cubicBezTo>
                  <a:lnTo>
                    <a:pt x="68140" y="403161"/>
                  </a:lnTo>
                  <a:lnTo>
                    <a:pt x="88386" y="367787"/>
                  </a:lnTo>
                  <a:cubicBezTo>
                    <a:pt x="94530" y="357096"/>
                    <a:pt x="90845" y="343450"/>
                    <a:pt x="80154" y="337306"/>
                  </a:cubicBezTo>
                  <a:cubicBezTo>
                    <a:pt x="69464" y="331163"/>
                    <a:pt x="55818" y="334848"/>
                    <a:pt x="49674" y="345538"/>
                  </a:cubicBezTo>
                  <a:lnTo>
                    <a:pt x="2953" y="427523"/>
                  </a:lnTo>
                  <a:cubicBezTo>
                    <a:pt x="-3160" y="438183"/>
                    <a:pt x="524" y="451778"/>
                    <a:pt x="11183" y="457891"/>
                  </a:cubicBezTo>
                  <a:cubicBezTo>
                    <a:pt x="11183" y="457892"/>
                    <a:pt x="11184" y="457892"/>
                    <a:pt x="11184" y="457892"/>
                  </a:cubicBezTo>
                  <a:lnTo>
                    <a:pt x="93170" y="504725"/>
                  </a:lnTo>
                  <a:cubicBezTo>
                    <a:pt x="103860" y="510869"/>
                    <a:pt x="117506" y="507183"/>
                    <a:pt x="123650" y="496493"/>
                  </a:cubicBezTo>
                  <a:cubicBezTo>
                    <a:pt x="129794" y="485803"/>
                    <a:pt x="126108" y="472157"/>
                    <a:pt x="115418" y="466013"/>
                  </a:cubicBezTo>
                  <a:lnTo>
                    <a:pt x="80710" y="446323"/>
                  </a:lnTo>
                  <a:cubicBezTo>
                    <a:pt x="214931" y="399762"/>
                    <a:pt x="304701" y="273019"/>
                    <a:pt x="304084" y="130953"/>
                  </a:cubicBezTo>
                  <a:close/>
                </a:path>
              </a:pathLst>
            </a:custGeom>
            <a:solidFill>
              <a:schemeClr val="accent1"/>
            </a:solidFill>
            <a:ln w="14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CB51900A-7C92-4E67-A0A0-63F16A8D9622}"/>
                </a:ext>
              </a:extLst>
            </p:cNvPr>
            <p:cNvSpPr/>
            <p:nvPr/>
          </p:nvSpPr>
          <p:spPr>
            <a:xfrm rot="7200000">
              <a:off x="8937672" y="9346832"/>
              <a:ext cx="304086" cy="507697"/>
            </a:xfrm>
            <a:custGeom>
              <a:avLst/>
              <a:gdLst>
                <a:gd name="connsiteX0" fmla="*/ 304084 w 304086"/>
                <a:gd name="connsiteY0" fmla="*/ 130953 h 507697"/>
                <a:gd name="connsiteX1" fmla="*/ 283282 w 304086"/>
                <a:gd name="connsiteY1" fmla="*/ 14483 h 507697"/>
                <a:gd name="connsiteX2" fmla="*/ 254637 w 304086"/>
                <a:gd name="connsiteY2" fmla="*/ 1412 h 507697"/>
                <a:gd name="connsiteX3" fmla="*/ 241566 w 304086"/>
                <a:gd name="connsiteY3" fmla="*/ 30057 h 507697"/>
                <a:gd name="connsiteX4" fmla="*/ 71351 w 304086"/>
                <a:gd name="connsiteY4" fmla="*/ 401988 h 507697"/>
                <a:gd name="connsiteX5" fmla="*/ 68140 w 304086"/>
                <a:gd name="connsiteY5" fmla="*/ 403161 h 507697"/>
                <a:gd name="connsiteX6" fmla="*/ 68140 w 304086"/>
                <a:gd name="connsiteY6" fmla="*/ 403161 h 507697"/>
                <a:gd name="connsiteX7" fmla="*/ 88386 w 304086"/>
                <a:gd name="connsiteY7" fmla="*/ 367787 h 507697"/>
                <a:gd name="connsiteX8" fmla="*/ 80154 w 304086"/>
                <a:gd name="connsiteY8" fmla="*/ 337306 h 507697"/>
                <a:gd name="connsiteX9" fmla="*/ 49674 w 304086"/>
                <a:gd name="connsiteY9" fmla="*/ 345538 h 507697"/>
                <a:gd name="connsiteX10" fmla="*/ 2953 w 304086"/>
                <a:gd name="connsiteY10" fmla="*/ 427523 h 507697"/>
                <a:gd name="connsiteX11" fmla="*/ 11183 w 304086"/>
                <a:gd name="connsiteY11" fmla="*/ 457891 h 507697"/>
                <a:gd name="connsiteX12" fmla="*/ 11184 w 304086"/>
                <a:gd name="connsiteY12" fmla="*/ 457892 h 507697"/>
                <a:gd name="connsiteX13" fmla="*/ 93170 w 304086"/>
                <a:gd name="connsiteY13" fmla="*/ 504725 h 507697"/>
                <a:gd name="connsiteX14" fmla="*/ 123650 w 304086"/>
                <a:gd name="connsiteY14" fmla="*/ 496493 h 507697"/>
                <a:gd name="connsiteX15" fmla="*/ 115418 w 304086"/>
                <a:gd name="connsiteY15" fmla="*/ 466013 h 507697"/>
                <a:gd name="connsiteX16" fmla="*/ 80710 w 304086"/>
                <a:gd name="connsiteY16" fmla="*/ 446323 h 507697"/>
                <a:gd name="connsiteX17" fmla="*/ 304084 w 304086"/>
                <a:gd name="connsiteY17" fmla="*/ 130953 h 5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086" h="507697">
                  <a:moveTo>
                    <a:pt x="304084" y="130953"/>
                  </a:moveTo>
                  <a:cubicBezTo>
                    <a:pt x="304129" y="91202"/>
                    <a:pt x="297085" y="51761"/>
                    <a:pt x="283282" y="14483"/>
                  </a:cubicBezTo>
                  <a:cubicBezTo>
                    <a:pt x="278981" y="2964"/>
                    <a:pt x="266156" y="-2888"/>
                    <a:pt x="254637" y="1412"/>
                  </a:cubicBezTo>
                  <a:cubicBezTo>
                    <a:pt x="243118" y="5713"/>
                    <a:pt x="237265" y="18538"/>
                    <a:pt x="241566" y="30057"/>
                  </a:cubicBezTo>
                  <a:cubicBezTo>
                    <a:pt x="297268" y="179766"/>
                    <a:pt x="221061" y="346286"/>
                    <a:pt x="71351" y="401988"/>
                  </a:cubicBezTo>
                  <a:cubicBezTo>
                    <a:pt x="70283" y="402386"/>
                    <a:pt x="69212" y="402777"/>
                    <a:pt x="68140" y="403161"/>
                  </a:cubicBezTo>
                  <a:lnTo>
                    <a:pt x="68140" y="403161"/>
                  </a:lnTo>
                  <a:lnTo>
                    <a:pt x="88386" y="367787"/>
                  </a:lnTo>
                  <a:cubicBezTo>
                    <a:pt x="94530" y="357096"/>
                    <a:pt x="90845" y="343450"/>
                    <a:pt x="80154" y="337306"/>
                  </a:cubicBezTo>
                  <a:cubicBezTo>
                    <a:pt x="69464" y="331163"/>
                    <a:pt x="55818" y="334848"/>
                    <a:pt x="49674" y="345538"/>
                  </a:cubicBezTo>
                  <a:lnTo>
                    <a:pt x="2953" y="427523"/>
                  </a:lnTo>
                  <a:cubicBezTo>
                    <a:pt x="-3160" y="438183"/>
                    <a:pt x="524" y="451778"/>
                    <a:pt x="11183" y="457891"/>
                  </a:cubicBezTo>
                  <a:cubicBezTo>
                    <a:pt x="11183" y="457892"/>
                    <a:pt x="11184" y="457892"/>
                    <a:pt x="11184" y="457892"/>
                  </a:cubicBezTo>
                  <a:lnTo>
                    <a:pt x="93170" y="504725"/>
                  </a:lnTo>
                  <a:cubicBezTo>
                    <a:pt x="103860" y="510869"/>
                    <a:pt x="117506" y="507183"/>
                    <a:pt x="123650" y="496493"/>
                  </a:cubicBezTo>
                  <a:cubicBezTo>
                    <a:pt x="129794" y="485803"/>
                    <a:pt x="126108" y="472157"/>
                    <a:pt x="115418" y="466013"/>
                  </a:cubicBezTo>
                  <a:lnTo>
                    <a:pt x="80710" y="446323"/>
                  </a:lnTo>
                  <a:cubicBezTo>
                    <a:pt x="214931" y="399762"/>
                    <a:pt x="304701" y="273019"/>
                    <a:pt x="304084" y="130953"/>
                  </a:cubicBezTo>
                  <a:close/>
                </a:path>
              </a:pathLst>
            </a:custGeom>
            <a:solidFill>
              <a:schemeClr val="accent1"/>
            </a:solidFill>
            <a:ln w="14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E8713BCF-05AF-41E5-9F5A-4E106B798957}"/>
                </a:ext>
              </a:extLst>
            </p:cNvPr>
            <p:cNvSpPr/>
            <p:nvPr/>
          </p:nvSpPr>
          <p:spPr>
            <a:xfrm rot="14400000">
              <a:off x="9144450" y="9042548"/>
              <a:ext cx="304086" cy="507697"/>
            </a:xfrm>
            <a:custGeom>
              <a:avLst/>
              <a:gdLst>
                <a:gd name="connsiteX0" fmla="*/ 304084 w 304086"/>
                <a:gd name="connsiteY0" fmla="*/ 130953 h 507697"/>
                <a:gd name="connsiteX1" fmla="*/ 283282 w 304086"/>
                <a:gd name="connsiteY1" fmla="*/ 14483 h 507697"/>
                <a:gd name="connsiteX2" fmla="*/ 254637 w 304086"/>
                <a:gd name="connsiteY2" fmla="*/ 1412 h 507697"/>
                <a:gd name="connsiteX3" fmla="*/ 241566 w 304086"/>
                <a:gd name="connsiteY3" fmla="*/ 30057 h 507697"/>
                <a:gd name="connsiteX4" fmla="*/ 71351 w 304086"/>
                <a:gd name="connsiteY4" fmla="*/ 401988 h 507697"/>
                <a:gd name="connsiteX5" fmla="*/ 68140 w 304086"/>
                <a:gd name="connsiteY5" fmla="*/ 403161 h 507697"/>
                <a:gd name="connsiteX6" fmla="*/ 68140 w 304086"/>
                <a:gd name="connsiteY6" fmla="*/ 403161 h 507697"/>
                <a:gd name="connsiteX7" fmla="*/ 88386 w 304086"/>
                <a:gd name="connsiteY7" fmla="*/ 367787 h 507697"/>
                <a:gd name="connsiteX8" fmla="*/ 80154 w 304086"/>
                <a:gd name="connsiteY8" fmla="*/ 337306 h 507697"/>
                <a:gd name="connsiteX9" fmla="*/ 49674 w 304086"/>
                <a:gd name="connsiteY9" fmla="*/ 345538 h 507697"/>
                <a:gd name="connsiteX10" fmla="*/ 2953 w 304086"/>
                <a:gd name="connsiteY10" fmla="*/ 427523 h 507697"/>
                <a:gd name="connsiteX11" fmla="*/ 11183 w 304086"/>
                <a:gd name="connsiteY11" fmla="*/ 457891 h 507697"/>
                <a:gd name="connsiteX12" fmla="*/ 11184 w 304086"/>
                <a:gd name="connsiteY12" fmla="*/ 457892 h 507697"/>
                <a:gd name="connsiteX13" fmla="*/ 93170 w 304086"/>
                <a:gd name="connsiteY13" fmla="*/ 504725 h 507697"/>
                <a:gd name="connsiteX14" fmla="*/ 123650 w 304086"/>
                <a:gd name="connsiteY14" fmla="*/ 496493 h 507697"/>
                <a:gd name="connsiteX15" fmla="*/ 115418 w 304086"/>
                <a:gd name="connsiteY15" fmla="*/ 466013 h 507697"/>
                <a:gd name="connsiteX16" fmla="*/ 80710 w 304086"/>
                <a:gd name="connsiteY16" fmla="*/ 446323 h 507697"/>
                <a:gd name="connsiteX17" fmla="*/ 304084 w 304086"/>
                <a:gd name="connsiteY17" fmla="*/ 130953 h 5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086" h="507697">
                  <a:moveTo>
                    <a:pt x="304084" y="130953"/>
                  </a:moveTo>
                  <a:cubicBezTo>
                    <a:pt x="304129" y="91202"/>
                    <a:pt x="297085" y="51761"/>
                    <a:pt x="283282" y="14483"/>
                  </a:cubicBezTo>
                  <a:cubicBezTo>
                    <a:pt x="278981" y="2964"/>
                    <a:pt x="266156" y="-2888"/>
                    <a:pt x="254637" y="1412"/>
                  </a:cubicBezTo>
                  <a:cubicBezTo>
                    <a:pt x="243118" y="5713"/>
                    <a:pt x="237265" y="18538"/>
                    <a:pt x="241566" y="30057"/>
                  </a:cubicBezTo>
                  <a:cubicBezTo>
                    <a:pt x="297268" y="179766"/>
                    <a:pt x="221061" y="346286"/>
                    <a:pt x="71351" y="401988"/>
                  </a:cubicBezTo>
                  <a:cubicBezTo>
                    <a:pt x="70283" y="402386"/>
                    <a:pt x="69212" y="402777"/>
                    <a:pt x="68140" y="403161"/>
                  </a:cubicBezTo>
                  <a:lnTo>
                    <a:pt x="68140" y="403161"/>
                  </a:lnTo>
                  <a:lnTo>
                    <a:pt x="88386" y="367787"/>
                  </a:lnTo>
                  <a:cubicBezTo>
                    <a:pt x="94530" y="357096"/>
                    <a:pt x="90845" y="343450"/>
                    <a:pt x="80154" y="337306"/>
                  </a:cubicBezTo>
                  <a:cubicBezTo>
                    <a:pt x="69464" y="331163"/>
                    <a:pt x="55818" y="334848"/>
                    <a:pt x="49674" y="345538"/>
                  </a:cubicBezTo>
                  <a:lnTo>
                    <a:pt x="2953" y="427523"/>
                  </a:lnTo>
                  <a:cubicBezTo>
                    <a:pt x="-3160" y="438183"/>
                    <a:pt x="524" y="451778"/>
                    <a:pt x="11183" y="457891"/>
                  </a:cubicBezTo>
                  <a:cubicBezTo>
                    <a:pt x="11183" y="457892"/>
                    <a:pt x="11184" y="457892"/>
                    <a:pt x="11184" y="457892"/>
                  </a:cubicBezTo>
                  <a:lnTo>
                    <a:pt x="93170" y="504725"/>
                  </a:lnTo>
                  <a:cubicBezTo>
                    <a:pt x="103860" y="510869"/>
                    <a:pt x="117506" y="507183"/>
                    <a:pt x="123650" y="496493"/>
                  </a:cubicBezTo>
                  <a:cubicBezTo>
                    <a:pt x="129794" y="485803"/>
                    <a:pt x="126108" y="472157"/>
                    <a:pt x="115418" y="466013"/>
                  </a:cubicBezTo>
                  <a:lnTo>
                    <a:pt x="80710" y="446323"/>
                  </a:lnTo>
                  <a:cubicBezTo>
                    <a:pt x="214931" y="399762"/>
                    <a:pt x="304701" y="273019"/>
                    <a:pt x="304084" y="130953"/>
                  </a:cubicBezTo>
                  <a:close/>
                </a:path>
              </a:pathLst>
            </a:custGeom>
            <a:solidFill>
              <a:schemeClr val="accent1"/>
            </a:solidFill>
            <a:ln w="14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9E1DDBB9-862B-7540-9817-4148C5E61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063"/>
            <a:ext cx="7102555" cy="535838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AA6227A-D2C9-DD4D-8826-275390A1D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914" y="1140720"/>
            <a:ext cx="37719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33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A0C4892-4D4D-4E91-A261-8BF8F6084D96}"/>
              </a:ext>
            </a:extLst>
          </p:cNvPr>
          <p:cNvGrpSpPr/>
          <p:nvPr/>
        </p:nvGrpSpPr>
        <p:grpSpPr>
          <a:xfrm>
            <a:off x="1375833" y="6434509"/>
            <a:ext cx="6477001" cy="3200399"/>
            <a:chOff x="9324339" y="5607997"/>
            <a:chExt cx="6477001" cy="320039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9FA31E7-65B4-4E1A-A694-7FE296A7F533}"/>
                </a:ext>
              </a:extLst>
            </p:cNvPr>
            <p:cNvGrpSpPr/>
            <p:nvPr/>
          </p:nvGrpSpPr>
          <p:grpSpPr>
            <a:xfrm>
              <a:off x="9324339" y="5607997"/>
              <a:ext cx="6477001" cy="3200399"/>
              <a:chOff x="9324339" y="5607997"/>
              <a:chExt cx="6477001" cy="320039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C9BDCD0-0014-4DA3-8F35-F8BE9BC5C895}"/>
                  </a:ext>
                </a:extLst>
              </p:cNvPr>
              <p:cNvSpPr/>
              <p:nvPr/>
            </p:nvSpPr>
            <p:spPr>
              <a:xfrm>
                <a:off x="9324339" y="5607997"/>
                <a:ext cx="6477001" cy="3200399"/>
              </a:xfrm>
              <a:prstGeom prst="rect">
                <a:avLst/>
              </a:prstGeom>
              <a:noFill/>
              <a:ln w="38100" cap="flat" cmpd="sng" algn="ctr">
                <a:solidFill>
                  <a:srgbClr val="B34B4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D1C3AB4-B963-4533-89A5-D29B2EEC74C8}"/>
                  </a:ext>
                </a:extLst>
              </p:cNvPr>
              <p:cNvSpPr/>
              <p:nvPr/>
            </p:nvSpPr>
            <p:spPr>
              <a:xfrm>
                <a:off x="9324339" y="5607997"/>
                <a:ext cx="6477001" cy="369332"/>
              </a:xfrm>
              <a:prstGeom prst="rect">
                <a:avLst/>
              </a:prstGeom>
              <a:solidFill>
                <a:srgbClr val="B3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46CB88D-53C8-4C7A-8D22-653258A0C668}"/>
                </a:ext>
              </a:extLst>
            </p:cNvPr>
            <p:cNvSpPr txBox="1"/>
            <p:nvPr/>
          </p:nvSpPr>
          <p:spPr>
            <a:xfrm>
              <a:off x="11589913" y="5607997"/>
              <a:ext cx="1945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/>
                <a:t>Macro</a:t>
              </a:r>
              <a:r>
                <a:rPr lang="zh-CN" altLang="en-US" sz="1800" dirty="0"/>
                <a:t> </a:t>
              </a:r>
              <a:r>
                <a:rPr lang="en-US" altLang="zh-CN" sz="1800" dirty="0"/>
                <a:t>Queue</a:t>
              </a:r>
              <a:endParaRPr lang="zh-CN" altLang="en-US" sz="1800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7FBB509-2B87-40F8-A5BD-04857617316C}"/>
              </a:ext>
            </a:extLst>
          </p:cNvPr>
          <p:cNvGrpSpPr/>
          <p:nvPr/>
        </p:nvGrpSpPr>
        <p:grpSpPr>
          <a:xfrm>
            <a:off x="8604474" y="706642"/>
            <a:ext cx="3962400" cy="5548388"/>
            <a:chOff x="9324340" y="5601006"/>
            <a:chExt cx="3962400" cy="657469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0736489-95E2-41A1-81EF-072A0C500533}"/>
                </a:ext>
              </a:extLst>
            </p:cNvPr>
            <p:cNvGrpSpPr/>
            <p:nvPr/>
          </p:nvGrpSpPr>
          <p:grpSpPr>
            <a:xfrm>
              <a:off x="9324340" y="5607997"/>
              <a:ext cx="3962400" cy="6567699"/>
              <a:chOff x="9324340" y="5607997"/>
              <a:chExt cx="3962400" cy="6567699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59DCB4-DCC4-480A-9696-E2E23D525E98}"/>
                  </a:ext>
                </a:extLst>
              </p:cNvPr>
              <p:cNvSpPr/>
              <p:nvPr/>
            </p:nvSpPr>
            <p:spPr>
              <a:xfrm>
                <a:off x="9324340" y="5607997"/>
                <a:ext cx="3962400" cy="6567699"/>
              </a:xfrm>
              <a:prstGeom prst="rect">
                <a:avLst/>
              </a:prstGeom>
              <a:noFill/>
              <a:ln w="38100" cap="flat" cmpd="sng" algn="ctr">
                <a:solidFill>
                  <a:srgbClr val="B34B4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A2AC77E-6619-41EC-A5CE-C6A22230C341}"/>
                  </a:ext>
                </a:extLst>
              </p:cNvPr>
              <p:cNvSpPr/>
              <p:nvPr/>
            </p:nvSpPr>
            <p:spPr>
              <a:xfrm>
                <a:off x="9324340" y="5607997"/>
                <a:ext cx="3962400" cy="369332"/>
              </a:xfrm>
              <a:prstGeom prst="rect">
                <a:avLst/>
              </a:prstGeom>
              <a:solidFill>
                <a:srgbClr val="B3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D4F94F7-ECF4-41B9-9BEA-60573BE3C04B}"/>
                </a:ext>
              </a:extLst>
            </p:cNvPr>
            <p:cNvSpPr txBox="1"/>
            <p:nvPr/>
          </p:nvSpPr>
          <p:spPr>
            <a:xfrm>
              <a:off x="10581640" y="5601006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/>
                <a:t>Call stack</a:t>
              </a:r>
              <a:endParaRPr lang="zh-CN" altLang="en-US" sz="1800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89C9E8-057F-4A94-AC49-F5CC58FB1E6A}"/>
              </a:ext>
            </a:extLst>
          </p:cNvPr>
          <p:cNvGrpSpPr/>
          <p:nvPr/>
        </p:nvGrpSpPr>
        <p:grpSpPr>
          <a:xfrm>
            <a:off x="10435166" y="7959190"/>
            <a:ext cx="6477001" cy="1682710"/>
            <a:chOff x="9324339" y="5607997"/>
            <a:chExt cx="6477001" cy="168271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BE9F33D-5593-4558-A9A8-0E610392E643}"/>
                </a:ext>
              </a:extLst>
            </p:cNvPr>
            <p:cNvGrpSpPr/>
            <p:nvPr/>
          </p:nvGrpSpPr>
          <p:grpSpPr>
            <a:xfrm>
              <a:off x="9324339" y="5607997"/>
              <a:ext cx="6477001" cy="1682710"/>
              <a:chOff x="9324339" y="5607997"/>
              <a:chExt cx="6477001" cy="168271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16801B9-A149-4FAB-B508-D54EBBB9468C}"/>
                  </a:ext>
                </a:extLst>
              </p:cNvPr>
              <p:cNvSpPr/>
              <p:nvPr/>
            </p:nvSpPr>
            <p:spPr>
              <a:xfrm>
                <a:off x="9324339" y="5607999"/>
                <a:ext cx="6477001" cy="1682708"/>
              </a:xfrm>
              <a:prstGeom prst="rect">
                <a:avLst/>
              </a:prstGeom>
              <a:noFill/>
              <a:ln w="38100" cap="flat" cmpd="sng" algn="ctr">
                <a:solidFill>
                  <a:srgbClr val="B34B4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017CBB4-8721-408D-BE1D-580C219E6712}"/>
                  </a:ext>
                </a:extLst>
              </p:cNvPr>
              <p:cNvSpPr/>
              <p:nvPr/>
            </p:nvSpPr>
            <p:spPr>
              <a:xfrm>
                <a:off x="9324339" y="5607997"/>
                <a:ext cx="6477001" cy="369332"/>
              </a:xfrm>
              <a:prstGeom prst="rect">
                <a:avLst/>
              </a:prstGeom>
              <a:solidFill>
                <a:srgbClr val="B3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695BC54-7728-405F-A6F9-F065107A43ED}"/>
                </a:ext>
              </a:extLst>
            </p:cNvPr>
            <p:cNvSpPr txBox="1"/>
            <p:nvPr/>
          </p:nvSpPr>
          <p:spPr>
            <a:xfrm>
              <a:off x="11622534" y="5618409"/>
              <a:ext cx="1664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/>
                <a:t>Micro</a:t>
              </a:r>
              <a:r>
                <a:rPr lang="zh-CN" altLang="en-US" sz="1800" dirty="0"/>
                <a:t> </a:t>
              </a:r>
              <a:r>
                <a:rPr lang="en-US" altLang="zh-CN" sz="1800" dirty="0"/>
                <a:t>Queue</a:t>
              </a:r>
              <a:endParaRPr lang="zh-CN" altLang="en-US" sz="1800" dirty="0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1EC465E9-3C1D-4EBF-AB7D-91D56ECF1F20}"/>
              </a:ext>
            </a:extLst>
          </p:cNvPr>
          <p:cNvSpPr txBox="1"/>
          <p:nvPr/>
        </p:nvSpPr>
        <p:spPr>
          <a:xfrm>
            <a:off x="8793854" y="8191482"/>
            <a:ext cx="1067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Event loop</a:t>
            </a:r>
            <a:endParaRPr lang="zh-CN" altLang="en-US" sz="1400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ED4198F-41C0-4A8E-9862-581C8DB2B5DB}"/>
              </a:ext>
            </a:extLst>
          </p:cNvPr>
          <p:cNvGrpSpPr/>
          <p:nvPr/>
        </p:nvGrpSpPr>
        <p:grpSpPr>
          <a:xfrm>
            <a:off x="8730914" y="8321531"/>
            <a:ext cx="1193800" cy="1193800"/>
            <a:chOff x="8675109" y="8915401"/>
            <a:chExt cx="1193800" cy="1193800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8B7AA10-8319-434F-9463-DE2F59B47855}"/>
                </a:ext>
              </a:extLst>
            </p:cNvPr>
            <p:cNvSpPr/>
            <p:nvPr/>
          </p:nvSpPr>
          <p:spPr>
            <a:xfrm>
              <a:off x="8675109" y="8915401"/>
              <a:ext cx="1193800" cy="1193800"/>
            </a:xfrm>
            <a:prstGeom prst="ellipse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EB6B1CE4-1309-46CE-8E9D-FDB4D7C737B0}"/>
                </a:ext>
              </a:extLst>
            </p:cNvPr>
            <p:cNvSpPr/>
            <p:nvPr/>
          </p:nvSpPr>
          <p:spPr>
            <a:xfrm>
              <a:off x="9301288" y="9381059"/>
              <a:ext cx="304086" cy="507697"/>
            </a:xfrm>
            <a:custGeom>
              <a:avLst/>
              <a:gdLst>
                <a:gd name="connsiteX0" fmla="*/ 304084 w 304086"/>
                <a:gd name="connsiteY0" fmla="*/ 130953 h 507697"/>
                <a:gd name="connsiteX1" fmla="*/ 283282 w 304086"/>
                <a:gd name="connsiteY1" fmla="*/ 14483 h 507697"/>
                <a:gd name="connsiteX2" fmla="*/ 254637 w 304086"/>
                <a:gd name="connsiteY2" fmla="*/ 1412 h 507697"/>
                <a:gd name="connsiteX3" fmla="*/ 241566 w 304086"/>
                <a:gd name="connsiteY3" fmla="*/ 30057 h 507697"/>
                <a:gd name="connsiteX4" fmla="*/ 71351 w 304086"/>
                <a:gd name="connsiteY4" fmla="*/ 401988 h 507697"/>
                <a:gd name="connsiteX5" fmla="*/ 68140 w 304086"/>
                <a:gd name="connsiteY5" fmla="*/ 403161 h 507697"/>
                <a:gd name="connsiteX6" fmla="*/ 68140 w 304086"/>
                <a:gd name="connsiteY6" fmla="*/ 403161 h 507697"/>
                <a:gd name="connsiteX7" fmla="*/ 88386 w 304086"/>
                <a:gd name="connsiteY7" fmla="*/ 367787 h 507697"/>
                <a:gd name="connsiteX8" fmla="*/ 80154 w 304086"/>
                <a:gd name="connsiteY8" fmla="*/ 337306 h 507697"/>
                <a:gd name="connsiteX9" fmla="*/ 49674 w 304086"/>
                <a:gd name="connsiteY9" fmla="*/ 345538 h 507697"/>
                <a:gd name="connsiteX10" fmla="*/ 2953 w 304086"/>
                <a:gd name="connsiteY10" fmla="*/ 427523 h 507697"/>
                <a:gd name="connsiteX11" fmla="*/ 11183 w 304086"/>
                <a:gd name="connsiteY11" fmla="*/ 457891 h 507697"/>
                <a:gd name="connsiteX12" fmla="*/ 11184 w 304086"/>
                <a:gd name="connsiteY12" fmla="*/ 457892 h 507697"/>
                <a:gd name="connsiteX13" fmla="*/ 93170 w 304086"/>
                <a:gd name="connsiteY13" fmla="*/ 504725 h 507697"/>
                <a:gd name="connsiteX14" fmla="*/ 123650 w 304086"/>
                <a:gd name="connsiteY14" fmla="*/ 496493 h 507697"/>
                <a:gd name="connsiteX15" fmla="*/ 115418 w 304086"/>
                <a:gd name="connsiteY15" fmla="*/ 466013 h 507697"/>
                <a:gd name="connsiteX16" fmla="*/ 80710 w 304086"/>
                <a:gd name="connsiteY16" fmla="*/ 446323 h 507697"/>
                <a:gd name="connsiteX17" fmla="*/ 304084 w 304086"/>
                <a:gd name="connsiteY17" fmla="*/ 130953 h 5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086" h="507697">
                  <a:moveTo>
                    <a:pt x="304084" y="130953"/>
                  </a:moveTo>
                  <a:cubicBezTo>
                    <a:pt x="304129" y="91202"/>
                    <a:pt x="297085" y="51761"/>
                    <a:pt x="283282" y="14483"/>
                  </a:cubicBezTo>
                  <a:cubicBezTo>
                    <a:pt x="278981" y="2964"/>
                    <a:pt x="266156" y="-2888"/>
                    <a:pt x="254637" y="1412"/>
                  </a:cubicBezTo>
                  <a:cubicBezTo>
                    <a:pt x="243118" y="5713"/>
                    <a:pt x="237265" y="18538"/>
                    <a:pt x="241566" y="30057"/>
                  </a:cubicBezTo>
                  <a:cubicBezTo>
                    <a:pt x="297268" y="179766"/>
                    <a:pt x="221061" y="346286"/>
                    <a:pt x="71351" y="401988"/>
                  </a:cubicBezTo>
                  <a:cubicBezTo>
                    <a:pt x="70283" y="402386"/>
                    <a:pt x="69212" y="402777"/>
                    <a:pt x="68140" y="403161"/>
                  </a:cubicBezTo>
                  <a:lnTo>
                    <a:pt x="68140" y="403161"/>
                  </a:lnTo>
                  <a:lnTo>
                    <a:pt x="88386" y="367787"/>
                  </a:lnTo>
                  <a:cubicBezTo>
                    <a:pt x="94530" y="357096"/>
                    <a:pt x="90845" y="343450"/>
                    <a:pt x="80154" y="337306"/>
                  </a:cubicBezTo>
                  <a:cubicBezTo>
                    <a:pt x="69464" y="331163"/>
                    <a:pt x="55818" y="334848"/>
                    <a:pt x="49674" y="345538"/>
                  </a:cubicBezTo>
                  <a:lnTo>
                    <a:pt x="2953" y="427523"/>
                  </a:lnTo>
                  <a:cubicBezTo>
                    <a:pt x="-3160" y="438183"/>
                    <a:pt x="524" y="451778"/>
                    <a:pt x="11183" y="457891"/>
                  </a:cubicBezTo>
                  <a:cubicBezTo>
                    <a:pt x="11183" y="457892"/>
                    <a:pt x="11184" y="457892"/>
                    <a:pt x="11184" y="457892"/>
                  </a:cubicBezTo>
                  <a:lnTo>
                    <a:pt x="93170" y="504725"/>
                  </a:lnTo>
                  <a:cubicBezTo>
                    <a:pt x="103860" y="510869"/>
                    <a:pt x="117506" y="507183"/>
                    <a:pt x="123650" y="496493"/>
                  </a:cubicBezTo>
                  <a:cubicBezTo>
                    <a:pt x="129794" y="485803"/>
                    <a:pt x="126108" y="472157"/>
                    <a:pt x="115418" y="466013"/>
                  </a:cubicBezTo>
                  <a:lnTo>
                    <a:pt x="80710" y="446323"/>
                  </a:lnTo>
                  <a:cubicBezTo>
                    <a:pt x="214931" y="399762"/>
                    <a:pt x="304701" y="273019"/>
                    <a:pt x="304084" y="130953"/>
                  </a:cubicBezTo>
                  <a:close/>
                </a:path>
              </a:pathLst>
            </a:custGeom>
            <a:solidFill>
              <a:schemeClr val="accent1"/>
            </a:solidFill>
            <a:ln w="14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CB51900A-7C92-4E67-A0A0-63F16A8D9622}"/>
                </a:ext>
              </a:extLst>
            </p:cNvPr>
            <p:cNvSpPr/>
            <p:nvPr/>
          </p:nvSpPr>
          <p:spPr>
            <a:xfrm rot="7200000">
              <a:off x="8937672" y="9346832"/>
              <a:ext cx="304086" cy="507697"/>
            </a:xfrm>
            <a:custGeom>
              <a:avLst/>
              <a:gdLst>
                <a:gd name="connsiteX0" fmla="*/ 304084 w 304086"/>
                <a:gd name="connsiteY0" fmla="*/ 130953 h 507697"/>
                <a:gd name="connsiteX1" fmla="*/ 283282 w 304086"/>
                <a:gd name="connsiteY1" fmla="*/ 14483 h 507697"/>
                <a:gd name="connsiteX2" fmla="*/ 254637 w 304086"/>
                <a:gd name="connsiteY2" fmla="*/ 1412 h 507697"/>
                <a:gd name="connsiteX3" fmla="*/ 241566 w 304086"/>
                <a:gd name="connsiteY3" fmla="*/ 30057 h 507697"/>
                <a:gd name="connsiteX4" fmla="*/ 71351 w 304086"/>
                <a:gd name="connsiteY4" fmla="*/ 401988 h 507697"/>
                <a:gd name="connsiteX5" fmla="*/ 68140 w 304086"/>
                <a:gd name="connsiteY5" fmla="*/ 403161 h 507697"/>
                <a:gd name="connsiteX6" fmla="*/ 68140 w 304086"/>
                <a:gd name="connsiteY6" fmla="*/ 403161 h 507697"/>
                <a:gd name="connsiteX7" fmla="*/ 88386 w 304086"/>
                <a:gd name="connsiteY7" fmla="*/ 367787 h 507697"/>
                <a:gd name="connsiteX8" fmla="*/ 80154 w 304086"/>
                <a:gd name="connsiteY8" fmla="*/ 337306 h 507697"/>
                <a:gd name="connsiteX9" fmla="*/ 49674 w 304086"/>
                <a:gd name="connsiteY9" fmla="*/ 345538 h 507697"/>
                <a:gd name="connsiteX10" fmla="*/ 2953 w 304086"/>
                <a:gd name="connsiteY10" fmla="*/ 427523 h 507697"/>
                <a:gd name="connsiteX11" fmla="*/ 11183 w 304086"/>
                <a:gd name="connsiteY11" fmla="*/ 457891 h 507697"/>
                <a:gd name="connsiteX12" fmla="*/ 11184 w 304086"/>
                <a:gd name="connsiteY12" fmla="*/ 457892 h 507697"/>
                <a:gd name="connsiteX13" fmla="*/ 93170 w 304086"/>
                <a:gd name="connsiteY13" fmla="*/ 504725 h 507697"/>
                <a:gd name="connsiteX14" fmla="*/ 123650 w 304086"/>
                <a:gd name="connsiteY14" fmla="*/ 496493 h 507697"/>
                <a:gd name="connsiteX15" fmla="*/ 115418 w 304086"/>
                <a:gd name="connsiteY15" fmla="*/ 466013 h 507697"/>
                <a:gd name="connsiteX16" fmla="*/ 80710 w 304086"/>
                <a:gd name="connsiteY16" fmla="*/ 446323 h 507697"/>
                <a:gd name="connsiteX17" fmla="*/ 304084 w 304086"/>
                <a:gd name="connsiteY17" fmla="*/ 130953 h 5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086" h="507697">
                  <a:moveTo>
                    <a:pt x="304084" y="130953"/>
                  </a:moveTo>
                  <a:cubicBezTo>
                    <a:pt x="304129" y="91202"/>
                    <a:pt x="297085" y="51761"/>
                    <a:pt x="283282" y="14483"/>
                  </a:cubicBezTo>
                  <a:cubicBezTo>
                    <a:pt x="278981" y="2964"/>
                    <a:pt x="266156" y="-2888"/>
                    <a:pt x="254637" y="1412"/>
                  </a:cubicBezTo>
                  <a:cubicBezTo>
                    <a:pt x="243118" y="5713"/>
                    <a:pt x="237265" y="18538"/>
                    <a:pt x="241566" y="30057"/>
                  </a:cubicBezTo>
                  <a:cubicBezTo>
                    <a:pt x="297268" y="179766"/>
                    <a:pt x="221061" y="346286"/>
                    <a:pt x="71351" y="401988"/>
                  </a:cubicBezTo>
                  <a:cubicBezTo>
                    <a:pt x="70283" y="402386"/>
                    <a:pt x="69212" y="402777"/>
                    <a:pt x="68140" y="403161"/>
                  </a:cubicBezTo>
                  <a:lnTo>
                    <a:pt x="68140" y="403161"/>
                  </a:lnTo>
                  <a:lnTo>
                    <a:pt x="88386" y="367787"/>
                  </a:lnTo>
                  <a:cubicBezTo>
                    <a:pt x="94530" y="357096"/>
                    <a:pt x="90845" y="343450"/>
                    <a:pt x="80154" y="337306"/>
                  </a:cubicBezTo>
                  <a:cubicBezTo>
                    <a:pt x="69464" y="331163"/>
                    <a:pt x="55818" y="334848"/>
                    <a:pt x="49674" y="345538"/>
                  </a:cubicBezTo>
                  <a:lnTo>
                    <a:pt x="2953" y="427523"/>
                  </a:lnTo>
                  <a:cubicBezTo>
                    <a:pt x="-3160" y="438183"/>
                    <a:pt x="524" y="451778"/>
                    <a:pt x="11183" y="457891"/>
                  </a:cubicBezTo>
                  <a:cubicBezTo>
                    <a:pt x="11183" y="457892"/>
                    <a:pt x="11184" y="457892"/>
                    <a:pt x="11184" y="457892"/>
                  </a:cubicBezTo>
                  <a:lnTo>
                    <a:pt x="93170" y="504725"/>
                  </a:lnTo>
                  <a:cubicBezTo>
                    <a:pt x="103860" y="510869"/>
                    <a:pt x="117506" y="507183"/>
                    <a:pt x="123650" y="496493"/>
                  </a:cubicBezTo>
                  <a:cubicBezTo>
                    <a:pt x="129794" y="485803"/>
                    <a:pt x="126108" y="472157"/>
                    <a:pt x="115418" y="466013"/>
                  </a:cubicBezTo>
                  <a:lnTo>
                    <a:pt x="80710" y="446323"/>
                  </a:lnTo>
                  <a:cubicBezTo>
                    <a:pt x="214931" y="399762"/>
                    <a:pt x="304701" y="273019"/>
                    <a:pt x="304084" y="130953"/>
                  </a:cubicBezTo>
                  <a:close/>
                </a:path>
              </a:pathLst>
            </a:custGeom>
            <a:solidFill>
              <a:schemeClr val="accent1"/>
            </a:solidFill>
            <a:ln w="14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E8713BCF-05AF-41E5-9F5A-4E106B798957}"/>
                </a:ext>
              </a:extLst>
            </p:cNvPr>
            <p:cNvSpPr/>
            <p:nvPr/>
          </p:nvSpPr>
          <p:spPr>
            <a:xfrm rot="14400000">
              <a:off x="9144450" y="9042548"/>
              <a:ext cx="304086" cy="507697"/>
            </a:xfrm>
            <a:custGeom>
              <a:avLst/>
              <a:gdLst>
                <a:gd name="connsiteX0" fmla="*/ 304084 w 304086"/>
                <a:gd name="connsiteY0" fmla="*/ 130953 h 507697"/>
                <a:gd name="connsiteX1" fmla="*/ 283282 w 304086"/>
                <a:gd name="connsiteY1" fmla="*/ 14483 h 507697"/>
                <a:gd name="connsiteX2" fmla="*/ 254637 w 304086"/>
                <a:gd name="connsiteY2" fmla="*/ 1412 h 507697"/>
                <a:gd name="connsiteX3" fmla="*/ 241566 w 304086"/>
                <a:gd name="connsiteY3" fmla="*/ 30057 h 507697"/>
                <a:gd name="connsiteX4" fmla="*/ 71351 w 304086"/>
                <a:gd name="connsiteY4" fmla="*/ 401988 h 507697"/>
                <a:gd name="connsiteX5" fmla="*/ 68140 w 304086"/>
                <a:gd name="connsiteY5" fmla="*/ 403161 h 507697"/>
                <a:gd name="connsiteX6" fmla="*/ 68140 w 304086"/>
                <a:gd name="connsiteY6" fmla="*/ 403161 h 507697"/>
                <a:gd name="connsiteX7" fmla="*/ 88386 w 304086"/>
                <a:gd name="connsiteY7" fmla="*/ 367787 h 507697"/>
                <a:gd name="connsiteX8" fmla="*/ 80154 w 304086"/>
                <a:gd name="connsiteY8" fmla="*/ 337306 h 507697"/>
                <a:gd name="connsiteX9" fmla="*/ 49674 w 304086"/>
                <a:gd name="connsiteY9" fmla="*/ 345538 h 507697"/>
                <a:gd name="connsiteX10" fmla="*/ 2953 w 304086"/>
                <a:gd name="connsiteY10" fmla="*/ 427523 h 507697"/>
                <a:gd name="connsiteX11" fmla="*/ 11183 w 304086"/>
                <a:gd name="connsiteY11" fmla="*/ 457891 h 507697"/>
                <a:gd name="connsiteX12" fmla="*/ 11184 w 304086"/>
                <a:gd name="connsiteY12" fmla="*/ 457892 h 507697"/>
                <a:gd name="connsiteX13" fmla="*/ 93170 w 304086"/>
                <a:gd name="connsiteY13" fmla="*/ 504725 h 507697"/>
                <a:gd name="connsiteX14" fmla="*/ 123650 w 304086"/>
                <a:gd name="connsiteY14" fmla="*/ 496493 h 507697"/>
                <a:gd name="connsiteX15" fmla="*/ 115418 w 304086"/>
                <a:gd name="connsiteY15" fmla="*/ 466013 h 507697"/>
                <a:gd name="connsiteX16" fmla="*/ 80710 w 304086"/>
                <a:gd name="connsiteY16" fmla="*/ 446323 h 507697"/>
                <a:gd name="connsiteX17" fmla="*/ 304084 w 304086"/>
                <a:gd name="connsiteY17" fmla="*/ 130953 h 5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086" h="507697">
                  <a:moveTo>
                    <a:pt x="304084" y="130953"/>
                  </a:moveTo>
                  <a:cubicBezTo>
                    <a:pt x="304129" y="91202"/>
                    <a:pt x="297085" y="51761"/>
                    <a:pt x="283282" y="14483"/>
                  </a:cubicBezTo>
                  <a:cubicBezTo>
                    <a:pt x="278981" y="2964"/>
                    <a:pt x="266156" y="-2888"/>
                    <a:pt x="254637" y="1412"/>
                  </a:cubicBezTo>
                  <a:cubicBezTo>
                    <a:pt x="243118" y="5713"/>
                    <a:pt x="237265" y="18538"/>
                    <a:pt x="241566" y="30057"/>
                  </a:cubicBezTo>
                  <a:cubicBezTo>
                    <a:pt x="297268" y="179766"/>
                    <a:pt x="221061" y="346286"/>
                    <a:pt x="71351" y="401988"/>
                  </a:cubicBezTo>
                  <a:cubicBezTo>
                    <a:pt x="70283" y="402386"/>
                    <a:pt x="69212" y="402777"/>
                    <a:pt x="68140" y="403161"/>
                  </a:cubicBezTo>
                  <a:lnTo>
                    <a:pt x="68140" y="403161"/>
                  </a:lnTo>
                  <a:lnTo>
                    <a:pt x="88386" y="367787"/>
                  </a:lnTo>
                  <a:cubicBezTo>
                    <a:pt x="94530" y="357096"/>
                    <a:pt x="90845" y="343450"/>
                    <a:pt x="80154" y="337306"/>
                  </a:cubicBezTo>
                  <a:cubicBezTo>
                    <a:pt x="69464" y="331163"/>
                    <a:pt x="55818" y="334848"/>
                    <a:pt x="49674" y="345538"/>
                  </a:cubicBezTo>
                  <a:lnTo>
                    <a:pt x="2953" y="427523"/>
                  </a:lnTo>
                  <a:cubicBezTo>
                    <a:pt x="-3160" y="438183"/>
                    <a:pt x="524" y="451778"/>
                    <a:pt x="11183" y="457891"/>
                  </a:cubicBezTo>
                  <a:cubicBezTo>
                    <a:pt x="11183" y="457892"/>
                    <a:pt x="11184" y="457892"/>
                    <a:pt x="11184" y="457892"/>
                  </a:cubicBezTo>
                  <a:lnTo>
                    <a:pt x="93170" y="504725"/>
                  </a:lnTo>
                  <a:cubicBezTo>
                    <a:pt x="103860" y="510869"/>
                    <a:pt x="117506" y="507183"/>
                    <a:pt x="123650" y="496493"/>
                  </a:cubicBezTo>
                  <a:cubicBezTo>
                    <a:pt x="129794" y="485803"/>
                    <a:pt x="126108" y="472157"/>
                    <a:pt x="115418" y="466013"/>
                  </a:cubicBezTo>
                  <a:lnTo>
                    <a:pt x="80710" y="446323"/>
                  </a:lnTo>
                  <a:cubicBezTo>
                    <a:pt x="214931" y="399762"/>
                    <a:pt x="304701" y="273019"/>
                    <a:pt x="304084" y="130953"/>
                  </a:cubicBezTo>
                  <a:close/>
                </a:path>
              </a:pathLst>
            </a:custGeom>
            <a:solidFill>
              <a:schemeClr val="accent1"/>
            </a:solidFill>
            <a:ln w="14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9E1DDBB9-862B-7540-9817-4148C5E61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063"/>
            <a:ext cx="7102555" cy="5358384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38E925CF-CD1A-6A4A-8ED5-D75389F9D4E2}"/>
              </a:ext>
            </a:extLst>
          </p:cNvPr>
          <p:cNvSpPr/>
          <p:nvPr/>
        </p:nvSpPr>
        <p:spPr>
          <a:xfrm>
            <a:off x="10435166" y="8321531"/>
            <a:ext cx="6477001" cy="6192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queueMicrotask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4438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A0C4892-4D4D-4E91-A261-8BF8F6084D96}"/>
              </a:ext>
            </a:extLst>
          </p:cNvPr>
          <p:cNvGrpSpPr/>
          <p:nvPr/>
        </p:nvGrpSpPr>
        <p:grpSpPr>
          <a:xfrm>
            <a:off x="1375833" y="6434509"/>
            <a:ext cx="6477001" cy="3200399"/>
            <a:chOff x="9324339" y="5607997"/>
            <a:chExt cx="6477001" cy="320039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9FA31E7-65B4-4E1A-A694-7FE296A7F533}"/>
                </a:ext>
              </a:extLst>
            </p:cNvPr>
            <p:cNvGrpSpPr/>
            <p:nvPr/>
          </p:nvGrpSpPr>
          <p:grpSpPr>
            <a:xfrm>
              <a:off x="9324339" y="5607997"/>
              <a:ext cx="6477001" cy="3200399"/>
              <a:chOff x="9324339" y="5607997"/>
              <a:chExt cx="6477001" cy="320039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C9BDCD0-0014-4DA3-8F35-F8BE9BC5C895}"/>
                  </a:ext>
                </a:extLst>
              </p:cNvPr>
              <p:cNvSpPr/>
              <p:nvPr/>
            </p:nvSpPr>
            <p:spPr>
              <a:xfrm>
                <a:off x="9324339" y="5607997"/>
                <a:ext cx="6477001" cy="3200399"/>
              </a:xfrm>
              <a:prstGeom prst="rect">
                <a:avLst/>
              </a:prstGeom>
              <a:noFill/>
              <a:ln w="38100" cap="flat" cmpd="sng" algn="ctr">
                <a:solidFill>
                  <a:srgbClr val="B34B4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D1C3AB4-B963-4533-89A5-D29B2EEC74C8}"/>
                  </a:ext>
                </a:extLst>
              </p:cNvPr>
              <p:cNvSpPr/>
              <p:nvPr/>
            </p:nvSpPr>
            <p:spPr>
              <a:xfrm>
                <a:off x="9324339" y="5607997"/>
                <a:ext cx="6477001" cy="369332"/>
              </a:xfrm>
              <a:prstGeom prst="rect">
                <a:avLst/>
              </a:prstGeom>
              <a:solidFill>
                <a:srgbClr val="B3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46CB88D-53C8-4C7A-8D22-653258A0C668}"/>
                </a:ext>
              </a:extLst>
            </p:cNvPr>
            <p:cNvSpPr txBox="1"/>
            <p:nvPr/>
          </p:nvSpPr>
          <p:spPr>
            <a:xfrm>
              <a:off x="11589913" y="5607997"/>
              <a:ext cx="1945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/>
                <a:t>Macro</a:t>
              </a:r>
              <a:r>
                <a:rPr lang="zh-CN" altLang="en-US" sz="1800" dirty="0"/>
                <a:t> </a:t>
              </a:r>
              <a:r>
                <a:rPr lang="en-US" altLang="zh-CN" sz="1800" dirty="0"/>
                <a:t>Queue</a:t>
              </a:r>
              <a:endParaRPr lang="zh-CN" altLang="en-US" sz="1800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7FBB509-2B87-40F8-A5BD-04857617316C}"/>
              </a:ext>
            </a:extLst>
          </p:cNvPr>
          <p:cNvGrpSpPr/>
          <p:nvPr/>
        </p:nvGrpSpPr>
        <p:grpSpPr>
          <a:xfrm>
            <a:off x="8604474" y="706642"/>
            <a:ext cx="3962400" cy="5548388"/>
            <a:chOff x="9324340" y="5601006"/>
            <a:chExt cx="3962400" cy="657469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0736489-95E2-41A1-81EF-072A0C500533}"/>
                </a:ext>
              </a:extLst>
            </p:cNvPr>
            <p:cNvGrpSpPr/>
            <p:nvPr/>
          </p:nvGrpSpPr>
          <p:grpSpPr>
            <a:xfrm>
              <a:off x="9324340" y="5607997"/>
              <a:ext cx="3962400" cy="6567699"/>
              <a:chOff x="9324340" y="5607997"/>
              <a:chExt cx="3962400" cy="6567699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59DCB4-DCC4-480A-9696-E2E23D525E98}"/>
                  </a:ext>
                </a:extLst>
              </p:cNvPr>
              <p:cNvSpPr/>
              <p:nvPr/>
            </p:nvSpPr>
            <p:spPr>
              <a:xfrm>
                <a:off x="9324340" y="5607997"/>
                <a:ext cx="3962400" cy="6567699"/>
              </a:xfrm>
              <a:prstGeom prst="rect">
                <a:avLst/>
              </a:prstGeom>
              <a:noFill/>
              <a:ln w="38100" cap="flat" cmpd="sng" algn="ctr">
                <a:solidFill>
                  <a:srgbClr val="B34B4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A2AC77E-6619-41EC-A5CE-C6A22230C341}"/>
                  </a:ext>
                </a:extLst>
              </p:cNvPr>
              <p:cNvSpPr/>
              <p:nvPr/>
            </p:nvSpPr>
            <p:spPr>
              <a:xfrm>
                <a:off x="9324340" y="5607997"/>
                <a:ext cx="3962400" cy="369332"/>
              </a:xfrm>
              <a:prstGeom prst="rect">
                <a:avLst/>
              </a:prstGeom>
              <a:solidFill>
                <a:srgbClr val="B3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D4F94F7-ECF4-41B9-9BEA-60573BE3C04B}"/>
                </a:ext>
              </a:extLst>
            </p:cNvPr>
            <p:cNvSpPr txBox="1"/>
            <p:nvPr/>
          </p:nvSpPr>
          <p:spPr>
            <a:xfrm>
              <a:off x="10581640" y="5601006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/>
                <a:t>Call stack</a:t>
              </a:r>
              <a:endParaRPr lang="zh-CN" altLang="en-US" sz="1800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89C9E8-057F-4A94-AC49-F5CC58FB1E6A}"/>
              </a:ext>
            </a:extLst>
          </p:cNvPr>
          <p:cNvGrpSpPr/>
          <p:nvPr/>
        </p:nvGrpSpPr>
        <p:grpSpPr>
          <a:xfrm>
            <a:off x="10435166" y="7959190"/>
            <a:ext cx="6477001" cy="1682710"/>
            <a:chOff x="9324339" y="5607997"/>
            <a:chExt cx="6477001" cy="168271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BE9F33D-5593-4558-A9A8-0E610392E643}"/>
                </a:ext>
              </a:extLst>
            </p:cNvPr>
            <p:cNvGrpSpPr/>
            <p:nvPr/>
          </p:nvGrpSpPr>
          <p:grpSpPr>
            <a:xfrm>
              <a:off x="9324339" y="5607997"/>
              <a:ext cx="6477001" cy="1682710"/>
              <a:chOff x="9324339" y="5607997"/>
              <a:chExt cx="6477001" cy="168271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16801B9-A149-4FAB-B508-D54EBBB9468C}"/>
                  </a:ext>
                </a:extLst>
              </p:cNvPr>
              <p:cNvSpPr/>
              <p:nvPr/>
            </p:nvSpPr>
            <p:spPr>
              <a:xfrm>
                <a:off x="9324339" y="5607999"/>
                <a:ext cx="6477001" cy="1682708"/>
              </a:xfrm>
              <a:prstGeom prst="rect">
                <a:avLst/>
              </a:prstGeom>
              <a:noFill/>
              <a:ln w="38100" cap="flat" cmpd="sng" algn="ctr">
                <a:solidFill>
                  <a:srgbClr val="B34B4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017CBB4-8721-408D-BE1D-580C219E6712}"/>
                  </a:ext>
                </a:extLst>
              </p:cNvPr>
              <p:cNvSpPr/>
              <p:nvPr/>
            </p:nvSpPr>
            <p:spPr>
              <a:xfrm>
                <a:off x="9324339" y="5607997"/>
                <a:ext cx="6477001" cy="369332"/>
              </a:xfrm>
              <a:prstGeom prst="rect">
                <a:avLst/>
              </a:prstGeom>
              <a:solidFill>
                <a:srgbClr val="B3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695BC54-7728-405F-A6F9-F065107A43ED}"/>
                </a:ext>
              </a:extLst>
            </p:cNvPr>
            <p:cNvSpPr txBox="1"/>
            <p:nvPr/>
          </p:nvSpPr>
          <p:spPr>
            <a:xfrm>
              <a:off x="11608887" y="5618409"/>
              <a:ext cx="170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/>
                <a:t>Micro</a:t>
              </a:r>
              <a:r>
                <a:rPr lang="zh-CN" altLang="en-US" sz="1800" dirty="0"/>
                <a:t> </a:t>
              </a:r>
              <a:r>
                <a:rPr lang="en-US" altLang="zh-CN" sz="1800" dirty="0"/>
                <a:t>Queue</a:t>
              </a:r>
              <a:endParaRPr lang="zh-CN" altLang="en-US" sz="1800" dirty="0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1EC465E9-3C1D-4EBF-AB7D-91D56ECF1F20}"/>
              </a:ext>
            </a:extLst>
          </p:cNvPr>
          <p:cNvSpPr txBox="1"/>
          <p:nvPr/>
        </p:nvSpPr>
        <p:spPr>
          <a:xfrm>
            <a:off x="8793854" y="8191482"/>
            <a:ext cx="1067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Event loop</a:t>
            </a:r>
            <a:endParaRPr lang="zh-CN" altLang="en-US" sz="1400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ED4198F-41C0-4A8E-9862-581C8DB2B5DB}"/>
              </a:ext>
            </a:extLst>
          </p:cNvPr>
          <p:cNvGrpSpPr/>
          <p:nvPr/>
        </p:nvGrpSpPr>
        <p:grpSpPr>
          <a:xfrm>
            <a:off x="8730914" y="8321531"/>
            <a:ext cx="1193800" cy="1193800"/>
            <a:chOff x="8675109" y="8915401"/>
            <a:chExt cx="1193800" cy="1193800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8B7AA10-8319-434F-9463-DE2F59B47855}"/>
                </a:ext>
              </a:extLst>
            </p:cNvPr>
            <p:cNvSpPr/>
            <p:nvPr/>
          </p:nvSpPr>
          <p:spPr>
            <a:xfrm>
              <a:off x="8675109" y="8915401"/>
              <a:ext cx="1193800" cy="1193800"/>
            </a:xfrm>
            <a:prstGeom prst="ellipse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EB6B1CE4-1309-46CE-8E9D-FDB4D7C737B0}"/>
                </a:ext>
              </a:extLst>
            </p:cNvPr>
            <p:cNvSpPr/>
            <p:nvPr/>
          </p:nvSpPr>
          <p:spPr>
            <a:xfrm>
              <a:off x="9301288" y="9381059"/>
              <a:ext cx="304086" cy="507697"/>
            </a:xfrm>
            <a:custGeom>
              <a:avLst/>
              <a:gdLst>
                <a:gd name="connsiteX0" fmla="*/ 304084 w 304086"/>
                <a:gd name="connsiteY0" fmla="*/ 130953 h 507697"/>
                <a:gd name="connsiteX1" fmla="*/ 283282 w 304086"/>
                <a:gd name="connsiteY1" fmla="*/ 14483 h 507697"/>
                <a:gd name="connsiteX2" fmla="*/ 254637 w 304086"/>
                <a:gd name="connsiteY2" fmla="*/ 1412 h 507697"/>
                <a:gd name="connsiteX3" fmla="*/ 241566 w 304086"/>
                <a:gd name="connsiteY3" fmla="*/ 30057 h 507697"/>
                <a:gd name="connsiteX4" fmla="*/ 71351 w 304086"/>
                <a:gd name="connsiteY4" fmla="*/ 401988 h 507697"/>
                <a:gd name="connsiteX5" fmla="*/ 68140 w 304086"/>
                <a:gd name="connsiteY5" fmla="*/ 403161 h 507697"/>
                <a:gd name="connsiteX6" fmla="*/ 68140 w 304086"/>
                <a:gd name="connsiteY6" fmla="*/ 403161 h 507697"/>
                <a:gd name="connsiteX7" fmla="*/ 88386 w 304086"/>
                <a:gd name="connsiteY7" fmla="*/ 367787 h 507697"/>
                <a:gd name="connsiteX8" fmla="*/ 80154 w 304086"/>
                <a:gd name="connsiteY8" fmla="*/ 337306 h 507697"/>
                <a:gd name="connsiteX9" fmla="*/ 49674 w 304086"/>
                <a:gd name="connsiteY9" fmla="*/ 345538 h 507697"/>
                <a:gd name="connsiteX10" fmla="*/ 2953 w 304086"/>
                <a:gd name="connsiteY10" fmla="*/ 427523 h 507697"/>
                <a:gd name="connsiteX11" fmla="*/ 11183 w 304086"/>
                <a:gd name="connsiteY11" fmla="*/ 457891 h 507697"/>
                <a:gd name="connsiteX12" fmla="*/ 11184 w 304086"/>
                <a:gd name="connsiteY12" fmla="*/ 457892 h 507697"/>
                <a:gd name="connsiteX13" fmla="*/ 93170 w 304086"/>
                <a:gd name="connsiteY13" fmla="*/ 504725 h 507697"/>
                <a:gd name="connsiteX14" fmla="*/ 123650 w 304086"/>
                <a:gd name="connsiteY14" fmla="*/ 496493 h 507697"/>
                <a:gd name="connsiteX15" fmla="*/ 115418 w 304086"/>
                <a:gd name="connsiteY15" fmla="*/ 466013 h 507697"/>
                <a:gd name="connsiteX16" fmla="*/ 80710 w 304086"/>
                <a:gd name="connsiteY16" fmla="*/ 446323 h 507697"/>
                <a:gd name="connsiteX17" fmla="*/ 304084 w 304086"/>
                <a:gd name="connsiteY17" fmla="*/ 130953 h 5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086" h="507697">
                  <a:moveTo>
                    <a:pt x="304084" y="130953"/>
                  </a:moveTo>
                  <a:cubicBezTo>
                    <a:pt x="304129" y="91202"/>
                    <a:pt x="297085" y="51761"/>
                    <a:pt x="283282" y="14483"/>
                  </a:cubicBezTo>
                  <a:cubicBezTo>
                    <a:pt x="278981" y="2964"/>
                    <a:pt x="266156" y="-2888"/>
                    <a:pt x="254637" y="1412"/>
                  </a:cubicBezTo>
                  <a:cubicBezTo>
                    <a:pt x="243118" y="5713"/>
                    <a:pt x="237265" y="18538"/>
                    <a:pt x="241566" y="30057"/>
                  </a:cubicBezTo>
                  <a:cubicBezTo>
                    <a:pt x="297268" y="179766"/>
                    <a:pt x="221061" y="346286"/>
                    <a:pt x="71351" y="401988"/>
                  </a:cubicBezTo>
                  <a:cubicBezTo>
                    <a:pt x="70283" y="402386"/>
                    <a:pt x="69212" y="402777"/>
                    <a:pt x="68140" y="403161"/>
                  </a:cubicBezTo>
                  <a:lnTo>
                    <a:pt x="68140" y="403161"/>
                  </a:lnTo>
                  <a:lnTo>
                    <a:pt x="88386" y="367787"/>
                  </a:lnTo>
                  <a:cubicBezTo>
                    <a:pt x="94530" y="357096"/>
                    <a:pt x="90845" y="343450"/>
                    <a:pt x="80154" y="337306"/>
                  </a:cubicBezTo>
                  <a:cubicBezTo>
                    <a:pt x="69464" y="331163"/>
                    <a:pt x="55818" y="334848"/>
                    <a:pt x="49674" y="345538"/>
                  </a:cubicBezTo>
                  <a:lnTo>
                    <a:pt x="2953" y="427523"/>
                  </a:lnTo>
                  <a:cubicBezTo>
                    <a:pt x="-3160" y="438183"/>
                    <a:pt x="524" y="451778"/>
                    <a:pt x="11183" y="457891"/>
                  </a:cubicBezTo>
                  <a:cubicBezTo>
                    <a:pt x="11183" y="457892"/>
                    <a:pt x="11184" y="457892"/>
                    <a:pt x="11184" y="457892"/>
                  </a:cubicBezTo>
                  <a:lnTo>
                    <a:pt x="93170" y="504725"/>
                  </a:lnTo>
                  <a:cubicBezTo>
                    <a:pt x="103860" y="510869"/>
                    <a:pt x="117506" y="507183"/>
                    <a:pt x="123650" y="496493"/>
                  </a:cubicBezTo>
                  <a:cubicBezTo>
                    <a:pt x="129794" y="485803"/>
                    <a:pt x="126108" y="472157"/>
                    <a:pt x="115418" y="466013"/>
                  </a:cubicBezTo>
                  <a:lnTo>
                    <a:pt x="80710" y="446323"/>
                  </a:lnTo>
                  <a:cubicBezTo>
                    <a:pt x="214931" y="399762"/>
                    <a:pt x="304701" y="273019"/>
                    <a:pt x="304084" y="130953"/>
                  </a:cubicBezTo>
                  <a:close/>
                </a:path>
              </a:pathLst>
            </a:custGeom>
            <a:solidFill>
              <a:schemeClr val="accent1"/>
            </a:solidFill>
            <a:ln w="14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CB51900A-7C92-4E67-A0A0-63F16A8D9622}"/>
                </a:ext>
              </a:extLst>
            </p:cNvPr>
            <p:cNvSpPr/>
            <p:nvPr/>
          </p:nvSpPr>
          <p:spPr>
            <a:xfrm rot="7200000">
              <a:off x="8937672" y="9346832"/>
              <a:ext cx="304086" cy="507697"/>
            </a:xfrm>
            <a:custGeom>
              <a:avLst/>
              <a:gdLst>
                <a:gd name="connsiteX0" fmla="*/ 304084 w 304086"/>
                <a:gd name="connsiteY0" fmla="*/ 130953 h 507697"/>
                <a:gd name="connsiteX1" fmla="*/ 283282 w 304086"/>
                <a:gd name="connsiteY1" fmla="*/ 14483 h 507697"/>
                <a:gd name="connsiteX2" fmla="*/ 254637 w 304086"/>
                <a:gd name="connsiteY2" fmla="*/ 1412 h 507697"/>
                <a:gd name="connsiteX3" fmla="*/ 241566 w 304086"/>
                <a:gd name="connsiteY3" fmla="*/ 30057 h 507697"/>
                <a:gd name="connsiteX4" fmla="*/ 71351 w 304086"/>
                <a:gd name="connsiteY4" fmla="*/ 401988 h 507697"/>
                <a:gd name="connsiteX5" fmla="*/ 68140 w 304086"/>
                <a:gd name="connsiteY5" fmla="*/ 403161 h 507697"/>
                <a:gd name="connsiteX6" fmla="*/ 68140 w 304086"/>
                <a:gd name="connsiteY6" fmla="*/ 403161 h 507697"/>
                <a:gd name="connsiteX7" fmla="*/ 88386 w 304086"/>
                <a:gd name="connsiteY7" fmla="*/ 367787 h 507697"/>
                <a:gd name="connsiteX8" fmla="*/ 80154 w 304086"/>
                <a:gd name="connsiteY8" fmla="*/ 337306 h 507697"/>
                <a:gd name="connsiteX9" fmla="*/ 49674 w 304086"/>
                <a:gd name="connsiteY9" fmla="*/ 345538 h 507697"/>
                <a:gd name="connsiteX10" fmla="*/ 2953 w 304086"/>
                <a:gd name="connsiteY10" fmla="*/ 427523 h 507697"/>
                <a:gd name="connsiteX11" fmla="*/ 11183 w 304086"/>
                <a:gd name="connsiteY11" fmla="*/ 457891 h 507697"/>
                <a:gd name="connsiteX12" fmla="*/ 11184 w 304086"/>
                <a:gd name="connsiteY12" fmla="*/ 457892 h 507697"/>
                <a:gd name="connsiteX13" fmla="*/ 93170 w 304086"/>
                <a:gd name="connsiteY13" fmla="*/ 504725 h 507697"/>
                <a:gd name="connsiteX14" fmla="*/ 123650 w 304086"/>
                <a:gd name="connsiteY14" fmla="*/ 496493 h 507697"/>
                <a:gd name="connsiteX15" fmla="*/ 115418 w 304086"/>
                <a:gd name="connsiteY15" fmla="*/ 466013 h 507697"/>
                <a:gd name="connsiteX16" fmla="*/ 80710 w 304086"/>
                <a:gd name="connsiteY16" fmla="*/ 446323 h 507697"/>
                <a:gd name="connsiteX17" fmla="*/ 304084 w 304086"/>
                <a:gd name="connsiteY17" fmla="*/ 130953 h 5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086" h="507697">
                  <a:moveTo>
                    <a:pt x="304084" y="130953"/>
                  </a:moveTo>
                  <a:cubicBezTo>
                    <a:pt x="304129" y="91202"/>
                    <a:pt x="297085" y="51761"/>
                    <a:pt x="283282" y="14483"/>
                  </a:cubicBezTo>
                  <a:cubicBezTo>
                    <a:pt x="278981" y="2964"/>
                    <a:pt x="266156" y="-2888"/>
                    <a:pt x="254637" y="1412"/>
                  </a:cubicBezTo>
                  <a:cubicBezTo>
                    <a:pt x="243118" y="5713"/>
                    <a:pt x="237265" y="18538"/>
                    <a:pt x="241566" y="30057"/>
                  </a:cubicBezTo>
                  <a:cubicBezTo>
                    <a:pt x="297268" y="179766"/>
                    <a:pt x="221061" y="346286"/>
                    <a:pt x="71351" y="401988"/>
                  </a:cubicBezTo>
                  <a:cubicBezTo>
                    <a:pt x="70283" y="402386"/>
                    <a:pt x="69212" y="402777"/>
                    <a:pt x="68140" y="403161"/>
                  </a:cubicBezTo>
                  <a:lnTo>
                    <a:pt x="68140" y="403161"/>
                  </a:lnTo>
                  <a:lnTo>
                    <a:pt x="88386" y="367787"/>
                  </a:lnTo>
                  <a:cubicBezTo>
                    <a:pt x="94530" y="357096"/>
                    <a:pt x="90845" y="343450"/>
                    <a:pt x="80154" y="337306"/>
                  </a:cubicBezTo>
                  <a:cubicBezTo>
                    <a:pt x="69464" y="331163"/>
                    <a:pt x="55818" y="334848"/>
                    <a:pt x="49674" y="345538"/>
                  </a:cubicBezTo>
                  <a:lnTo>
                    <a:pt x="2953" y="427523"/>
                  </a:lnTo>
                  <a:cubicBezTo>
                    <a:pt x="-3160" y="438183"/>
                    <a:pt x="524" y="451778"/>
                    <a:pt x="11183" y="457891"/>
                  </a:cubicBezTo>
                  <a:cubicBezTo>
                    <a:pt x="11183" y="457892"/>
                    <a:pt x="11184" y="457892"/>
                    <a:pt x="11184" y="457892"/>
                  </a:cubicBezTo>
                  <a:lnTo>
                    <a:pt x="93170" y="504725"/>
                  </a:lnTo>
                  <a:cubicBezTo>
                    <a:pt x="103860" y="510869"/>
                    <a:pt x="117506" y="507183"/>
                    <a:pt x="123650" y="496493"/>
                  </a:cubicBezTo>
                  <a:cubicBezTo>
                    <a:pt x="129794" y="485803"/>
                    <a:pt x="126108" y="472157"/>
                    <a:pt x="115418" y="466013"/>
                  </a:cubicBezTo>
                  <a:lnTo>
                    <a:pt x="80710" y="446323"/>
                  </a:lnTo>
                  <a:cubicBezTo>
                    <a:pt x="214931" y="399762"/>
                    <a:pt x="304701" y="273019"/>
                    <a:pt x="304084" y="130953"/>
                  </a:cubicBezTo>
                  <a:close/>
                </a:path>
              </a:pathLst>
            </a:custGeom>
            <a:solidFill>
              <a:schemeClr val="accent1"/>
            </a:solidFill>
            <a:ln w="14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E8713BCF-05AF-41E5-9F5A-4E106B798957}"/>
                </a:ext>
              </a:extLst>
            </p:cNvPr>
            <p:cNvSpPr/>
            <p:nvPr/>
          </p:nvSpPr>
          <p:spPr>
            <a:xfrm rot="14400000">
              <a:off x="9144450" y="9042548"/>
              <a:ext cx="304086" cy="507697"/>
            </a:xfrm>
            <a:custGeom>
              <a:avLst/>
              <a:gdLst>
                <a:gd name="connsiteX0" fmla="*/ 304084 w 304086"/>
                <a:gd name="connsiteY0" fmla="*/ 130953 h 507697"/>
                <a:gd name="connsiteX1" fmla="*/ 283282 w 304086"/>
                <a:gd name="connsiteY1" fmla="*/ 14483 h 507697"/>
                <a:gd name="connsiteX2" fmla="*/ 254637 w 304086"/>
                <a:gd name="connsiteY2" fmla="*/ 1412 h 507697"/>
                <a:gd name="connsiteX3" fmla="*/ 241566 w 304086"/>
                <a:gd name="connsiteY3" fmla="*/ 30057 h 507697"/>
                <a:gd name="connsiteX4" fmla="*/ 71351 w 304086"/>
                <a:gd name="connsiteY4" fmla="*/ 401988 h 507697"/>
                <a:gd name="connsiteX5" fmla="*/ 68140 w 304086"/>
                <a:gd name="connsiteY5" fmla="*/ 403161 h 507697"/>
                <a:gd name="connsiteX6" fmla="*/ 68140 w 304086"/>
                <a:gd name="connsiteY6" fmla="*/ 403161 h 507697"/>
                <a:gd name="connsiteX7" fmla="*/ 88386 w 304086"/>
                <a:gd name="connsiteY7" fmla="*/ 367787 h 507697"/>
                <a:gd name="connsiteX8" fmla="*/ 80154 w 304086"/>
                <a:gd name="connsiteY8" fmla="*/ 337306 h 507697"/>
                <a:gd name="connsiteX9" fmla="*/ 49674 w 304086"/>
                <a:gd name="connsiteY9" fmla="*/ 345538 h 507697"/>
                <a:gd name="connsiteX10" fmla="*/ 2953 w 304086"/>
                <a:gd name="connsiteY10" fmla="*/ 427523 h 507697"/>
                <a:gd name="connsiteX11" fmla="*/ 11183 w 304086"/>
                <a:gd name="connsiteY11" fmla="*/ 457891 h 507697"/>
                <a:gd name="connsiteX12" fmla="*/ 11184 w 304086"/>
                <a:gd name="connsiteY12" fmla="*/ 457892 h 507697"/>
                <a:gd name="connsiteX13" fmla="*/ 93170 w 304086"/>
                <a:gd name="connsiteY13" fmla="*/ 504725 h 507697"/>
                <a:gd name="connsiteX14" fmla="*/ 123650 w 304086"/>
                <a:gd name="connsiteY14" fmla="*/ 496493 h 507697"/>
                <a:gd name="connsiteX15" fmla="*/ 115418 w 304086"/>
                <a:gd name="connsiteY15" fmla="*/ 466013 h 507697"/>
                <a:gd name="connsiteX16" fmla="*/ 80710 w 304086"/>
                <a:gd name="connsiteY16" fmla="*/ 446323 h 507697"/>
                <a:gd name="connsiteX17" fmla="*/ 304084 w 304086"/>
                <a:gd name="connsiteY17" fmla="*/ 130953 h 50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086" h="507697">
                  <a:moveTo>
                    <a:pt x="304084" y="130953"/>
                  </a:moveTo>
                  <a:cubicBezTo>
                    <a:pt x="304129" y="91202"/>
                    <a:pt x="297085" y="51761"/>
                    <a:pt x="283282" y="14483"/>
                  </a:cubicBezTo>
                  <a:cubicBezTo>
                    <a:pt x="278981" y="2964"/>
                    <a:pt x="266156" y="-2888"/>
                    <a:pt x="254637" y="1412"/>
                  </a:cubicBezTo>
                  <a:cubicBezTo>
                    <a:pt x="243118" y="5713"/>
                    <a:pt x="237265" y="18538"/>
                    <a:pt x="241566" y="30057"/>
                  </a:cubicBezTo>
                  <a:cubicBezTo>
                    <a:pt x="297268" y="179766"/>
                    <a:pt x="221061" y="346286"/>
                    <a:pt x="71351" y="401988"/>
                  </a:cubicBezTo>
                  <a:cubicBezTo>
                    <a:pt x="70283" y="402386"/>
                    <a:pt x="69212" y="402777"/>
                    <a:pt x="68140" y="403161"/>
                  </a:cubicBezTo>
                  <a:lnTo>
                    <a:pt x="68140" y="403161"/>
                  </a:lnTo>
                  <a:lnTo>
                    <a:pt x="88386" y="367787"/>
                  </a:lnTo>
                  <a:cubicBezTo>
                    <a:pt x="94530" y="357096"/>
                    <a:pt x="90845" y="343450"/>
                    <a:pt x="80154" y="337306"/>
                  </a:cubicBezTo>
                  <a:cubicBezTo>
                    <a:pt x="69464" y="331163"/>
                    <a:pt x="55818" y="334848"/>
                    <a:pt x="49674" y="345538"/>
                  </a:cubicBezTo>
                  <a:lnTo>
                    <a:pt x="2953" y="427523"/>
                  </a:lnTo>
                  <a:cubicBezTo>
                    <a:pt x="-3160" y="438183"/>
                    <a:pt x="524" y="451778"/>
                    <a:pt x="11183" y="457891"/>
                  </a:cubicBezTo>
                  <a:cubicBezTo>
                    <a:pt x="11183" y="457892"/>
                    <a:pt x="11184" y="457892"/>
                    <a:pt x="11184" y="457892"/>
                  </a:cubicBezTo>
                  <a:lnTo>
                    <a:pt x="93170" y="504725"/>
                  </a:lnTo>
                  <a:cubicBezTo>
                    <a:pt x="103860" y="510869"/>
                    <a:pt x="117506" y="507183"/>
                    <a:pt x="123650" y="496493"/>
                  </a:cubicBezTo>
                  <a:cubicBezTo>
                    <a:pt x="129794" y="485803"/>
                    <a:pt x="126108" y="472157"/>
                    <a:pt x="115418" y="466013"/>
                  </a:cubicBezTo>
                  <a:lnTo>
                    <a:pt x="80710" y="446323"/>
                  </a:lnTo>
                  <a:cubicBezTo>
                    <a:pt x="214931" y="399762"/>
                    <a:pt x="304701" y="273019"/>
                    <a:pt x="304084" y="130953"/>
                  </a:cubicBezTo>
                  <a:close/>
                </a:path>
              </a:pathLst>
            </a:custGeom>
            <a:solidFill>
              <a:schemeClr val="accent1"/>
            </a:solidFill>
            <a:ln w="148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9E1DDBB9-862B-7540-9817-4148C5E61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063"/>
            <a:ext cx="7102555" cy="535838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CB6E55F-6CFE-8648-B535-8E0BE6BC6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968" y="1325876"/>
            <a:ext cx="34544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4223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B1CF784-5365-104E-A1EA-998E5A068B29}"/>
              </a:ext>
            </a:extLst>
          </p:cNvPr>
          <p:cNvSpPr/>
          <p:nvPr/>
        </p:nvSpPr>
        <p:spPr>
          <a:xfrm>
            <a:off x="6693408" y="2512010"/>
            <a:ext cx="9144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4800" dirty="0"/>
              <a:t>global begin</a:t>
            </a:r>
            <a:endParaRPr lang="en-US" altLang="zh-CN" sz="4800" dirty="0"/>
          </a:p>
          <a:p>
            <a:endParaRPr lang="zh-CN" altLang="en-US" sz="4800" dirty="0"/>
          </a:p>
          <a:p>
            <a:r>
              <a:rPr lang="zh-CN" altLang="en-US" sz="4800" dirty="0"/>
              <a:t>global end</a:t>
            </a:r>
            <a:endParaRPr lang="en-US" altLang="zh-CN" sz="4800" dirty="0"/>
          </a:p>
          <a:p>
            <a:endParaRPr lang="zh-CN" altLang="en-US" sz="4800" dirty="0"/>
          </a:p>
          <a:p>
            <a:r>
              <a:rPr lang="zh-CN" altLang="en-US" sz="4800" dirty="0"/>
              <a:t>timer1 invoke</a:t>
            </a:r>
            <a:endParaRPr lang="en-US" altLang="zh-CN" sz="4800" dirty="0"/>
          </a:p>
          <a:p>
            <a:endParaRPr lang="zh-CN" altLang="en-US" sz="4800" dirty="0"/>
          </a:p>
          <a:p>
            <a:r>
              <a:rPr lang="zh-CN" altLang="en-US" sz="4800" dirty="0"/>
              <a:t>queueMicrotask</a:t>
            </a:r>
          </a:p>
        </p:txBody>
      </p:sp>
    </p:spTree>
    <p:extLst>
      <p:ext uri="{BB962C8B-B14F-4D97-AF65-F5344CB8AC3E}">
        <p14:creationId xmlns:p14="http://schemas.microsoft.com/office/powerpoint/2010/main" val="347614520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gou2">
  <a:themeElements>
    <a:clrScheme name="zce">
      <a:dk1>
        <a:srgbClr val="000000"/>
      </a:dk1>
      <a:lt1>
        <a:sysClr val="window" lastClr="FFFFFF"/>
      </a:lt1>
      <a:dk2>
        <a:srgbClr val="343A3C"/>
      </a:dk2>
      <a:lt2>
        <a:srgbClr val="F8F9FB"/>
      </a:lt2>
      <a:accent1>
        <a:srgbClr val="FF6B6B"/>
      </a:accent1>
      <a:accent2>
        <a:srgbClr val="FFD700"/>
      </a:accent2>
      <a:accent3>
        <a:srgbClr val="20C997"/>
      </a:accent3>
      <a:accent4>
        <a:srgbClr val="339AF0"/>
      </a:accent4>
      <a:accent5>
        <a:srgbClr val="5C7CFA"/>
      </a:accent5>
      <a:accent6>
        <a:srgbClr val="845EF7"/>
      </a:accent6>
      <a:hlink>
        <a:srgbClr val="339AF0"/>
      </a:hlink>
      <a:folHlink>
        <a:srgbClr val="1C7ED6"/>
      </a:folHlink>
    </a:clrScheme>
    <a:fontScheme name="思源黑体">
      <a:majorFont>
        <a:latin typeface="思源黑体"/>
        <a:ea typeface="思源黑体"/>
        <a:cs typeface=""/>
      </a:majorFont>
      <a:minorFont>
        <a:latin typeface="思源黑体"/>
        <a:ea typeface="思源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gou2" id="{8E3191AB-E55A-42BE-8979-F39FE78DD397}" vid="{3F181CD9-2623-4122-898F-84F12E56AB0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lagou2</Template>
  <TotalTime>1617</TotalTime>
  <Words>43</Words>
  <Application>Microsoft Office PowerPoint</Application>
  <PresentationFormat>自定义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思源黑体</vt:lpstr>
      <vt:lpstr>Arial</vt:lpstr>
      <vt:lpstr>lagou2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ZCE Slide</dc:title>
  <dc:creator>汪 磊</dc:creator>
  <cp:keywords>zce;theme</cp:keywords>
  <cp:lastModifiedBy>个人用户</cp:lastModifiedBy>
  <cp:revision>18</cp:revision>
  <dcterms:created xsi:type="dcterms:W3CDTF">2019-11-29T01:42:39Z</dcterms:created>
  <dcterms:modified xsi:type="dcterms:W3CDTF">2020-08-21T07:11:41Z</dcterms:modified>
</cp:coreProperties>
</file>