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winkleft?utm_source=unsplash&amp;utm_medium=referral&amp;utm_content=creditCopyText" TargetMode="External"/><Relationship Id="rId3" Type="http://schemas.openxmlformats.org/officeDocument/2006/relationships/hyperlink" Target="https://unsplash.com/s/photos/train-station?utm_source=unsplash&amp;utm_medium=referral&amp;utm_content=creditCopyText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drew_beamer?utm_source=unsplash&amp;utm_medium=referral&amp;utm_content=creditCopyText" TargetMode="External"/><Relationship Id="rId3" Type="http://schemas.openxmlformats.org/officeDocument/2006/relationships/hyperlink" Target="https://unsplash.com/s/photos/future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street team work effectiveness for fundraising efforts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more ppl , </a:t>
            </a:r>
            <a:r>
              <a:rPr lang="en"/>
              <a:t>attend the gala , contribute to cause</a:t>
            </a:r>
            <a:r>
              <a:rPr lang="en"/>
              <a:t>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86b001c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386b001c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subway data,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3949640ec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83949640ec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3949640ec_1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83949640ec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386b001c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386b001c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1111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Photo by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Matt Winkleft</a:t>
            </a: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Unsplash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386b001c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386b001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Photo by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Drew Beamer</a:t>
            </a: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Unsplash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34" name="Google Shape;134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38" name="Google Shape;138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42" name="Google Shape;14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46" name="Google Shape;14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150" name="Google Shape;15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166" name="Google Shape;166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70" name="Google Shape;170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200" name="Google Shape;200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205" name="Google Shape;20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209" name="Google Shape;209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3" name="Google Shape;21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9" name="Google Shape;219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23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231" name="Google Shape;23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23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235" name="Google Shape;235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ctrTitle"/>
          </p:nvPr>
        </p:nvSpPr>
        <p:spPr>
          <a:xfrm>
            <a:off x="1756125" y="1432799"/>
            <a:ext cx="5743200" cy="16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Streetworks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/>
              <a:t>WomenTechWomenYes}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172175" y="3497375"/>
            <a:ext cx="19179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Team member: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Kira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Thomas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Lens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050" y="3177125"/>
            <a:ext cx="2490258" cy="16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Dataset</a:t>
            </a:r>
            <a:endParaRPr b="1" sz="2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Turnstile data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Assumption</a:t>
            </a:r>
            <a:endParaRPr b="1" sz="2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</a:t>
            </a:r>
            <a:r>
              <a:rPr lang="en" sz="1400"/>
              <a:t>ore recent dataset used for accuracy (COVID)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traffic more conversion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25" y="410925"/>
            <a:ext cx="3178731" cy="211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200" y="2623175"/>
            <a:ext cx="3644850" cy="205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819150" y="1800200"/>
            <a:ext cx="4075067" cy="26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/>
              <a:t>Data Exploration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Excluded odd hours from dataset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Cleaned the 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2000"/>
              <a:t>Data Analysis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Grouped entries and exits by date, station name to derive daily traffic</a:t>
            </a:r>
            <a:br>
              <a:rPr lang="en" sz="2000"/>
            </a:b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2000"/>
          </a:p>
        </p:txBody>
      </p:sp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311" y="793099"/>
            <a:ext cx="2430417" cy="36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020" y="1501241"/>
            <a:ext cx="6783977" cy="313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819200" y="1630850"/>
            <a:ext cx="75057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125 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34 ST-PENN STA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86 ST</a:t>
            </a:r>
            <a:endParaRPr sz="1400"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819150" y="2626750"/>
            <a:ext cx="75057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Insights</a:t>
            </a:r>
            <a:endParaRPr b="1" sz="2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Weekday traffic ↑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Exits &gt; Entries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972" y="845601"/>
            <a:ext cx="2681923" cy="335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819150" y="1800200"/>
            <a:ext cx="41775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</a:t>
            </a:r>
            <a:r>
              <a:rPr lang="en" sz="1800"/>
              <a:t>cation demographics</a:t>
            </a:r>
            <a:br>
              <a:rPr lang="en" sz="1800"/>
            </a:br>
            <a:r>
              <a:rPr lang="en" sz="1800"/>
              <a:t>(E.g. technology adoption)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Footfall volume by timing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Number of entrances at Stations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Understanding the issues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Galas in times of pandemics</a:t>
            </a:r>
            <a:endParaRPr sz="1800"/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075" y="845600"/>
            <a:ext cx="3652776" cy="243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