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xend Deca" panose="020B0604020202020204" charset="0"/>
      <p:regular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Muli Regular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5B53581-5E52-4066-8047-DBE9AB5DAAAD}">
          <p14:sldIdLst>
            <p14:sldId id="256"/>
            <p14:sldId id="257"/>
            <p14:sldId id="259"/>
            <p14:sldId id="262"/>
            <p14:sldId id="263"/>
            <p14:sldId id="264"/>
            <p14:sldId id="265"/>
          </p14:sldIdLst>
        </p14:section>
        <p14:section name="Webscrape" id="{15570CFA-23F4-4020-A833-897F1796797E}">
          <p14:sldIdLst>
            <p14:sldId id="266"/>
          </p14:sldIdLst>
        </p14:section>
        <p14:section name="EDA" id="{1A4C90FB-D4AE-4185-BAAE-F73BB055BE60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5dbf896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5dbf896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5dbf896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5dbf896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5dbf8961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55dbf8961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5dbf896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5dbf896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5dbf896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5dbf896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5dbf896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5dbf896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842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5dbf896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5dbf896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slide" Target="slide8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56375" y="160185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LAPTOP PRICES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826" y="7224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656375" y="4441750"/>
            <a:ext cx="4249800" cy="64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latin typeface="Muli"/>
                <a:ea typeface="Muli"/>
                <a:cs typeface="Muli"/>
                <a:sym typeface="Muli"/>
              </a:rPr>
              <a:t>Speaker name: Kira Wong</a:t>
            </a:r>
            <a:endParaRPr sz="21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284450" y="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SELECTION</a:t>
            </a:r>
            <a:endParaRPr sz="3600" dirty="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1174825"/>
            <a:ext cx="4945375" cy="35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8"/>
          <p:cNvGrpSpPr/>
          <p:nvPr/>
        </p:nvGrpSpPr>
        <p:grpSpPr>
          <a:xfrm>
            <a:off x="1016140" y="950023"/>
            <a:ext cx="6058331" cy="4054406"/>
            <a:chOff x="1177450" y="241631"/>
            <a:chExt cx="6173152" cy="3616776"/>
          </a:xfrm>
        </p:grpSpPr>
        <p:sp>
          <p:nvSpPr>
            <p:cNvPr id="136" name="Google Shape;136;p18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25" y="757700"/>
            <a:ext cx="2200425" cy="25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ctrTitle" idx="4294967295"/>
          </p:nvPr>
        </p:nvSpPr>
        <p:spPr>
          <a:xfrm>
            <a:off x="354675" y="34355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95600" y="161662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latin typeface="Muli"/>
                <a:ea typeface="Muli"/>
                <a:cs typeface="Muli"/>
                <a:sym typeface="Muli"/>
              </a:rPr>
              <a:t>Predict laptop prices base on a given specs</a:t>
            </a:r>
            <a:endParaRPr sz="21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latin typeface="Muli"/>
                <a:ea typeface="Muli"/>
                <a:cs typeface="Muli"/>
                <a:sym typeface="Muli"/>
              </a:rPr>
              <a:t>Have you ever wanted to purchase an upcoming laptop model but not know the price?</a:t>
            </a:r>
            <a:endParaRPr sz="2100"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950" y="487750"/>
            <a:ext cx="1273325" cy="14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8C9FE4-414B-4D44-93F6-D8B45C29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20" y="3400970"/>
            <a:ext cx="2224870" cy="1577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508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METHODLOGY</a:t>
            </a:r>
            <a:endParaRPr sz="4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87" y="1478986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63" y="2314049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00" y="3412136"/>
            <a:ext cx="1842723" cy="1098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>
            <a:off x="5990175" y="3412114"/>
            <a:ext cx="915569" cy="609608"/>
            <a:chOff x="4610450" y="3703750"/>
            <a:chExt cx="453050" cy="332175"/>
          </a:xfrm>
        </p:grpSpPr>
        <p:sp>
          <p:nvSpPr>
            <p:cNvPr id="97" name="Google Shape;97;p1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1026771" y="764090"/>
            <a:ext cx="1842600" cy="72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/>
              <a:t>Web scrape</a:t>
            </a:r>
            <a:endParaRPr sz="2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823625" y="1478975"/>
            <a:ext cx="1701900" cy="72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/>
              <a:t>EDA</a:t>
            </a:r>
            <a:endParaRPr sz="21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5779225" y="2796000"/>
            <a:ext cx="1842600" cy="72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/>
              <a:t>OLS model</a:t>
            </a:r>
            <a:endParaRPr sz="2100" dirty="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875" y="4583675"/>
            <a:ext cx="1628075" cy="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400" y="2731325"/>
            <a:ext cx="1628076" cy="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475" y="4227400"/>
            <a:ext cx="1628075" cy="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4475" y="3496375"/>
            <a:ext cx="1628075" cy="44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6"/>
          <p:cNvGrpSpPr/>
          <p:nvPr/>
        </p:nvGrpSpPr>
        <p:grpSpPr>
          <a:xfrm rot="-3979750">
            <a:off x="2939576" y="1785046"/>
            <a:ext cx="104872" cy="422741"/>
            <a:chOff x="11578115" y="5710038"/>
            <a:chExt cx="52789" cy="279791"/>
          </a:xfrm>
        </p:grpSpPr>
        <p:sp>
          <p:nvSpPr>
            <p:cNvPr id="107" name="Google Shape;107;p16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rgbClr val="00FFFF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rot="-3979750">
            <a:off x="5363314" y="2651721"/>
            <a:ext cx="104872" cy="422741"/>
            <a:chOff x="11578115" y="5710038"/>
            <a:chExt cx="52789" cy="279791"/>
          </a:xfrm>
        </p:grpSpPr>
        <p:sp>
          <p:nvSpPr>
            <p:cNvPr id="110" name="Google Shape;110;p16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rgbClr val="00FFFF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1531418" y="1368694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233439" y="1246719"/>
            <a:ext cx="988000" cy="840105"/>
            <a:chOff x="2583325" y="2972875"/>
            <a:chExt cx="462850" cy="445750"/>
          </a:xfrm>
        </p:grpSpPr>
        <p:sp>
          <p:nvSpPr>
            <p:cNvPr id="114" name="Google Shape;114;p1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85B81D-4FB1-4754-9E3D-B021EB27A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401" y="3437534"/>
            <a:ext cx="1628075" cy="4411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A4631B4-0223-4D6A-9126-6DCB531294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0610227"/>
                  </p:ext>
                </p:extLst>
              </p:nvPr>
            </p:nvGraphicFramePr>
            <p:xfrm>
              <a:off x="1355845" y="1350366"/>
              <a:ext cx="746976" cy="420173"/>
            </p:xfrm>
            <a:graphic>
              <a:graphicData uri="http://schemas.microsoft.com/office/powerpoint/2016/slidezoom">
                <pslz:sldZm>
                  <pslz:sldZmObj sldId="266" cId="3985656929">
                    <pslz:zmPr id="{2C5290C6-5BB5-4822-9225-5317696B40C8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6976" cy="42017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A4631B4-0223-4D6A-9126-6DCB531294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5845" y="1350366"/>
                <a:ext cx="746976" cy="42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8113EC77-511B-40A5-97C8-BCB3800B4E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7259560"/>
                  </p:ext>
                </p:extLst>
              </p:nvPr>
            </p:nvGraphicFramePr>
            <p:xfrm>
              <a:off x="3791678" y="2071179"/>
              <a:ext cx="753667" cy="660146"/>
            </p:xfrm>
            <a:graphic>
              <a:graphicData uri="http://schemas.microsoft.com/office/powerpoint/2016/sectionzoom">
                <psez:sectionZm>
                  <psez:sectionZmObj sectionId="{1A4C90FB-D4AE-4185-BAAE-F73BB055BE60}">
                    <psez:zmPr id="{63E72190-4A83-4E7C-9E32-79F3574ABF5A}" imageType="cover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3667" cy="66014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113EC77-511B-40A5-97C8-BCB3800B4E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91678" y="2071179"/>
                <a:ext cx="753667" cy="6601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80550" y="4341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</a:t>
            </a:r>
            <a:endParaRPr sz="400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685800" y="134517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R- squared: 0.964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Skew: 1.255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Kurtosis: 4.619 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548" y="1988613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50" y="286925"/>
            <a:ext cx="4000550" cy="45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63600" y="1723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INSIGHTS</a:t>
            </a:r>
            <a:endParaRPr sz="360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428725" y="90410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Laptop prices have a non-linear relationship with higher specs  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25" y="757700"/>
            <a:ext cx="2200425" cy="25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950" y="487750"/>
            <a:ext cx="1273325" cy="14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63600" y="2178888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360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63600" y="2896450"/>
            <a:ext cx="5879400" cy="185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Linear regression may not be a suitable model since numerical features are discrete in nature (only able to verify after testing with more data)</a:t>
            </a: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97500" y="89925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 WORK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685800" y="1345175"/>
            <a:ext cx="568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Add more parameters ( e.g weight, brand)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Include datasets from other re-seller (e.g Gain City, Harvey Norman, Best Denki)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Use a classification model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25" y="757700"/>
            <a:ext cx="2200425" cy="25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950" y="487750"/>
            <a:ext cx="1273325" cy="14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stormseekerx@hotmail.com</a:t>
            </a:r>
            <a:endParaRPr sz="18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8C3C0-7ACB-4D1D-8328-3619EA064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3337A-30E0-429B-98CA-B21032D0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31845"/>
            <a:ext cx="9144000" cy="51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14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43" y="1216171"/>
            <a:ext cx="5262485" cy="2711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7"/>
          <p:cNvGrpSpPr/>
          <p:nvPr/>
        </p:nvGrpSpPr>
        <p:grpSpPr>
          <a:xfrm>
            <a:off x="1125322" y="1032401"/>
            <a:ext cx="6692120" cy="3222879"/>
            <a:chOff x="1177450" y="241631"/>
            <a:chExt cx="6173152" cy="3616776"/>
          </a:xfrm>
        </p:grpSpPr>
        <p:sp>
          <p:nvSpPr>
            <p:cNvPr id="124" name="Google Shape;124;p17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2;p18">
            <a:extLst>
              <a:ext uri="{FF2B5EF4-FFF2-40B4-BE49-F238E27FC236}">
                <a16:creationId xmlns:a16="http://schemas.microsoft.com/office/drawing/2014/main" id="{24165E67-51FB-4798-8170-3C497E6D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50" y="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dirty="0"/>
              <a:t>DATASET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144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Lexend Deca</vt:lpstr>
      <vt:lpstr>Arial</vt:lpstr>
      <vt:lpstr>Muli</vt:lpstr>
      <vt:lpstr>Calibri</vt:lpstr>
      <vt:lpstr>Muli Regular</vt:lpstr>
      <vt:lpstr>Aliena template</vt:lpstr>
      <vt:lpstr> DATA ANALYSIS ON LAPTOP PRICES</vt:lpstr>
      <vt:lpstr>OBJECTIVE </vt:lpstr>
      <vt:lpstr>PowerPoint Presentation</vt:lpstr>
      <vt:lpstr>RESULTS</vt:lpstr>
      <vt:lpstr>INSIGHTS</vt:lpstr>
      <vt:lpstr> FUTURE WORK </vt:lpstr>
      <vt:lpstr>Thanks!</vt:lpstr>
      <vt:lpstr>PowerPoint Presentation</vt:lpstr>
      <vt:lpstr>DATASET</vt:lpstr>
      <vt:lpstr>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LAPTOP PRICES</dc:title>
  <dc:creator>Wong Kira</dc:creator>
  <cp:lastModifiedBy>Wong Kira</cp:lastModifiedBy>
  <cp:revision>8</cp:revision>
  <dcterms:modified xsi:type="dcterms:W3CDTF">2020-05-18T18:17:43Z</dcterms:modified>
</cp:coreProperties>
</file>