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exend" pitchFamily="2" charset="77"/>
      <p:regular r:id="rId12"/>
      <p:bold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29"/>
  </p:normalViewPr>
  <p:slideViewPr>
    <p:cSldViewPr snapToGrid="0">
      <p:cViewPr varScale="1">
        <p:scale>
          <a:sx n="202" d="100"/>
          <a:sy n="202" d="100"/>
        </p:scale>
        <p:origin x="9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introduction to the project and our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6beb8826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6beb8826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your position, what you were tasked to do, and what you accomplished in the project.</a:t>
            </a:r>
            <a:endParaRPr/>
          </a:p>
          <a:p>
            <a:pPr marL="0" lvl="0" indent="0" algn="l" rtl="0">
              <a:spcBef>
                <a:spcPts val="0"/>
              </a:spcBef>
              <a:spcAft>
                <a:spcPts val="0"/>
              </a:spcAft>
              <a:buNone/>
            </a:pPr>
            <a:r>
              <a:rPr lang="en"/>
              <a:t>We each talk about ourselves.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6beb8826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6beb882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describe each of our resources and spend more time on the resources that were more significant.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6beb8826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6beb8826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 about front-end functionality and development. Speak about things that went well and things that didn’t.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6beb8826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6beb8826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 about back-end functionality and development. </a:t>
            </a:r>
            <a:r>
              <a:rPr lang="en">
                <a:solidFill>
                  <a:schemeClr val="dk1"/>
                </a:solidFill>
              </a:rPr>
              <a:t>Speak about things that went well and things that didn’t.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6beb8826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6beb8826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6beb8826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6beb8826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project demo, speak about all the possible feature additions that were initially planned or could be added after the fact.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6beb8826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6beb8826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initial vision we had for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6beb8826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6beb8826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Close and ask for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2504175" y="1819275"/>
            <a:ext cx="41814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PicMe</a:t>
            </a:r>
            <a:endParaRPr/>
          </a:p>
        </p:txBody>
      </p:sp>
      <p:sp>
        <p:nvSpPr>
          <p:cNvPr id="68" name="Google Shape;68;p13"/>
          <p:cNvSpPr txBox="1">
            <a:spLocks noGrp="1"/>
          </p:cNvSpPr>
          <p:nvPr>
            <p:ph type="subTitle" idx="1"/>
          </p:nvPr>
        </p:nvSpPr>
        <p:spPr>
          <a:xfrm>
            <a:off x="2504175" y="2789123"/>
            <a:ext cx="8222100" cy="101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Justin Storms, Andrian Stepanyuk, Wyatt Stohr</a:t>
            </a:r>
            <a:endParaRPr/>
          </a:p>
          <a:p>
            <a:pPr marL="0" lvl="0" indent="0" algn="l" rtl="0">
              <a:spcBef>
                <a:spcPts val="0"/>
              </a:spcBef>
              <a:spcAft>
                <a:spcPts val="0"/>
              </a:spcAft>
              <a:buNone/>
            </a:pPr>
            <a:endParaRPr sz="800"/>
          </a:p>
          <a:p>
            <a:pPr marL="0" lvl="0" indent="0" algn="l" rtl="0">
              <a:spcBef>
                <a:spcPts val="0"/>
              </a:spcBef>
              <a:spcAft>
                <a:spcPts val="0"/>
              </a:spcAft>
              <a:buNone/>
            </a:pPr>
            <a:r>
              <a:rPr lang="en" sz="1300"/>
              <a:t>Central Washington University</a:t>
            </a:r>
            <a:endParaRPr sz="1300"/>
          </a:p>
          <a:p>
            <a:pPr marL="0" lvl="0" indent="0" algn="l" rtl="0">
              <a:spcBef>
                <a:spcPts val="0"/>
              </a:spcBef>
              <a:spcAft>
                <a:spcPts val="0"/>
              </a:spcAft>
              <a:buNone/>
            </a:pPr>
            <a:r>
              <a:rPr lang="en" sz="1300"/>
              <a:t>CS380 - Final Project</a:t>
            </a:r>
            <a:endParaRPr sz="1300"/>
          </a:p>
        </p:txBody>
      </p:sp>
      <p:sp>
        <p:nvSpPr>
          <p:cNvPr id="69" name="Google Shape;69;p13"/>
          <p:cNvSpPr txBox="1"/>
          <p:nvPr/>
        </p:nvSpPr>
        <p:spPr>
          <a:xfrm>
            <a:off x="6522350" y="2249700"/>
            <a:ext cx="310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Version 1.12</a:t>
            </a:r>
            <a:endParaRPr sz="1200">
              <a:solidFill>
                <a:schemeClr val="lt1"/>
              </a:solidFill>
              <a:latin typeface="Roboto"/>
              <a:ea typeface="Roboto"/>
              <a:cs typeface="Roboto"/>
              <a:sym typeface="Roboto"/>
            </a:endParaRPr>
          </a:p>
        </p:txBody>
      </p:sp>
      <p:sp>
        <p:nvSpPr>
          <p:cNvPr id="70" name="Google Shape;70;p13"/>
          <p:cNvSpPr/>
          <p:nvPr/>
        </p:nvSpPr>
        <p:spPr>
          <a:xfrm>
            <a:off x="0" y="0"/>
            <a:ext cx="22497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3"/>
          <p:cNvPicPr preferRelativeResize="0"/>
          <p:nvPr/>
        </p:nvPicPr>
        <p:blipFill>
          <a:blip r:embed="rId3">
            <a:alphaModFix/>
          </a:blip>
          <a:stretch>
            <a:fillRect/>
          </a:stretch>
        </p:blipFill>
        <p:spPr>
          <a:xfrm>
            <a:off x="430650" y="1814513"/>
            <a:ext cx="1514475"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Meet the team!</a:t>
            </a:r>
            <a:endParaRPr/>
          </a:p>
        </p:txBody>
      </p:sp>
      <p:sp>
        <p:nvSpPr>
          <p:cNvPr id="77" name="Google Shape;77;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Justin Storms </a:t>
            </a:r>
            <a:endParaRPr/>
          </a:p>
          <a:p>
            <a:pPr marL="457200" lvl="0" indent="0" algn="l" rtl="0">
              <a:spcBef>
                <a:spcPts val="1200"/>
              </a:spcBef>
              <a:spcAft>
                <a:spcPts val="0"/>
              </a:spcAft>
              <a:buNone/>
            </a:pPr>
            <a:r>
              <a:rPr lang="en"/>
              <a:t>Lead coordinator &amp; Full-stack developer</a:t>
            </a:r>
            <a:endParaRPr/>
          </a:p>
          <a:p>
            <a:pPr marL="0" lvl="0" indent="0" algn="l" rtl="0">
              <a:spcBef>
                <a:spcPts val="1200"/>
              </a:spcBef>
              <a:spcAft>
                <a:spcPts val="0"/>
              </a:spcAft>
              <a:buNone/>
            </a:pPr>
            <a:r>
              <a:rPr lang="en"/>
              <a:t>Andrian Stepanyuk</a:t>
            </a:r>
            <a:endParaRPr/>
          </a:p>
          <a:p>
            <a:pPr marL="457200" lvl="0" indent="0" algn="l" rtl="0">
              <a:spcBef>
                <a:spcPts val="1200"/>
              </a:spcBef>
              <a:spcAft>
                <a:spcPts val="0"/>
              </a:spcAft>
              <a:buNone/>
            </a:pPr>
            <a:r>
              <a:rPr lang="en"/>
              <a:t>UI designer &amp; Front-end developer</a:t>
            </a:r>
            <a:endParaRPr/>
          </a:p>
          <a:p>
            <a:pPr marL="0" lvl="0" indent="0" algn="l" rtl="0">
              <a:spcBef>
                <a:spcPts val="1200"/>
              </a:spcBef>
              <a:spcAft>
                <a:spcPts val="0"/>
              </a:spcAft>
              <a:buNone/>
            </a:pPr>
            <a:r>
              <a:rPr lang="en"/>
              <a:t>Wyatt Stohr</a:t>
            </a:r>
            <a:endParaRPr/>
          </a:p>
          <a:p>
            <a:pPr marL="457200" lvl="0" indent="0" algn="l" rtl="0">
              <a:spcBef>
                <a:spcPts val="1200"/>
              </a:spcBef>
              <a:spcAft>
                <a:spcPts val="1200"/>
              </a:spcAft>
              <a:buNone/>
            </a:pPr>
            <a:r>
              <a:rPr lang="en"/>
              <a:t>Back-end developer &amp; Database engineer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Libraries, Languages, and Resources</a:t>
            </a:r>
            <a:endParaRPr/>
          </a:p>
        </p:txBody>
      </p:sp>
      <p:sp>
        <p:nvSpPr>
          <p:cNvPr id="83" name="Google Shape;83;p15"/>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rmAutofit fontScale="92500" lnSpcReduction="10000"/>
          </a:bodyPr>
          <a:lstStyle/>
          <a:p>
            <a:pPr marL="457200" lvl="0" indent="-355600" algn="l" rtl="0">
              <a:lnSpc>
                <a:spcPct val="150000"/>
              </a:lnSpc>
              <a:spcBef>
                <a:spcPts val="0"/>
              </a:spcBef>
              <a:spcAft>
                <a:spcPts val="0"/>
              </a:spcAft>
              <a:buSzPts val="2000"/>
              <a:buChar char="-"/>
            </a:pPr>
            <a:r>
              <a:rPr lang="en" sz="2000"/>
              <a:t>Java</a:t>
            </a:r>
            <a:endParaRPr sz="2000"/>
          </a:p>
          <a:p>
            <a:pPr marL="457200" lvl="0" indent="-355600" algn="l" rtl="0">
              <a:lnSpc>
                <a:spcPct val="150000"/>
              </a:lnSpc>
              <a:spcBef>
                <a:spcPts val="0"/>
              </a:spcBef>
              <a:spcAft>
                <a:spcPts val="0"/>
              </a:spcAft>
              <a:buSzPts val="2000"/>
              <a:buChar char="-"/>
            </a:pPr>
            <a:r>
              <a:rPr lang="en" sz="2000"/>
              <a:t>IntelliJ</a:t>
            </a:r>
            <a:endParaRPr sz="2000"/>
          </a:p>
          <a:p>
            <a:pPr marL="457200" lvl="0" indent="-355600" algn="l" rtl="0">
              <a:lnSpc>
                <a:spcPct val="150000"/>
              </a:lnSpc>
              <a:spcBef>
                <a:spcPts val="0"/>
              </a:spcBef>
              <a:spcAft>
                <a:spcPts val="0"/>
              </a:spcAft>
              <a:buSzPts val="2000"/>
              <a:buChar char="-"/>
            </a:pPr>
            <a:r>
              <a:rPr lang="en" sz="2000"/>
              <a:t>SceneBuilder</a:t>
            </a:r>
            <a:endParaRPr sz="2000"/>
          </a:p>
          <a:p>
            <a:pPr marL="457200" lvl="0" indent="-355600" algn="l" rtl="0">
              <a:lnSpc>
                <a:spcPct val="150000"/>
              </a:lnSpc>
              <a:spcBef>
                <a:spcPts val="0"/>
              </a:spcBef>
              <a:spcAft>
                <a:spcPts val="0"/>
              </a:spcAft>
              <a:buSzPts val="2000"/>
              <a:buChar char="-"/>
            </a:pPr>
            <a:r>
              <a:rPr lang="en" sz="2000"/>
              <a:t>JavaFX</a:t>
            </a:r>
            <a:endParaRPr sz="2000"/>
          </a:p>
          <a:p>
            <a:pPr marL="457200" lvl="0" indent="-355600" algn="l" rtl="0">
              <a:lnSpc>
                <a:spcPct val="150000"/>
              </a:lnSpc>
              <a:spcBef>
                <a:spcPts val="0"/>
              </a:spcBef>
              <a:spcAft>
                <a:spcPts val="0"/>
              </a:spcAft>
              <a:buSzPts val="2000"/>
              <a:buChar char="-"/>
            </a:pPr>
            <a:r>
              <a:rPr lang="en" sz="2000"/>
              <a:t>JUnit</a:t>
            </a:r>
            <a:endParaRPr sz="2000"/>
          </a:p>
          <a:p>
            <a:pPr marL="457200" lvl="0" indent="-355600" algn="l" rtl="0">
              <a:lnSpc>
                <a:spcPct val="150000"/>
              </a:lnSpc>
              <a:spcBef>
                <a:spcPts val="0"/>
              </a:spcBef>
              <a:spcAft>
                <a:spcPts val="0"/>
              </a:spcAft>
              <a:buSzPts val="2000"/>
              <a:buChar char="-"/>
            </a:pPr>
            <a:r>
              <a:rPr lang="en" sz="2000"/>
              <a:t>SQL</a:t>
            </a:r>
            <a:endParaRPr/>
          </a:p>
        </p:txBody>
      </p:sp>
      <p:sp>
        <p:nvSpPr>
          <p:cNvPr id="84" name="Google Shape;84;p15"/>
          <p:cNvSpPr txBox="1">
            <a:spLocks noGrp="1"/>
          </p:cNvSpPr>
          <p:nvPr>
            <p:ph type="body" idx="1"/>
          </p:nvPr>
        </p:nvSpPr>
        <p:spPr>
          <a:xfrm>
            <a:off x="4593900" y="1919075"/>
            <a:ext cx="4100100" cy="2710200"/>
          </a:xfrm>
          <a:prstGeom prst="rect">
            <a:avLst/>
          </a:prstGeom>
        </p:spPr>
        <p:txBody>
          <a:bodyPr spcFirstLastPara="1" wrap="square" lIns="91425" tIns="91425" rIns="91425" bIns="91425" anchor="t" anchorCtr="0">
            <a:normAutofit fontScale="92500" lnSpcReduction="10000"/>
          </a:bodyPr>
          <a:lstStyle/>
          <a:p>
            <a:pPr marL="457200" lvl="0" indent="-355600" algn="l" rtl="0">
              <a:lnSpc>
                <a:spcPct val="150000"/>
              </a:lnSpc>
              <a:spcBef>
                <a:spcPts val="0"/>
              </a:spcBef>
              <a:spcAft>
                <a:spcPts val="0"/>
              </a:spcAft>
              <a:buSzPts val="2000"/>
              <a:buChar char="-"/>
            </a:pPr>
            <a:r>
              <a:rPr lang="en" sz="2000"/>
              <a:t>MySQL</a:t>
            </a:r>
            <a:endParaRPr sz="2000"/>
          </a:p>
          <a:p>
            <a:pPr marL="457200" lvl="0" indent="-355600" algn="l" rtl="0">
              <a:lnSpc>
                <a:spcPct val="150000"/>
              </a:lnSpc>
              <a:spcBef>
                <a:spcPts val="0"/>
              </a:spcBef>
              <a:spcAft>
                <a:spcPts val="0"/>
              </a:spcAft>
              <a:buSzPts val="2000"/>
              <a:buChar char="-"/>
            </a:pPr>
            <a:r>
              <a:rPr lang="en" sz="2000"/>
              <a:t>Apache</a:t>
            </a:r>
            <a:endParaRPr sz="2000"/>
          </a:p>
          <a:p>
            <a:pPr marL="457200" lvl="0" indent="-355600" algn="l" rtl="0">
              <a:lnSpc>
                <a:spcPct val="150000"/>
              </a:lnSpc>
              <a:spcBef>
                <a:spcPts val="0"/>
              </a:spcBef>
              <a:spcAft>
                <a:spcPts val="0"/>
              </a:spcAft>
              <a:buSzPts val="2000"/>
              <a:buChar char="-"/>
            </a:pPr>
            <a:r>
              <a:rPr lang="en" sz="2000"/>
              <a:t>Spring Framework</a:t>
            </a:r>
            <a:endParaRPr sz="2000"/>
          </a:p>
          <a:p>
            <a:pPr marL="457200" lvl="0" indent="-355600" algn="l" rtl="0">
              <a:lnSpc>
                <a:spcPct val="150000"/>
              </a:lnSpc>
              <a:spcBef>
                <a:spcPts val="0"/>
              </a:spcBef>
              <a:spcAft>
                <a:spcPts val="0"/>
              </a:spcAft>
              <a:buSzPts val="2000"/>
              <a:buChar char="-"/>
            </a:pPr>
            <a:r>
              <a:rPr lang="en" sz="2000"/>
              <a:t>Lombok</a:t>
            </a:r>
            <a:endParaRPr sz="2000"/>
          </a:p>
          <a:p>
            <a:pPr marL="457200" lvl="0" indent="-355600" algn="l" rtl="0">
              <a:lnSpc>
                <a:spcPct val="150000"/>
              </a:lnSpc>
              <a:spcBef>
                <a:spcPts val="0"/>
              </a:spcBef>
              <a:spcAft>
                <a:spcPts val="0"/>
              </a:spcAft>
              <a:buSzPts val="2000"/>
              <a:buChar char="-"/>
            </a:pPr>
            <a:r>
              <a:rPr lang="en" sz="2000"/>
              <a:t>Gson</a:t>
            </a:r>
            <a:endParaRPr sz="2000"/>
          </a:p>
          <a:p>
            <a:pPr marL="457200" lvl="0" indent="-355600" algn="l" rtl="0">
              <a:lnSpc>
                <a:spcPct val="150000"/>
              </a:lnSpc>
              <a:spcBef>
                <a:spcPts val="0"/>
              </a:spcBef>
              <a:spcAft>
                <a:spcPts val="0"/>
              </a:spcAft>
              <a:buSzPts val="2000"/>
              <a:buChar char="-"/>
            </a:pPr>
            <a:r>
              <a:rPr lang="en" sz="2000"/>
              <a:t>JSON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1900" y="738725"/>
            <a:ext cx="41184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Project Description</a:t>
            </a:r>
            <a:endParaRPr/>
          </a:p>
          <a:p>
            <a:pPr marL="0" lvl="0" indent="0" algn="l" rtl="0">
              <a:spcBef>
                <a:spcPts val="0"/>
              </a:spcBef>
              <a:spcAft>
                <a:spcPts val="0"/>
              </a:spcAft>
              <a:buNone/>
            </a:pPr>
            <a:r>
              <a:rPr lang="en" sz="1866"/>
              <a:t>Front-end</a:t>
            </a:r>
            <a:endParaRPr sz="1866"/>
          </a:p>
        </p:txBody>
      </p:sp>
      <p:sp>
        <p:nvSpPr>
          <p:cNvPr id="90" name="Google Shape;90;p16"/>
          <p:cNvSpPr txBox="1">
            <a:spLocks noGrp="1"/>
          </p:cNvSpPr>
          <p:nvPr>
            <p:ph type="body" idx="1"/>
          </p:nvPr>
        </p:nvSpPr>
        <p:spPr>
          <a:xfrm>
            <a:off x="471900" y="1919075"/>
            <a:ext cx="4100100" cy="27102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The front-end uses JavaFX to build the GUI. Java controllers are linked to FXML scenes to handle user inputs. ViewManager class controls changing scenes. DataSingleton class allows for data to be passed between scenes.</a:t>
            </a:r>
            <a:endParaRPr/>
          </a:p>
        </p:txBody>
      </p:sp>
      <p:sp>
        <p:nvSpPr>
          <p:cNvPr id="91" name="Google Shape;91;p16"/>
          <p:cNvSpPr/>
          <p:nvPr/>
        </p:nvSpPr>
        <p:spPr>
          <a:xfrm>
            <a:off x="5025575" y="-50"/>
            <a:ext cx="41184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16"/>
          <p:cNvPicPr preferRelativeResize="0"/>
          <p:nvPr/>
        </p:nvPicPr>
        <p:blipFill>
          <a:blip r:embed="rId3">
            <a:alphaModFix/>
          </a:blip>
          <a:stretch>
            <a:fillRect/>
          </a:stretch>
        </p:blipFill>
        <p:spPr>
          <a:xfrm>
            <a:off x="5157550" y="63500"/>
            <a:ext cx="3854450" cy="5016401"/>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Project Description</a:t>
            </a:r>
            <a:endParaRPr dirty="0"/>
          </a:p>
          <a:p>
            <a:pPr marL="0" lvl="0" indent="0" algn="l" rtl="0">
              <a:spcBef>
                <a:spcPts val="0"/>
              </a:spcBef>
              <a:spcAft>
                <a:spcPts val="0"/>
              </a:spcAft>
              <a:buNone/>
            </a:pPr>
            <a:r>
              <a:rPr lang="en" sz="1866" dirty="0"/>
              <a:t>Back-end</a:t>
            </a:r>
            <a:endParaRPr sz="1866" dirty="0"/>
          </a:p>
        </p:txBody>
      </p:sp>
      <p:sp>
        <p:nvSpPr>
          <p:cNvPr id="98" name="Google Shape;98;p17"/>
          <p:cNvSpPr txBox="1">
            <a:spLocks noGrp="1"/>
          </p:cNvSpPr>
          <p:nvPr>
            <p:ph type="body" idx="4294967295"/>
          </p:nvPr>
        </p:nvSpPr>
        <p:spPr>
          <a:xfrm>
            <a:off x="46450" y="878000"/>
            <a:ext cx="2345700" cy="40236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dirty="0"/>
              <a:t>The back-end is Spring Boot REST API. It connects a MySQL database to the front-end GUI via HTTP requests.</a:t>
            </a:r>
            <a:endParaRPr dirty="0"/>
          </a:p>
        </p:txBody>
      </p:sp>
      <p:pic>
        <p:nvPicPr>
          <p:cNvPr id="4" name="Picture 3" descr="A screenshot of a computer&#10;&#10;Description automatically generated with medium confidence">
            <a:extLst>
              <a:ext uri="{FF2B5EF4-FFF2-40B4-BE49-F238E27FC236}">
                <a16:creationId xmlns:a16="http://schemas.microsoft.com/office/drawing/2014/main" id="{01F0C69D-4302-6055-554D-0AA0CC0143CF}"/>
              </a:ext>
            </a:extLst>
          </p:cNvPr>
          <p:cNvPicPr>
            <a:picLocks noChangeAspect="1"/>
          </p:cNvPicPr>
          <p:nvPr/>
        </p:nvPicPr>
        <p:blipFill>
          <a:blip r:embed="rId3"/>
          <a:stretch>
            <a:fillRect/>
          </a:stretch>
        </p:blipFill>
        <p:spPr>
          <a:xfrm>
            <a:off x="2392150" y="1038862"/>
            <a:ext cx="6444106" cy="37018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Project PicMe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Possible Feature Additions</a:t>
            </a:r>
            <a:endParaRPr/>
          </a:p>
        </p:txBody>
      </p:sp>
      <p:sp>
        <p:nvSpPr>
          <p:cNvPr id="110" name="Google Shape;110;p19"/>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Login Functionality</a:t>
            </a:r>
            <a:endParaRPr/>
          </a:p>
          <a:p>
            <a:pPr marL="457200" lvl="0" indent="-342900" algn="l" rtl="0">
              <a:spcBef>
                <a:spcPts val="0"/>
              </a:spcBef>
              <a:spcAft>
                <a:spcPts val="0"/>
              </a:spcAft>
              <a:buSzPts val="1800"/>
              <a:buChar char="-"/>
            </a:pPr>
            <a:r>
              <a:rPr lang="en"/>
              <a:t>Signup Functionality</a:t>
            </a:r>
            <a:endParaRPr/>
          </a:p>
          <a:p>
            <a:pPr marL="457200" lvl="0" indent="-342900" algn="l" rtl="0">
              <a:spcBef>
                <a:spcPts val="0"/>
              </a:spcBef>
              <a:spcAft>
                <a:spcPts val="0"/>
              </a:spcAft>
              <a:buSzPts val="1800"/>
              <a:buChar char="-"/>
            </a:pPr>
            <a:r>
              <a:rPr lang="en"/>
              <a:t>Posting pictures and comments</a:t>
            </a:r>
            <a:endParaRPr/>
          </a:p>
          <a:p>
            <a:pPr marL="457200" lvl="0" indent="-342900" algn="l" rtl="0">
              <a:spcBef>
                <a:spcPts val="0"/>
              </a:spcBef>
              <a:spcAft>
                <a:spcPts val="0"/>
              </a:spcAft>
              <a:buSzPts val="1800"/>
              <a:buChar char="-"/>
            </a:pPr>
            <a:r>
              <a:rPr lang="en"/>
              <a:t>Viewing comments</a:t>
            </a:r>
            <a:endParaRPr/>
          </a:p>
          <a:p>
            <a:pPr marL="457200" lvl="0" indent="-342900" algn="l" rtl="0">
              <a:spcBef>
                <a:spcPts val="0"/>
              </a:spcBef>
              <a:spcAft>
                <a:spcPts val="0"/>
              </a:spcAft>
              <a:buSzPts val="1800"/>
              <a:buChar char="-"/>
            </a:pPr>
            <a:r>
              <a:rPr lang="en"/>
              <a:t>User Settings</a:t>
            </a:r>
            <a:endParaRPr/>
          </a:p>
          <a:p>
            <a:pPr marL="457200" lvl="0" indent="-342900" algn="l" rtl="0">
              <a:spcBef>
                <a:spcPts val="0"/>
              </a:spcBef>
              <a:spcAft>
                <a:spcPts val="0"/>
              </a:spcAft>
              <a:buSzPts val="1800"/>
              <a:buChar char="-"/>
            </a:pPr>
            <a:r>
              <a:rPr lang="en"/>
              <a:t>Password Management</a:t>
            </a:r>
            <a:endParaRPr/>
          </a:p>
          <a:p>
            <a:pPr marL="457200" lvl="0" indent="-342900" algn="l" rtl="0">
              <a:spcBef>
                <a:spcPts val="0"/>
              </a:spcBef>
              <a:spcAft>
                <a:spcPts val="0"/>
              </a:spcAft>
              <a:buSzPts val="1800"/>
              <a:buChar char="-"/>
            </a:pPr>
            <a:r>
              <a:rPr lang="en"/>
              <a:t>Friends List Management</a:t>
            </a:r>
            <a:endParaRPr/>
          </a:p>
          <a:p>
            <a:pPr marL="457200" lvl="0" indent="-342900" algn="l" rtl="0">
              <a:spcBef>
                <a:spcPts val="0"/>
              </a:spcBef>
              <a:spcAft>
                <a:spcPts val="0"/>
              </a:spcAft>
              <a:buSzPts val="1800"/>
              <a:buChar char="-"/>
            </a:pPr>
            <a:r>
              <a:rPr lang="en"/>
              <a:t>Friend Profile Navigation</a:t>
            </a:r>
            <a:endParaRPr/>
          </a:p>
        </p:txBody>
      </p:sp>
      <p:sp>
        <p:nvSpPr>
          <p:cNvPr id="111" name="Google Shape;111;p19"/>
          <p:cNvSpPr txBox="1">
            <a:spLocks noGrp="1"/>
          </p:cNvSpPr>
          <p:nvPr>
            <p:ph type="body" idx="1"/>
          </p:nvPr>
        </p:nvSpPr>
        <p:spPr>
          <a:xfrm>
            <a:off x="4593900" y="1919075"/>
            <a:ext cx="4100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Administrator Database Management</a:t>
            </a:r>
            <a:endParaRPr/>
          </a:p>
          <a:p>
            <a:pPr marL="457200" lvl="0" indent="-342900" algn="l" rtl="0">
              <a:spcBef>
                <a:spcPts val="0"/>
              </a:spcBef>
              <a:spcAft>
                <a:spcPts val="0"/>
              </a:spcAft>
              <a:buSzPts val="1800"/>
              <a:buChar char="-"/>
            </a:pPr>
            <a:r>
              <a:rPr lang="en"/>
              <a:t>Security Measures</a:t>
            </a:r>
            <a:endParaRPr/>
          </a:p>
          <a:p>
            <a:pPr marL="457200" lvl="0" indent="-342900" algn="l" rtl="0">
              <a:spcBef>
                <a:spcPts val="0"/>
              </a:spcBef>
              <a:spcAft>
                <a:spcPts val="0"/>
              </a:spcAft>
              <a:buSzPts val="1800"/>
              <a:buChar char="-"/>
            </a:pPr>
            <a:r>
              <a:rPr lang="en"/>
              <a:t>Search Users</a:t>
            </a:r>
            <a:endParaRPr/>
          </a:p>
          <a:p>
            <a:pPr marL="457200" lvl="0" indent="-342900" algn="l" rtl="0">
              <a:spcBef>
                <a:spcPts val="0"/>
              </a:spcBef>
              <a:spcAft>
                <a:spcPts val="0"/>
              </a:spcAft>
              <a:buSzPts val="1800"/>
              <a:buChar char="-"/>
            </a:pPr>
            <a:r>
              <a:rPr lang="en"/>
              <a:t>Ability to like posts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540413" y="152400"/>
            <a:ext cx="8063186"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200">
                <a:latin typeface="Lexend"/>
                <a:ea typeface="Lexend"/>
                <a:cs typeface="Lexend"/>
                <a:sym typeface="Lexend"/>
              </a:rPr>
              <a:t>Thank you!</a:t>
            </a:r>
            <a:endParaRPr sz="6200">
              <a:latin typeface="Lexend"/>
              <a:ea typeface="Lexend"/>
              <a:cs typeface="Lexend"/>
              <a:sym typeface="Lexend"/>
            </a:endParaRPr>
          </a:p>
          <a:p>
            <a:pPr marL="0" lvl="0" indent="0" algn="ctr" rtl="0">
              <a:spcBef>
                <a:spcPts val="0"/>
              </a:spcBef>
              <a:spcAft>
                <a:spcPts val="0"/>
              </a:spcAft>
              <a:buNone/>
            </a:pPr>
            <a:r>
              <a:rPr lang="en" sz="4000">
                <a:latin typeface="Lexend"/>
                <a:ea typeface="Lexend"/>
                <a:cs typeface="Lexend"/>
                <a:sym typeface="Lexend"/>
              </a:rPr>
              <a:t>Questions?</a:t>
            </a:r>
            <a:endParaRPr sz="40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Words>
  <Application>Microsoft Macintosh PowerPoint</Application>
  <PresentationFormat>On-screen Show (16:9)</PresentationFormat>
  <Paragraphs>58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Lexend</vt:lpstr>
      <vt:lpstr>Arial</vt:lpstr>
      <vt:lpstr>Roboto</vt:lpstr>
      <vt:lpstr>Material</vt:lpstr>
      <vt:lpstr>Project PicMe</vt:lpstr>
      <vt:lpstr>Meet the team!</vt:lpstr>
      <vt:lpstr>Libraries, Languages, and Resources</vt:lpstr>
      <vt:lpstr>Project Description Front-end</vt:lpstr>
      <vt:lpstr>Project Description Back-end</vt:lpstr>
      <vt:lpstr>Project PicMe Demo</vt:lpstr>
      <vt:lpstr>Possible Feature Additions</vt:lpstr>
      <vt:lpstr>PowerPoint Presentation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PicMe</dc:title>
  <cp:lastModifiedBy>Wyatt Stohr</cp:lastModifiedBy>
  <cp:revision>1</cp:revision>
  <dcterms:modified xsi:type="dcterms:W3CDTF">2023-06-06T17:29:14Z</dcterms:modified>
</cp:coreProperties>
</file>