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94660"/>
  </p:normalViewPr>
  <p:slideViewPr>
    <p:cSldViewPr>
      <p:cViewPr varScale="1">
        <p:scale>
          <a:sx n="83" d="100"/>
          <a:sy n="83" d="100"/>
        </p:scale>
        <p:origin x="-144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E67423-3B45-459E-B5F0-E96ABC85DFCF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D0244-657A-487A-9DAF-9FC99DD388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7744" y="141277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ML</a:t>
            </a:r>
            <a:r>
              <a:rPr lang="zh-TW" altLang="en-US" sz="5000" dirty="0" smtClean="0"/>
              <a:t>乒乓球</a:t>
            </a:r>
            <a:endParaRPr lang="zh-TW" altLang="en-US" sz="5000" dirty="0"/>
          </a:p>
        </p:txBody>
      </p:sp>
      <p:sp>
        <p:nvSpPr>
          <p:cNvPr id="4" name="矩形 3"/>
          <p:cNvSpPr/>
          <p:nvPr/>
        </p:nvSpPr>
        <p:spPr>
          <a:xfrm>
            <a:off x="6804248" y="3861048"/>
            <a:ext cx="204094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sz="2000" b="1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朱可望</a:t>
            </a:r>
            <a:endParaRPr lang="en-US" altLang="zh-TW" sz="2000" b="1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</a:t>
            </a:r>
            <a:r>
              <a:rPr lang="zh-TW" altLang="en-US" sz="20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黃柏崴</a:t>
            </a:r>
            <a:endParaRPr lang="en-US" altLang="zh-TW" sz="2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  <a:endParaRPr lang="en-US" altLang="zh-TW" sz="2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Rules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球在</a:t>
            </a:r>
            <a:r>
              <a:rPr lang="en-US" altLang="zh-TW" sz="3000" dirty="0" smtClean="0"/>
              <a:t>1p/2p</a:t>
            </a:r>
            <a:r>
              <a:rPr lang="zh-TW" altLang="en-US" sz="3000" dirty="0" smtClean="0"/>
              <a:t>之滑板間移動，碰到遊戲邊界與玩家滑板時做反彈運動</a:t>
            </a:r>
            <a:endParaRPr lang="en-US" altLang="zh-TW" sz="3000" dirty="0" smtClean="0"/>
          </a:p>
          <a:p>
            <a:r>
              <a:rPr lang="zh-TW" altLang="en-US" sz="3000" dirty="0" smtClean="0"/>
              <a:t>球</a:t>
            </a:r>
            <a:r>
              <a:rPr lang="zh-TW" altLang="en-US" sz="3000" dirty="0" smtClean="0"/>
              <a:t>若落在</a:t>
            </a:r>
            <a:r>
              <a:rPr lang="en-US" altLang="zh-TW" sz="3000" dirty="0" smtClean="0"/>
              <a:t>1p/2p</a:t>
            </a:r>
            <a:r>
              <a:rPr lang="zh-TW" altLang="en-US" sz="3000" dirty="0" smtClean="0"/>
              <a:t>滑板之後方區塊，則判定</a:t>
            </a:r>
            <a:r>
              <a:rPr lang="en-US" altLang="zh-TW" sz="3000" dirty="0" smtClean="0"/>
              <a:t>2p/1p</a:t>
            </a:r>
            <a:r>
              <a:rPr lang="zh-TW" altLang="en-US" sz="3000" dirty="0" smtClean="0"/>
              <a:t>得分</a:t>
            </a:r>
            <a:endParaRPr lang="zh-TW" alt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Object’s</a:t>
            </a:r>
            <a:r>
              <a:rPr lang="en-US" altLang="zh-TW" sz="4000" dirty="0" smtClean="0"/>
              <a:t> Size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球</a:t>
            </a:r>
            <a:r>
              <a:rPr lang="en-US" altLang="zh-TW" sz="3000" dirty="0" smtClean="0"/>
              <a:t>=5</a:t>
            </a:r>
            <a:r>
              <a:rPr lang="zh-TW" altLang="en-US" sz="3000" dirty="0" smtClean="0"/>
              <a:t>*</a:t>
            </a:r>
            <a:r>
              <a:rPr lang="en-US" altLang="zh-TW" sz="3000" dirty="0" smtClean="0"/>
              <a:t>5</a:t>
            </a:r>
            <a:r>
              <a:rPr lang="zh-TW" altLang="en-US" sz="3000" dirty="0" smtClean="0"/>
              <a:t>單位</a:t>
            </a:r>
            <a:endParaRPr lang="en-US" altLang="zh-TW" sz="3000" dirty="0" smtClean="0"/>
          </a:p>
          <a:p>
            <a:r>
              <a:rPr lang="zh-TW" altLang="en-US" sz="3000" dirty="0" smtClean="0"/>
              <a:t>平板</a:t>
            </a:r>
            <a:r>
              <a:rPr lang="en-US" altLang="zh-TW" sz="3000" dirty="0" smtClean="0"/>
              <a:t>=40</a:t>
            </a:r>
            <a:r>
              <a:rPr lang="zh-TW" altLang="en-US" sz="3000" dirty="0" smtClean="0"/>
              <a:t>*</a:t>
            </a:r>
            <a:r>
              <a:rPr lang="en-US" altLang="zh-TW" sz="3000" dirty="0" smtClean="0"/>
              <a:t>30</a:t>
            </a:r>
            <a:r>
              <a:rPr lang="zh-TW" altLang="en-US" sz="3000" dirty="0" smtClean="0"/>
              <a:t>單位</a:t>
            </a:r>
            <a:endParaRPr lang="en-US" altLang="zh-TW" sz="3000" dirty="0" smtClean="0"/>
          </a:p>
          <a:p>
            <a:r>
              <a:rPr lang="zh-TW" altLang="en-US" sz="3000" dirty="0" smtClean="0"/>
              <a:t>場地</a:t>
            </a:r>
            <a:r>
              <a:rPr lang="en-US" altLang="zh-TW" sz="3000" dirty="0" smtClean="0"/>
              <a:t>=200</a:t>
            </a:r>
            <a:r>
              <a:rPr lang="zh-TW" altLang="en-US" sz="3000" dirty="0" smtClean="0"/>
              <a:t>*</a:t>
            </a:r>
            <a:r>
              <a:rPr lang="en-US" altLang="zh-TW" sz="3000" dirty="0" smtClean="0"/>
              <a:t>500</a:t>
            </a:r>
            <a:endParaRPr lang="zh-TW" alt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變動係數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球的</a:t>
            </a:r>
            <a:r>
              <a:rPr lang="en-US" altLang="zh-TW" sz="3000" dirty="0" smtClean="0"/>
              <a:t>Initial Speed=7</a:t>
            </a:r>
            <a:r>
              <a:rPr lang="zh-TW" altLang="en-US" sz="3000" dirty="0" smtClean="0"/>
              <a:t>且每</a:t>
            </a:r>
            <a:r>
              <a:rPr lang="en-US" altLang="zh-TW" sz="3000" dirty="0" smtClean="0"/>
              <a:t>200</a:t>
            </a:r>
            <a:r>
              <a:rPr lang="zh-TW" altLang="en-US" sz="3000" dirty="0" smtClean="0"/>
              <a:t>帪增加</a:t>
            </a:r>
            <a:r>
              <a:rPr lang="en-US" altLang="zh-TW" sz="3000" dirty="0" smtClean="0"/>
              <a:t>1</a:t>
            </a:r>
            <a:endParaRPr lang="zh-TW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功能需求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sz="3000" dirty="0" smtClean="0"/>
              <a:t>在遊戲過程中能每次都成功將球擊</a:t>
            </a:r>
            <a:r>
              <a:rPr lang="zh-TW" altLang="zh-TW" sz="3000" dirty="0" smtClean="0"/>
              <a:t>回</a:t>
            </a:r>
            <a:endParaRPr lang="en-US" altLang="zh-TW" sz="3000" dirty="0" smtClean="0"/>
          </a:p>
          <a:p>
            <a:r>
              <a:rPr lang="zh-TW" altLang="zh-TW" sz="3000" dirty="0" smtClean="0"/>
              <a:t>盡量</a:t>
            </a:r>
            <a:r>
              <a:rPr lang="zh-TW" altLang="zh-TW" sz="3000" dirty="0" smtClean="0"/>
              <a:t>將球打向類似魔王關無法還擊的</a:t>
            </a:r>
            <a:r>
              <a:rPr lang="zh-TW" altLang="zh-TW" sz="3000" dirty="0" smtClean="0"/>
              <a:t>區域</a:t>
            </a:r>
            <a:endParaRPr lang="en-US" altLang="zh-TW" sz="3000" dirty="0" smtClean="0"/>
          </a:p>
          <a:p>
            <a:r>
              <a:rPr lang="zh-TW" altLang="zh-TW" sz="3000" dirty="0" smtClean="0"/>
              <a:t>球加速</a:t>
            </a:r>
            <a:r>
              <a:rPr lang="zh-TW" altLang="en-US" sz="3000" dirty="0" smtClean="0"/>
              <a:t>而</a:t>
            </a:r>
            <a:r>
              <a:rPr lang="zh-TW" altLang="en-US" sz="3000" dirty="0" smtClean="0"/>
              <a:t>平板</a:t>
            </a:r>
            <a:r>
              <a:rPr lang="zh-TW" altLang="zh-TW" sz="3000" dirty="0" smtClean="0"/>
              <a:t>盡量</a:t>
            </a:r>
            <a:r>
              <a:rPr lang="zh-TW" altLang="zh-TW" sz="3000" dirty="0" smtClean="0"/>
              <a:t>能跟上且回擊</a:t>
            </a:r>
            <a:r>
              <a:rPr lang="zh-TW" altLang="zh-TW" sz="3000" dirty="0" smtClean="0"/>
              <a:t>。</a:t>
            </a:r>
            <a:endParaRPr lang="en-US" altLang="zh-TW" sz="3000" dirty="0" smtClean="0"/>
          </a:p>
          <a:p>
            <a:pPr>
              <a:buNone/>
            </a:pPr>
            <a:endParaRPr lang="zh-TW" altLang="en-US" sz="3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介面需求</a:t>
            </a:r>
            <a:r>
              <a:rPr lang="en-US" altLang="zh-TW" sz="4000" b="1" dirty="0" smtClean="0"/>
              <a:t>_</a:t>
            </a:r>
            <a:r>
              <a:rPr lang="zh-TW" altLang="en-US" sz="4000" b="1" dirty="0" smtClean="0"/>
              <a:t>訓練</a:t>
            </a:r>
            <a:endParaRPr lang="zh-TW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6804248" y="2492896"/>
            <a:ext cx="1512168" cy="84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Rule-based</a:t>
            </a:r>
            <a:endParaRPr lang="zh-TW" altLang="en-US" b="1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411760" y="2755562"/>
            <a:ext cx="4386408" cy="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/>
          <p:nvPr/>
        </p:nvCxnSpPr>
        <p:spPr>
          <a:xfrm rot="10800000">
            <a:off x="2411760" y="3068961"/>
            <a:ext cx="4392488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563888" y="3140968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下達</a:t>
            </a:r>
            <a:r>
              <a:rPr lang="zh-TW" altLang="en-US" sz="1600" dirty="0" smtClean="0"/>
              <a:t>平板移動指令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35896" y="2348880"/>
            <a:ext cx="1470698" cy="29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10" name="肘形接點 9"/>
          <p:cNvCxnSpPr>
            <a:stCxn id="36" idx="2"/>
            <a:endCxn id="11" idx="1"/>
          </p:cNvCxnSpPr>
          <p:nvPr/>
        </p:nvCxnSpPr>
        <p:spPr>
          <a:xfrm rot="16200000" flipH="1">
            <a:off x="1498894" y="3513774"/>
            <a:ext cx="2149768" cy="1836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91880" y="5085184"/>
            <a:ext cx="1228868" cy="84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Log files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35696" y="5157192"/>
            <a:ext cx="1470698" cy="29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計錄遊戲數據</a:t>
            </a:r>
          </a:p>
        </p:txBody>
      </p:sp>
      <p:sp>
        <p:nvSpPr>
          <p:cNvPr id="13" name="矩形 12"/>
          <p:cNvSpPr/>
          <p:nvPr/>
        </p:nvSpPr>
        <p:spPr>
          <a:xfrm>
            <a:off x="6012160" y="5085184"/>
            <a:ext cx="2036834" cy="84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ML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=&gt;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sav</a:t>
            </a:r>
            <a:r>
              <a:rPr lang="zh-TW" altLang="en-US" b="1" dirty="0"/>
              <a:t>檔</a:t>
            </a:r>
          </a:p>
        </p:txBody>
      </p:sp>
      <p:cxnSp>
        <p:nvCxnSpPr>
          <p:cNvPr id="14" name="直線單箭頭接點 13"/>
          <p:cNvCxnSpPr>
            <a:stCxn id="11" idx="3"/>
            <a:endCxn id="13" idx="1"/>
          </p:cNvCxnSpPr>
          <p:nvPr/>
        </p:nvCxnSpPr>
        <p:spPr>
          <a:xfrm>
            <a:off x="4720748" y="5506760"/>
            <a:ext cx="129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716016" y="5589240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4.Training</a:t>
            </a:r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899592" y="2492896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GAME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介面需求</a:t>
            </a:r>
            <a:r>
              <a:rPr lang="en-US" altLang="zh-TW" sz="4000" b="1" dirty="0" smtClean="0"/>
              <a:t>_</a:t>
            </a:r>
            <a:r>
              <a:rPr lang="zh-TW" altLang="en-US" sz="4000" b="1" dirty="0" smtClean="0"/>
              <a:t>實戰</a:t>
            </a:r>
            <a:endParaRPr lang="zh-TW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6804248" y="2492896"/>
            <a:ext cx="18002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 smtClean="0"/>
              <a:t>The model have been already training</a:t>
            </a:r>
            <a:endParaRPr lang="zh-TW" altLang="en-US" sz="1500" b="1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195736" y="2755562"/>
            <a:ext cx="4602432" cy="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/>
          <p:nvPr/>
        </p:nvCxnSpPr>
        <p:spPr>
          <a:xfrm rot="10800000">
            <a:off x="2195736" y="3068961"/>
            <a:ext cx="4608512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563888" y="3140968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下達</a:t>
            </a:r>
            <a:r>
              <a:rPr lang="zh-TW" altLang="en-US" sz="1600" dirty="0" smtClean="0"/>
              <a:t>平板移動指令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35896" y="2348880"/>
            <a:ext cx="1470698" cy="29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10" name="肘形接點 9"/>
          <p:cNvCxnSpPr>
            <a:stCxn id="36" idx="2"/>
            <a:endCxn id="11" idx="1"/>
          </p:cNvCxnSpPr>
          <p:nvPr/>
        </p:nvCxnSpPr>
        <p:spPr>
          <a:xfrm rot="16200000" flipH="1">
            <a:off x="1642910" y="3153734"/>
            <a:ext cx="2149768" cy="255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95936" y="5085184"/>
            <a:ext cx="1228868" cy="84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Log files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35696" y="5157192"/>
            <a:ext cx="1470698" cy="29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計錄遊戲數據</a:t>
            </a:r>
          </a:p>
        </p:txBody>
      </p:sp>
      <p:sp>
        <p:nvSpPr>
          <p:cNvPr id="36" name="矩形 35"/>
          <p:cNvSpPr/>
          <p:nvPr/>
        </p:nvSpPr>
        <p:spPr>
          <a:xfrm>
            <a:off x="683568" y="2492896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GAME</a:t>
            </a:r>
            <a:endParaRPr lang="zh-TW" alt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</TotalTime>
  <Words>179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壁窗</vt:lpstr>
      <vt:lpstr>ML乒乓球</vt:lpstr>
      <vt:lpstr>Rules</vt:lpstr>
      <vt:lpstr>Object’s Size</vt:lpstr>
      <vt:lpstr>變動係數</vt:lpstr>
      <vt:lpstr>功能需求</vt:lpstr>
      <vt:lpstr>介面需求_訓練</vt:lpstr>
      <vt:lpstr>介面需求_實戰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ML乒乓球</dc:title>
  <dc:creator>朱可望</dc:creator>
  <cp:lastModifiedBy>朱可望</cp:lastModifiedBy>
  <cp:revision>15</cp:revision>
  <dcterms:created xsi:type="dcterms:W3CDTF">2019-12-04T05:40:20Z</dcterms:created>
  <dcterms:modified xsi:type="dcterms:W3CDTF">2019-12-04T06:08:18Z</dcterms:modified>
</cp:coreProperties>
</file>