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9B650-8BE5-5F45-BCCE-5922BFB89D2D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C1A277-C50A-E140-92E4-4E927A65F083}">
      <dgm:prSet phldrT="[Text]" custT="1"/>
      <dgm:spPr/>
      <dgm:t>
        <a:bodyPr/>
        <a:lstStyle/>
        <a:p>
          <a:r>
            <a:rPr lang="en-US" sz="1000" dirty="0">
              <a:latin typeface="Broadway" pitchFamily="82" charset="77"/>
            </a:rPr>
            <a:t>Text 4</a:t>
          </a:r>
        </a:p>
      </dgm:t>
    </dgm:pt>
    <dgm:pt modelId="{4DA21776-23F4-A54A-A556-D7BD1A268746}" type="parTrans" cxnId="{E8BB2CAE-E711-BC4E-8E2F-B30D042E73D7}">
      <dgm:prSet/>
      <dgm:spPr/>
      <dgm:t>
        <a:bodyPr/>
        <a:lstStyle/>
        <a:p>
          <a:endParaRPr lang="en-US"/>
        </a:p>
      </dgm:t>
    </dgm:pt>
    <dgm:pt modelId="{B46C0BD4-A514-1945-98DE-B71FDFA0F326}" type="sibTrans" cxnId="{E8BB2CAE-E711-BC4E-8E2F-B30D042E73D7}">
      <dgm:prSet/>
      <dgm:spPr/>
      <dgm:t>
        <a:bodyPr/>
        <a:lstStyle/>
        <a:p>
          <a:endParaRPr lang="en-US"/>
        </a:p>
      </dgm:t>
    </dgm:pt>
    <dgm:pt modelId="{BD183696-D4CD-1041-8616-98D903A2E5A7}">
      <dgm:prSet phldrT="[Text]" custT="1"/>
      <dgm:spPr/>
      <dgm:t>
        <a:bodyPr/>
        <a:lstStyle/>
        <a:p>
          <a:r>
            <a:rPr lang="en-US" sz="1000" dirty="0">
              <a:latin typeface="Broadway" pitchFamily="82" charset="77"/>
            </a:rPr>
            <a:t>Text 5</a:t>
          </a:r>
        </a:p>
      </dgm:t>
    </dgm:pt>
    <dgm:pt modelId="{98A2334F-4597-AD44-9F22-E0C8BCA75B89}" type="parTrans" cxnId="{790723FE-33F3-8E49-B022-5CF3D205E40D}">
      <dgm:prSet/>
      <dgm:spPr/>
      <dgm:t>
        <a:bodyPr/>
        <a:lstStyle/>
        <a:p>
          <a:endParaRPr lang="en-US"/>
        </a:p>
      </dgm:t>
    </dgm:pt>
    <dgm:pt modelId="{6D8DAA56-C8C9-724C-ACF2-371EA6593C98}" type="sibTrans" cxnId="{790723FE-33F3-8E49-B022-5CF3D205E40D}">
      <dgm:prSet/>
      <dgm:spPr/>
      <dgm:t>
        <a:bodyPr/>
        <a:lstStyle/>
        <a:p>
          <a:endParaRPr lang="en-US"/>
        </a:p>
      </dgm:t>
    </dgm:pt>
    <dgm:pt modelId="{76E64CF1-1B84-DF4F-BB33-5BB134265A12}">
      <dgm:prSet phldrT="[Text]" custT="1"/>
      <dgm:spPr/>
      <dgm:t>
        <a:bodyPr/>
        <a:lstStyle/>
        <a:p>
          <a:r>
            <a:rPr lang="en-US" sz="1000" dirty="0">
              <a:latin typeface="Broadway" pitchFamily="82" charset="77"/>
            </a:rPr>
            <a:t>Text 6</a:t>
          </a:r>
        </a:p>
      </dgm:t>
    </dgm:pt>
    <dgm:pt modelId="{72215743-1357-094F-B6E3-9E259392A656}" type="parTrans" cxnId="{8227E058-E3ED-F64B-9CAD-6AEA2B12E32F}">
      <dgm:prSet/>
      <dgm:spPr/>
      <dgm:t>
        <a:bodyPr/>
        <a:lstStyle/>
        <a:p>
          <a:endParaRPr lang="en-US"/>
        </a:p>
      </dgm:t>
    </dgm:pt>
    <dgm:pt modelId="{BB6E09EF-321C-5D47-AB09-FABFD2DCAADA}" type="sibTrans" cxnId="{8227E058-E3ED-F64B-9CAD-6AEA2B12E32F}">
      <dgm:prSet/>
      <dgm:spPr/>
      <dgm:t>
        <a:bodyPr/>
        <a:lstStyle/>
        <a:p>
          <a:endParaRPr lang="en-US"/>
        </a:p>
      </dgm:t>
    </dgm:pt>
    <dgm:pt modelId="{105AD639-69D9-2F43-9D22-B20B42CBC6F6}" type="pres">
      <dgm:prSet presAssocID="{71F9B650-8BE5-5F45-BCCE-5922BFB89D2D}" presName="Name0" presStyleCnt="0">
        <dgm:presLayoutVars>
          <dgm:dir/>
          <dgm:resizeHandles val="exact"/>
        </dgm:presLayoutVars>
      </dgm:prSet>
      <dgm:spPr/>
    </dgm:pt>
    <dgm:pt modelId="{D60E798E-AD05-4944-A451-6C2526A28E63}" type="pres">
      <dgm:prSet presAssocID="{61C1A277-C50A-E140-92E4-4E927A65F083}" presName="parTxOnly" presStyleLbl="node1" presStyleIdx="0" presStyleCnt="3">
        <dgm:presLayoutVars>
          <dgm:bulletEnabled val="1"/>
        </dgm:presLayoutVars>
      </dgm:prSet>
      <dgm:spPr/>
    </dgm:pt>
    <dgm:pt modelId="{AC9CBD61-2F25-FF4D-8DAD-EE71F64FFF17}" type="pres">
      <dgm:prSet presAssocID="{B46C0BD4-A514-1945-98DE-B71FDFA0F326}" presName="parSpace" presStyleCnt="0"/>
      <dgm:spPr/>
    </dgm:pt>
    <dgm:pt modelId="{5ADFC9A4-5BB2-8B43-8C29-877CCCCB8CC1}" type="pres">
      <dgm:prSet presAssocID="{BD183696-D4CD-1041-8616-98D903A2E5A7}" presName="parTxOnly" presStyleLbl="node1" presStyleIdx="1" presStyleCnt="3">
        <dgm:presLayoutVars>
          <dgm:bulletEnabled val="1"/>
        </dgm:presLayoutVars>
      </dgm:prSet>
      <dgm:spPr/>
    </dgm:pt>
    <dgm:pt modelId="{2A0E77D9-6390-2D42-9850-087543091405}" type="pres">
      <dgm:prSet presAssocID="{6D8DAA56-C8C9-724C-ACF2-371EA6593C98}" presName="parSpace" presStyleCnt="0"/>
      <dgm:spPr/>
    </dgm:pt>
    <dgm:pt modelId="{300C6315-06D4-734C-962C-B2806D70AB23}" type="pres">
      <dgm:prSet presAssocID="{76E64CF1-1B84-DF4F-BB33-5BB134265A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D44D723-F015-1641-AE54-22C5B334966E}" type="presOf" srcId="{71F9B650-8BE5-5F45-BCCE-5922BFB89D2D}" destId="{105AD639-69D9-2F43-9D22-B20B42CBC6F6}" srcOrd="0" destOrd="0" presId="urn:microsoft.com/office/officeart/2005/8/layout/hChevron3"/>
    <dgm:cxn modelId="{1C48CA30-F3B5-A543-9A18-2C731D52F9AC}" type="presOf" srcId="{BD183696-D4CD-1041-8616-98D903A2E5A7}" destId="{5ADFC9A4-5BB2-8B43-8C29-877CCCCB8CC1}" srcOrd="0" destOrd="0" presId="urn:microsoft.com/office/officeart/2005/8/layout/hChevron3"/>
    <dgm:cxn modelId="{8227E058-E3ED-F64B-9CAD-6AEA2B12E32F}" srcId="{71F9B650-8BE5-5F45-BCCE-5922BFB89D2D}" destId="{76E64CF1-1B84-DF4F-BB33-5BB134265A12}" srcOrd="2" destOrd="0" parTransId="{72215743-1357-094F-B6E3-9E259392A656}" sibTransId="{BB6E09EF-321C-5D47-AB09-FABFD2DCAADA}"/>
    <dgm:cxn modelId="{A323B066-DDBB-9E43-AEE2-C5ACEC957807}" type="presOf" srcId="{61C1A277-C50A-E140-92E4-4E927A65F083}" destId="{D60E798E-AD05-4944-A451-6C2526A28E63}" srcOrd="0" destOrd="0" presId="urn:microsoft.com/office/officeart/2005/8/layout/hChevron3"/>
    <dgm:cxn modelId="{F19ACC82-AC1D-784C-9855-DD0DB9B0F422}" type="presOf" srcId="{76E64CF1-1B84-DF4F-BB33-5BB134265A12}" destId="{300C6315-06D4-734C-962C-B2806D70AB23}" srcOrd="0" destOrd="0" presId="urn:microsoft.com/office/officeart/2005/8/layout/hChevron3"/>
    <dgm:cxn modelId="{E8BB2CAE-E711-BC4E-8E2F-B30D042E73D7}" srcId="{71F9B650-8BE5-5F45-BCCE-5922BFB89D2D}" destId="{61C1A277-C50A-E140-92E4-4E927A65F083}" srcOrd="0" destOrd="0" parTransId="{4DA21776-23F4-A54A-A556-D7BD1A268746}" sibTransId="{B46C0BD4-A514-1945-98DE-B71FDFA0F326}"/>
    <dgm:cxn modelId="{790723FE-33F3-8E49-B022-5CF3D205E40D}" srcId="{71F9B650-8BE5-5F45-BCCE-5922BFB89D2D}" destId="{BD183696-D4CD-1041-8616-98D903A2E5A7}" srcOrd="1" destOrd="0" parTransId="{98A2334F-4597-AD44-9F22-E0C8BCA75B89}" sibTransId="{6D8DAA56-C8C9-724C-ACF2-371EA6593C98}"/>
    <dgm:cxn modelId="{4BDE674E-0980-2142-8106-C8FDFA99D95C}" type="presParOf" srcId="{105AD639-69D9-2F43-9D22-B20B42CBC6F6}" destId="{D60E798E-AD05-4944-A451-6C2526A28E63}" srcOrd="0" destOrd="0" presId="urn:microsoft.com/office/officeart/2005/8/layout/hChevron3"/>
    <dgm:cxn modelId="{8F4F2C67-7476-0A49-8B21-B15B370B046A}" type="presParOf" srcId="{105AD639-69D9-2F43-9D22-B20B42CBC6F6}" destId="{AC9CBD61-2F25-FF4D-8DAD-EE71F64FFF17}" srcOrd="1" destOrd="0" presId="urn:microsoft.com/office/officeart/2005/8/layout/hChevron3"/>
    <dgm:cxn modelId="{B5B121A5-5865-524D-8D9F-07CCB82D3112}" type="presParOf" srcId="{105AD639-69D9-2F43-9D22-B20B42CBC6F6}" destId="{5ADFC9A4-5BB2-8B43-8C29-877CCCCB8CC1}" srcOrd="2" destOrd="0" presId="urn:microsoft.com/office/officeart/2005/8/layout/hChevron3"/>
    <dgm:cxn modelId="{2FF37251-F036-A844-A151-FA70C93A6E2E}" type="presParOf" srcId="{105AD639-69D9-2F43-9D22-B20B42CBC6F6}" destId="{2A0E77D9-6390-2D42-9850-087543091405}" srcOrd="3" destOrd="0" presId="urn:microsoft.com/office/officeart/2005/8/layout/hChevron3"/>
    <dgm:cxn modelId="{C1243922-7624-ED4F-B30C-33401249766F}" type="presParOf" srcId="{105AD639-69D9-2F43-9D22-B20B42CBC6F6}" destId="{300C6315-06D4-734C-962C-B2806D70AB2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E798E-AD05-4944-A451-6C2526A28E63}">
      <dsp:nvSpPr>
        <dsp:cNvPr id="0" name=""/>
        <dsp:cNvSpPr/>
      </dsp:nvSpPr>
      <dsp:spPr>
        <a:xfrm>
          <a:off x="1683" y="1588027"/>
          <a:ext cx="1471892" cy="588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roadway" pitchFamily="82" charset="77"/>
            </a:rPr>
            <a:t>Text 4</a:t>
          </a:r>
        </a:p>
      </dsp:txBody>
      <dsp:txXfrm>
        <a:off x="1683" y="1588027"/>
        <a:ext cx="1324703" cy="588757"/>
      </dsp:txXfrm>
    </dsp:sp>
    <dsp:sp modelId="{5ADFC9A4-5BB2-8B43-8C29-877CCCCB8CC1}">
      <dsp:nvSpPr>
        <dsp:cNvPr id="0" name=""/>
        <dsp:cNvSpPr/>
      </dsp:nvSpPr>
      <dsp:spPr>
        <a:xfrm>
          <a:off x="1179197" y="1588027"/>
          <a:ext cx="1471892" cy="588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roadway" pitchFamily="82" charset="77"/>
            </a:rPr>
            <a:t>Text 5</a:t>
          </a:r>
        </a:p>
      </dsp:txBody>
      <dsp:txXfrm>
        <a:off x="1473576" y="1588027"/>
        <a:ext cx="883135" cy="588757"/>
      </dsp:txXfrm>
    </dsp:sp>
    <dsp:sp modelId="{300C6315-06D4-734C-962C-B2806D70AB23}">
      <dsp:nvSpPr>
        <dsp:cNvPr id="0" name=""/>
        <dsp:cNvSpPr/>
      </dsp:nvSpPr>
      <dsp:spPr>
        <a:xfrm>
          <a:off x="2356711" y="1588027"/>
          <a:ext cx="1471892" cy="588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roadway" pitchFamily="82" charset="77"/>
            </a:rPr>
            <a:t>Text 6</a:t>
          </a:r>
        </a:p>
      </dsp:txBody>
      <dsp:txXfrm>
        <a:off x="2651090" y="1588027"/>
        <a:ext cx="883135" cy="588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EB6D-94CA-CE45-8564-FC49C0F0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93679-4BFB-4F4C-852E-8D066A03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35B3-F242-B44D-8745-5F6ACEB9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3715-03F3-AC4A-853B-BD6E7F36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4F77-1AC2-0F47-93B7-C076D0FE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031-933A-744B-AC7A-44CBFAE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6E5A8-3067-4549-A398-3DBDACB5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5468-EA84-7545-86F6-9EF450DF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E9AB-3A6C-8F47-AA1A-A8D1A553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B841-016B-444C-918D-C71715E4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6DBFE-2BFC-3B41-8B08-C298BDECC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B9C90-91A1-7A44-BCC4-BF204AD5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CD0B-B630-4243-BB4F-B1D71972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B2AC-F31D-754B-82F8-BE76A727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3310E-0316-B440-87F1-6BFBF92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E9C-5F07-9945-B237-892287D1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AFA6-76FE-7D45-8E83-7EFEBA3C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C084-A471-C049-8B80-5332F21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9BE3-0693-6E41-84EF-C4434813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2587-3625-FB4A-A7F0-C79F3903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6074-C58C-A847-8C75-BC39E16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E09D-03FA-FB4E-A6F7-3E1D9379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2C33-E94E-5E4B-87A5-9A1EC77E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9CEA-AC51-A54E-B55F-A96FB84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1F46-5AB6-B344-A23C-65DD9DF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617D-D480-CE46-B498-78A0F2AA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1B27-4975-8640-8E16-342EE6ED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1F9C-F1F4-5543-A6B7-D159DD00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6B0B-53E1-9040-A380-58D5CD86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C483-5E6D-084B-8E3E-0C2735B6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4091-0078-D14B-A3A5-C0640D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5E97-B9FD-7D4D-B899-26AD06E4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4169-AE2C-9D4E-88F8-A88EF216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4892-7CDB-A84E-872F-BB3600A9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49209-FB4A-F741-BABC-C6E2A77B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50880-C43C-AD46-9AF2-6705FEE9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B1AAD-7242-0443-9CE7-071DD3DD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45C0F-454B-024E-87F4-3BD1A12B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C33FC-F711-C24F-89F6-F7B991E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207-3554-B040-B52A-EF55E023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61E5A-1D4C-414A-A0DC-9134CA0C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D21DE-F069-E440-ACA6-8EA2BE4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0A457-548E-B743-B8D3-9495B83E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DE6D3-D366-FC44-B51D-81E5CD7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435AD-B7D2-2446-9FB3-EE774BDE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10E9-B837-A244-8A34-92E38CB7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C897-E281-3141-9E32-349590E1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E884-0762-F748-AE08-083F6BC7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BCAB-1706-2A49-B703-CEEDD04F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4A6DC-CD05-4542-A319-811B138F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76F7-0DE6-9941-B70C-1269C49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F80E-3BB4-5A49-9B9C-0111426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D001-EA57-B141-A1BD-3D023887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F0596-840D-8949-BE90-0FC1C53E4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0991-4056-3E4E-980B-73BAB8FF5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7465-DC26-544B-BA56-883C125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622B-DDA2-1840-82CF-56C2536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094E-AFCD-A647-A919-A738509C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AB359-4825-494E-BA8B-042604B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8EAB-F3C3-E14A-9D72-03A4AB1B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FD8C-8CFE-164E-B6C5-F9890229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C808-8D7C-0F45-BCAE-FB098A16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537E-7A7E-0F46-8E0F-84BA1B57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hyperlink" Target="http://commons.wikimedia.org/wiki/File:Redapple.jpg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3.jp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DB0CD-7C1B-CF4F-8C2F-BA4462637E4A}"/>
              </a:ext>
            </a:extLst>
          </p:cNvPr>
          <p:cNvSpPr txBox="1"/>
          <p:nvPr/>
        </p:nvSpPr>
        <p:spPr>
          <a:xfrm>
            <a:off x="641131" y="1256722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roadway" panose="020F0502020204030204" pitchFamily="34" charset="0"/>
                <a:cs typeface="Broadway" panose="020F0502020204030204" pitchFamily="34" charset="0"/>
              </a:rPr>
              <a:t>Text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9ED9-6676-BA4A-926A-0F7A1949F7D2}"/>
              </a:ext>
            </a:extLst>
          </p:cNvPr>
          <p:cNvSpPr txBox="1"/>
          <p:nvPr/>
        </p:nvSpPr>
        <p:spPr>
          <a:xfrm>
            <a:off x="10195673" y="1256722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roadway" panose="020F0502020204030204" pitchFamily="34" charset="0"/>
                <a:cs typeface="Broadway" panose="020F0502020204030204" pitchFamily="34" charset="0"/>
              </a:rPr>
              <a:t>Text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8D578-6D38-4D4F-838B-D0C03E0713A1}"/>
              </a:ext>
            </a:extLst>
          </p:cNvPr>
          <p:cNvSpPr/>
          <p:nvPr/>
        </p:nvSpPr>
        <p:spPr>
          <a:xfrm>
            <a:off x="4861887" y="936891"/>
            <a:ext cx="1776248" cy="1008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Broadway" panose="020F0502020204030204" pitchFamily="34" charset="0"/>
                <a:cs typeface="Broadway" panose="020F0502020204030204" pitchFamily="34" charset="0"/>
              </a:rPr>
              <a:t>Text 2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17EB957-92BE-7A43-9B80-605A555E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811" y="4087575"/>
            <a:ext cx="914400" cy="914400"/>
          </a:xfrm>
          <a:prstGeom prst="rect">
            <a:avLst/>
          </a:prstGeom>
        </p:spPr>
      </p:pic>
      <p:pic>
        <p:nvPicPr>
          <p:cNvPr id="11" name="Picture 10" descr="A red apple sitting on a table&#13;&#10;&#13;&#10;Description automatically generated">
            <a:extLst>
              <a:ext uri="{FF2B5EF4-FFF2-40B4-BE49-F238E27FC236}">
                <a16:creationId xmlns:a16="http://schemas.microsoft.com/office/drawing/2014/main" id="{8B802493-0240-CE42-A208-29935AE3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2815" y="3488273"/>
            <a:ext cx="2154259" cy="2113005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D57CEE-4F92-8E4E-919B-156CE006F8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027710"/>
              </p:ext>
            </p:extLst>
          </p:nvPr>
        </p:nvGraphicFramePr>
        <p:xfrm>
          <a:off x="7858897" y="2743200"/>
          <a:ext cx="3830288" cy="376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547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Mgmt Laptop</dc:creator>
  <cp:lastModifiedBy>Mgmt Laptop</cp:lastModifiedBy>
  <cp:revision>2</cp:revision>
  <dcterms:created xsi:type="dcterms:W3CDTF">2019-01-29T10:32:57Z</dcterms:created>
  <dcterms:modified xsi:type="dcterms:W3CDTF">2019-01-29T10:44:07Z</dcterms:modified>
</cp:coreProperties>
</file>