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356" r:id="rId3"/>
    <p:sldId id="333" r:id="rId4"/>
    <p:sldId id="349" r:id="rId5"/>
    <p:sldId id="288" r:id="rId6"/>
    <p:sldId id="347" r:id="rId7"/>
    <p:sldId id="351" r:id="rId8"/>
    <p:sldId id="334" r:id="rId9"/>
    <p:sldId id="342" r:id="rId10"/>
  </p:sldIdLst>
  <p:sldSz cx="9144000" cy="6858000" type="screen4x3"/>
  <p:notesSz cx="6858000" cy="9144000"/>
  <p:custShowLst>
    <p:custShow name="Presentación personalizada 1" id="0">
      <p:sldLst>
        <p:sld r:id="rId2"/>
      </p:sldLst>
    </p:custShow>
  </p:custShowLst>
  <p:custDataLst>
    <p:tags r:id="rId13"/>
  </p:custData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E9EDF4"/>
    <a:srgbClr val="FFFFCC"/>
    <a:srgbClr val="FFD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B19A14-4A2A-482E-96AF-AADD9B17D2A6}" v="53" dt="2023-04-25T19:18:25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5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David Perez Bolaño" userId="3d636203-a4f4-4f7c-b699-003ff4263cc4" providerId="ADAL" clId="{69D23E31-1126-450B-BD1A-DA69900777DE}"/>
    <pc:docChg chg="modSld">
      <pc:chgData name="Oscar David Perez Bolaño" userId="3d636203-a4f4-4f7c-b699-003ff4263cc4" providerId="ADAL" clId="{69D23E31-1126-450B-BD1A-DA69900777DE}" dt="2022-11-09T03:01:14.827" v="3" actId="1035"/>
      <pc:docMkLst>
        <pc:docMk/>
      </pc:docMkLst>
      <pc:sldChg chg="modSp mod">
        <pc:chgData name="Oscar David Perez Bolaño" userId="3d636203-a4f4-4f7c-b699-003ff4263cc4" providerId="ADAL" clId="{69D23E31-1126-450B-BD1A-DA69900777DE}" dt="2022-11-09T03:01:14.827" v="3" actId="1035"/>
        <pc:sldMkLst>
          <pc:docMk/>
          <pc:sldMk cId="0" sldId="292"/>
        </pc:sldMkLst>
        <pc:spChg chg="mod">
          <ac:chgData name="Oscar David Perez Bolaño" userId="3d636203-a4f4-4f7c-b699-003ff4263cc4" providerId="ADAL" clId="{69D23E31-1126-450B-BD1A-DA69900777DE}" dt="2022-11-09T03:01:14.827" v="3" actId="1035"/>
          <ac:spMkLst>
            <pc:docMk/>
            <pc:sldMk cId="0" sldId="292"/>
            <ac:spMk id="2" creationId="{E84A0597-F195-9968-C1FC-9F7CD9A9FABE}"/>
          </ac:spMkLst>
        </pc:spChg>
      </pc:sldChg>
      <pc:sldChg chg="modSp mod">
        <pc:chgData name="Oscar David Perez Bolaño" userId="3d636203-a4f4-4f7c-b699-003ff4263cc4" providerId="ADAL" clId="{69D23E31-1126-450B-BD1A-DA69900777DE}" dt="2022-11-09T02:56:34.320" v="0" actId="1076"/>
        <pc:sldMkLst>
          <pc:docMk/>
          <pc:sldMk cId="1065555089" sldId="353"/>
        </pc:sldMkLst>
        <pc:spChg chg="mod">
          <ac:chgData name="Oscar David Perez Bolaño" userId="3d636203-a4f4-4f7c-b699-003ff4263cc4" providerId="ADAL" clId="{69D23E31-1126-450B-BD1A-DA69900777DE}" dt="2022-11-09T02:56:34.320" v="0" actId="1076"/>
          <ac:spMkLst>
            <pc:docMk/>
            <pc:sldMk cId="1065555089" sldId="353"/>
            <ac:spMk id="95235" creationId="{00000000-0000-0000-0000-000000000000}"/>
          </ac:spMkLst>
        </pc:spChg>
      </pc:sldChg>
    </pc:docChg>
  </pc:docChgLst>
  <pc:docChgLst>
    <pc:chgData name="Santiago Torreglosa Diaz" userId="5f8b415d-322a-4294-8c48-0e9dbc0a5e62" providerId="ADAL" clId="{62F638C9-E218-4606-A206-6762474B89CE}"/>
    <pc:docChg chg="undo redo custSel addSld delSld modSld sldOrd">
      <pc:chgData name="Santiago Torreglosa Diaz" userId="5f8b415d-322a-4294-8c48-0e9dbc0a5e62" providerId="ADAL" clId="{62F638C9-E218-4606-A206-6762474B89CE}" dt="2022-11-09T04:20:17.332" v="4651" actId="1076"/>
      <pc:docMkLst>
        <pc:docMk/>
      </pc:docMkLst>
      <pc:sldChg chg="addSp delSp modSp mod">
        <pc:chgData name="Santiago Torreglosa Diaz" userId="5f8b415d-322a-4294-8c48-0e9dbc0a5e62" providerId="ADAL" clId="{62F638C9-E218-4606-A206-6762474B89CE}" dt="2022-10-09T20:21:06.668" v="575" actId="1035"/>
        <pc:sldMkLst>
          <pc:docMk/>
          <pc:sldMk cId="0" sldId="257"/>
        </pc:sldMkLst>
        <pc:spChg chg="mod">
          <ac:chgData name="Santiago Torreglosa Diaz" userId="5f8b415d-322a-4294-8c48-0e9dbc0a5e62" providerId="ADAL" clId="{62F638C9-E218-4606-A206-6762474B89CE}" dt="2022-10-09T20:12:36.170" v="505" actId="20577"/>
          <ac:spMkLst>
            <pc:docMk/>
            <pc:sldMk cId="0" sldId="257"/>
            <ac:spMk id="5" creationId="{00000000-0000-0000-0000-000000000000}"/>
          </ac:spMkLst>
        </pc:spChg>
        <pc:spChg chg="add mod">
          <ac:chgData name="Santiago Torreglosa Diaz" userId="5f8b415d-322a-4294-8c48-0e9dbc0a5e62" providerId="ADAL" clId="{62F638C9-E218-4606-A206-6762474B89CE}" dt="2022-10-09T20:12:33.490" v="503" actId="1036"/>
          <ac:spMkLst>
            <pc:docMk/>
            <pc:sldMk cId="0" sldId="257"/>
            <ac:spMk id="9" creationId="{EBF8B043-5946-9BCB-495E-A4375B8914A2}"/>
          </ac:spMkLst>
        </pc:spChg>
        <pc:spChg chg="mod">
          <ac:chgData name="Santiago Torreglosa Diaz" userId="5f8b415d-322a-4294-8c48-0e9dbc0a5e62" providerId="ADAL" clId="{62F638C9-E218-4606-A206-6762474B89CE}" dt="2022-10-09T20:05:47.693" v="369" actId="1036"/>
          <ac:spMkLst>
            <pc:docMk/>
            <pc:sldMk cId="0" sldId="257"/>
            <ac:spMk id="2055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09T19:40:01.102" v="186"/>
          <ac:spMkLst>
            <pc:docMk/>
            <pc:sldMk cId="0" sldId="257"/>
            <ac:spMk id="8196" creationId="{00000000-0000-0000-0000-000000000000}"/>
          </ac:spMkLst>
        </pc:spChg>
        <pc:picChg chg="add mod">
          <ac:chgData name="Santiago Torreglosa Diaz" userId="5f8b415d-322a-4294-8c48-0e9dbc0a5e62" providerId="ADAL" clId="{62F638C9-E218-4606-A206-6762474B89CE}" dt="2022-10-09T20:21:06.668" v="575" actId="1035"/>
          <ac:picMkLst>
            <pc:docMk/>
            <pc:sldMk cId="0" sldId="257"/>
            <ac:picMk id="2" creationId="{BE53996B-B75E-4CD6-E155-19A6B2023578}"/>
          </ac:picMkLst>
        </pc:picChg>
        <pc:picChg chg="add mod modCrop">
          <ac:chgData name="Santiago Torreglosa Diaz" userId="5f8b415d-322a-4294-8c48-0e9dbc0a5e62" providerId="ADAL" clId="{62F638C9-E218-4606-A206-6762474B89CE}" dt="2022-10-09T20:21:06.668" v="575" actId="1035"/>
          <ac:picMkLst>
            <pc:docMk/>
            <pc:sldMk cId="0" sldId="257"/>
            <ac:picMk id="4" creationId="{8938DED6-AF82-8224-01DA-B685FEDCAD91}"/>
          </ac:picMkLst>
        </pc:picChg>
        <pc:picChg chg="del mod">
          <ac:chgData name="Santiago Torreglosa Diaz" userId="5f8b415d-322a-4294-8c48-0e9dbc0a5e62" providerId="ADAL" clId="{62F638C9-E218-4606-A206-6762474B89CE}" dt="2022-10-09T19:36:32.090" v="33" actId="478"/>
          <ac:picMkLst>
            <pc:docMk/>
            <pc:sldMk cId="0" sldId="257"/>
            <ac:picMk id="6" creationId="{00000000-0000-0000-0000-000000000000}"/>
          </ac:picMkLst>
        </pc:picChg>
        <pc:picChg chg="del mod">
          <ac:chgData name="Santiago Torreglosa Diaz" userId="5f8b415d-322a-4294-8c48-0e9dbc0a5e62" providerId="ADAL" clId="{62F638C9-E218-4606-A206-6762474B89CE}" dt="2022-10-09T19:35:42.807" v="16" actId="478"/>
          <ac:picMkLst>
            <pc:docMk/>
            <pc:sldMk cId="0" sldId="257"/>
            <ac:picMk id="7" creationId="{00000000-0000-0000-0000-000000000000}"/>
          </ac:picMkLst>
        </pc:picChg>
        <pc:picChg chg="add mod ord modCrop">
          <ac:chgData name="Santiago Torreglosa Diaz" userId="5f8b415d-322a-4294-8c48-0e9dbc0a5e62" providerId="ADAL" clId="{62F638C9-E218-4606-A206-6762474B89CE}" dt="2022-10-09T20:21:06.668" v="575" actId="1035"/>
          <ac:picMkLst>
            <pc:docMk/>
            <pc:sldMk cId="0" sldId="257"/>
            <ac:picMk id="8" creationId="{BB50C7C2-31DE-407A-BDAF-2A120C299CB1}"/>
          </ac:picMkLst>
        </pc:picChg>
        <pc:picChg chg="del">
          <ac:chgData name="Santiago Torreglosa Diaz" userId="5f8b415d-322a-4294-8c48-0e9dbc0a5e62" providerId="ADAL" clId="{62F638C9-E218-4606-A206-6762474B89CE}" dt="2022-10-09T19:33:18.144" v="0" actId="478"/>
          <ac:picMkLst>
            <pc:docMk/>
            <pc:sldMk cId="0" sldId="257"/>
            <ac:picMk id="4100" creationId="{00000000-0000-0000-0000-000000000000}"/>
          </ac:picMkLst>
        </pc:picChg>
      </pc:sldChg>
      <pc:sldChg chg="addSp delSp modSp add del mod">
        <pc:chgData name="Santiago Torreglosa Diaz" userId="5f8b415d-322a-4294-8c48-0e9dbc0a5e62" providerId="ADAL" clId="{62F638C9-E218-4606-A206-6762474B89CE}" dt="2022-10-25T11:25:09.814" v="4646" actId="478"/>
        <pc:sldMkLst>
          <pc:docMk/>
          <pc:sldMk cId="0" sldId="288"/>
        </pc:sldMkLst>
        <pc:spChg chg="add mod">
          <ac:chgData name="Santiago Torreglosa Diaz" userId="5f8b415d-322a-4294-8c48-0e9dbc0a5e62" providerId="ADAL" clId="{62F638C9-E218-4606-A206-6762474B89CE}" dt="2022-10-09T22:38:34.538" v="1234" actId="164"/>
          <ac:spMkLst>
            <pc:docMk/>
            <pc:sldMk cId="0" sldId="288"/>
            <ac:spMk id="5" creationId="{C68FC97A-A328-1B56-7D02-2F9E763F53BC}"/>
          </ac:spMkLst>
        </pc:spChg>
        <pc:spChg chg="mod">
          <ac:chgData name="Santiago Torreglosa Diaz" userId="5f8b415d-322a-4294-8c48-0e9dbc0a5e62" providerId="ADAL" clId="{62F638C9-E218-4606-A206-6762474B89CE}" dt="2022-10-10T18:36:34.485" v="1361" actId="1035"/>
          <ac:spMkLst>
            <pc:docMk/>
            <pc:sldMk cId="0" sldId="288"/>
            <ac:spMk id="6" creationId="{00000000-0000-0000-0000-000000000000}"/>
          </ac:spMkLst>
        </pc:spChg>
        <pc:spChg chg="del">
          <ac:chgData name="Santiago Torreglosa Diaz" userId="5f8b415d-322a-4294-8c48-0e9dbc0a5e62" providerId="ADAL" clId="{62F638C9-E218-4606-A206-6762474B89CE}" dt="2022-10-09T20:56:17.462" v="693" actId="478"/>
          <ac:spMkLst>
            <pc:docMk/>
            <pc:sldMk cId="0" sldId="288"/>
            <ac:spMk id="7" creationId="{00000000-0000-0000-0000-000000000000}"/>
          </ac:spMkLst>
        </pc:spChg>
        <pc:spChg chg="add mod">
          <ac:chgData name="Santiago Torreglosa Diaz" userId="5f8b415d-322a-4294-8c48-0e9dbc0a5e62" providerId="ADAL" clId="{62F638C9-E218-4606-A206-6762474B89CE}" dt="2022-10-09T22:39:02.147" v="1238" actId="164"/>
          <ac:spMkLst>
            <pc:docMk/>
            <pc:sldMk cId="0" sldId="288"/>
            <ac:spMk id="7" creationId="{844229F8-17D0-B738-DA9B-47668DA118BC}"/>
          </ac:spMkLst>
        </pc:spChg>
        <pc:spChg chg="del">
          <ac:chgData name="Santiago Torreglosa Diaz" userId="5f8b415d-322a-4294-8c48-0e9dbc0a5e62" providerId="ADAL" clId="{62F638C9-E218-4606-A206-6762474B89CE}" dt="2022-10-09T20:56:17.462" v="693" actId="478"/>
          <ac:spMkLst>
            <pc:docMk/>
            <pc:sldMk cId="0" sldId="288"/>
            <ac:spMk id="8" creationId="{00000000-0000-0000-0000-000000000000}"/>
          </ac:spMkLst>
        </pc:spChg>
        <pc:spChg chg="add mod">
          <ac:chgData name="Santiago Torreglosa Diaz" userId="5f8b415d-322a-4294-8c48-0e9dbc0a5e62" providerId="ADAL" clId="{62F638C9-E218-4606-A206-6762474B89CE}" dt="2022-10-09T22:38:51.561" v="1237" actId="164"/>
          <ac:spMkLst>
            <pc:docMk/>
            <pc:sldMk cId="0" sldId="288"/>
            <ac:spMk id="8" creationId="{CF316EE0-EF2B-646B-B6CB-CA658DAE201C}"/>
          </ac:spMkLst>
        </pc:spChg>
        <pc:spChg chg="add mod">
          <ac:chgData name="Santiago Torreglosa Diaz" userId="5f8b415d-322a-4294-8c48-0e9dbc0a5e62" providerId="ADAL" clId="{62F638C9-E218-4606-A206-6762474B89CE}" dt="2022-10-09T22:38:34.538" v="1234" actId="164"/>
          <ac:spMkLst>
            <pc:docMk/>
            <pc:sldMk cId="0" sldId="288"/>
            <ac:spMk id="9" creationId="{4D298719-B536-34FD-00CC-47D56F22EE06}"/>
          </ac:spMkLst>
        </pc:spChg>
        <pc:spChg chg="del">
          <ac:chgData name="Santiago Torreglosa Diaz" userId="5f8b415d-322a-4294-8c48-0e9dbc0a5e62" providerId="ADAL" clId="{62F638C9-E218-4606-A206-6762474B89CE}" dt="2022-10-09T20:56:17.462" v="693" actId="478"/>
          <ac:spMkLst>
            <pc:docMk/>
            <pc:sldMk cId="0" sldId="288"/>
            <ac:spMk id="10" creationId="{00000000-0000-0000-0000-000000000000}"/>
          </ac:spMkLst>
        </pc:spChg>
        <pc:spChg chg="del">
          <ac:chgData name="Santiago Torreglosa Diaz" userId="5f8b415d-322a-4294-8c48-0e9dbc0a5e62" providerId="ADAL" clId="{62F638C9-E218-4606-A206-6762474B89CE}" dt="2022-10-09T20:56:17.462" v="693" actId="478"/>
          <ac:spMkLst>
            <pc:docMk/>
            <pc:sldMk cId="0" sldId="288"/>
            <ac:spMk id="11" creationId="{00000000-0000-0000-0000-000000000000}"/>
          </ac:spMkLst>
        </pc:spChg>
        <pc:spChg chg="del">
          <ac:chgData name="Santiago Torreglosa Diaz" userId="5f8b415d-322a-4294-8c48-0e9dbc0a5e62" providerId="ADAL" clId="{62F638C9-E218-4606-A206-6762474B89CE}" dt="2022-10-09T20:56:17.462" v="693" actId="478"/>
          <ac:spMkLst>
            <pc:docMk/>
            <pc:sldMk cId="0" sldId="288"/>
            <ac:spMk id="12" creationId="{00000000-0000-0000-0000-000000000000}"/>
          </ac:spMkLst>
        </pc:spChg>
        <pc:spChg chg="del">
          <ac:chgData name="Santiago Torreglosa Diaz" userId="5f8b415d-322a-4294-8c48-0e9dbc0a5e62" providerId="ADAL" clId="{62F638C9-E218-4606-A206-6762474B89CE}" dt="2022-10-09T20:55:59.668" v="692" actId="478"/>
          <ac:spMkLst>
            <pc:docMk/>
            <pc:sldMk cId="0" sldId="288"/>
            <ac:spMk id="13" creationId="{00000000-0000-0000-0000-000000000000}"/>
          </ac:spMkLst>
        </pc:spChg>
        <pc:spChg chg="del">
          <ac:chgData name="Santiago Torreglosa Diaz" userId="5f8b415d-322a-4294-8c48-0e9dbc0a5e62" providerId="ADAL" clId="{62F638C9-E218-4606-A206-6762474B89CE}" dt="2022-10-09T20:56:17.462" v="693" actId="478"/>
          <ac:spMkLst>
            <pc:docMk/>
            <pc:sldMk cId="0" sldId="288"/>
            <ac:spMk id="14" creationId="{00000000-0000-0000-0000-000000000000}"/>
          </ac:spMkLst>
        </pc:spChg>
        <pc:spChg chg="del">
          <ac:chgData name="Santiago Torreglosa Diaz" userId="5f8b415d-322a-4294-8c48-0e9dbc0a5e62" providerId="ADAL" clId="{62F638C9-E218-4606-A206-6762474B89CE}" dt="2022-10-09T20:56:17.462" v="693" actId="478"/>
          <ac:spMkLst>
            <pc:docMk/>
            <pc:sldMk cId="0" sldId="288"/>
            <ac:spMk id="15" creationId="{00000000-0000-0000-0000-000000000000}"/>
          </ac:spMkLst>
        </pc:spChg>
        <pc:spChg chg="add del mod">
          <ac:chgData name="Santiago Torreglosa Diaz" userId="5f8b415d-322a-4294-8c48-0e9dbc0a5e62" providerId="ADAL" clId="{62F638C9-E218-4606-A206-6762474B89CE}" dt="2022-10-09T20:56:29.538" v="697" actId="478"/>
          <ac:spMkLst>
            <pc:docMk/>
            <pc:sldMk cId="0" sldId="288"/>
            <ac:spMk id="18" creationId="{F51A1E17-48CA-54CE-8B74-0451367E1336}"/>
          </ac:spMkLst>
        </pc:spChg>
        <pc:spChg chg="add del mod">
          <ac:chgData name="Santiago Torreglosa Diaz" userId="5f8b415d-322a-4294-8c48-0e9dbc0a5e62" providerId="ADAL" clId="{62F638C9-E218-4606-A206-6762474B89CE}" dt="2022-10-09T21:38:54.378" v="848" actId="478"/>
          <ac:spMkLst>
            <pc:docMk/>
            <pc:sldMk cId="0" sldId="288"/>
            <ac:spMk id="19" creationId="{0FBF9156-66E3-8CA4-7FE8-F8C6E7F1E327}"/>
          </ac:spMkLst>
        </pc:spChg>
        <pc:spChg chg="add del mod">
          <ac:chgData name="Santiago Torreglosa Diaz" userId="5f8b415d-322a-4294-8c48-0e9dbc0a5e62" providerId="ADAL" clId="{62F638C9-E218-4606-A206-6762474B89CE}" dt="2022-10-09T21:38:54.378" v="848" actId="478"/>
          <ac:spMkLst>
            <pc:docMk/>
            <pc:sldMk cId="0" sldId="288"/>
            <ac:spMk id="20" creationId="{ED9D78DD-6F61-FEB5-F956-0BCBB7AE92FF}"/>
          </ac:spMkLst>
        </pc:spChg>
        <pc:spChg chg="add mod">
          <ac:chgData name="Santiago Torreglosa Diaz" userId="5f8b415d-322a-4294-8c48-0e9dbc0a5e62" providerId="ADAL" clId="{62F638C9-E218-4606-A206-6762474B89CE}" dt="2022-10-09T22:50:16.257" v="1292" actId="113"/>
          <ac:spMkLst>
            <pc:docMk/>
            <pc:sldMk cId="0" sldId="288"/>
            <ac:spMk id="21" creationId="{BCFFF6A3-0C76-23B8-82F2-D666C42C2CA8}"/>
          </ac:spMkLst>
        </pc:spChg>
        <pc:spChg chg="add mod">
          <ac:chgData name="Santiago Torreglosa Diaz" userId="5f8b415d-322a-4294-8c48-0e9dbc0a5e62" providerId="ADAL" clId="{62F638C9-E218-4606-A206-6762474B89CE}" dt="2022-10-09T22:50:11.821" v="1291" actId="113"/>
          <ac:spMkLst>
            <pc:docMk/>
            <pc:sldMk cId="0" sldId="288"/>
            <ac:spMk id="22" creationId="{954345BB-7BC6-4265-1D96-51C006F027A0}"/>
          </ac:spMkLst>
        </pc:spChg>
        <pc:spChg chg="add mod">
          <ac:chgData name="Santiago Torreglosa Diaz" userId="5f8b415d-322a-4294-8c48-0e9dbc0a5e62" providerId="ADAL" clId="{62F638C9-E218-4606-A206-6762474B89CE}" dt="2022-10-09T22:50:17.394" v="1293" actId="113"/>
          <ac:spMkLst>
            <pc:docMk/>
            <pc:sldMk cId="0" sldId="288"/>
            <ac:spMk id="23" creationId="{47B5948E-01FA-98A4-DB54-436BD06D4EF7}"/>
          </ac:spMkLst>
        </pc:spChg>
        <pc:spChg chg="add del mod">
          <ac:chgData name="Santiago Torreglosa Diaz" userId="5f8b415d-322a-4294-8c48-0e9dbc0a5e62" providerId="ADAL" clId="{62F638C9-E218-4606-A206-6762474B89CE}" dt="2022-10-09T20:56:29.538" v="697" actId="478"/>
          <ac:spMkLst>
            <pc:docMk/>
            <pc:sldMk cId="0" sldId="288"/>
            <ac:spMk id="24" creationId="{68CC2C1F-D7F9-5C6A-5325-0F453F3A7982}"/>
          </ac:spMkLst>
        </pc:spChg>
        <pc:spChg chg="add del mod">
          <ac:chgData name="Santiago Torreglosa Diaz" userId="5f8b415d-322a-4294-8c48-0e9dbc0a5e62" providerId="ADAL" clId="{62F638C9-E218-4606-A206-6762474B89CE}" dt="2022-10-25T11:25:09.814" v="4646" actId="478"/>
          <ac:spMkLst>
            <pc:docMk/>
            <pc:sldMk cId="0" sldId="288"/>
            <ac:spMk id="32" creationId="{7BEA2D52-C2AD-2F8F-0DC4-179CBBE9E2D5}"/>
          </ac:spMkLst>
        </pc:spChg>
        <pc:spChg chg="add del mod">
          <ac:chgData name="Santiago Torreglosa Diaz" userId="5f8b415d-322a-4294-8c48-0e9dbc0a5e62" providerId="ADAL" clId="{62F638C9-E218-4606-A206-6762474B89CE}" dt="2022-10-25T11:25:09.814" v="4646" actId="478"/>
          <ac:spMkLst>
            <pc:docMk/>
            <pc:sldMk cId="0" sldId="288"/>
            <ac:spMk id="33" creationId="{8B5262C3-DF3B-0798-C760-B4300C11BE6A}"/>
          </ac:spMkLst>
        </pc:spChg>
        <pc:spChg chg="add mod">
          <ac:chgData name="Santiago Torreglosa Diaz" userId="5f8b415d-322a-4294-8c48-0e9dbc0a5e62" providerId="ADAL" clId="{62F638C9-E218-4606-A206-6762474B89CE}" dt="2022-10-09T22:48:23.912" v="1281"/>
          <ac:spMkLst>
            <pc:docMk/>
            <pc:sldMk cId="0" sldId="288"/>
            <ac:spMk id="34" creationId="{9F9FB20F-EE5F-0627-5214-C9A100727719}"/>
          </ac:spMkLst>
        </pc:spChg>
        <pc:spChg chg="add mod">
          <ac:chgData name="Santiago Torreglosa Diaz" userId="5f8b415d-322a-4294-8c48-0e9dbc0a5e62" providerId="ADAL" clId="{62F638C9-E218-4606-A206-6762474B89CE}" dt="2022-10-09T22:48:23.912" v="1281"/>
          <ac:spMkLst>
            <pc:docMk/>
            <pc:sldMk cId="0" sldId="288"/>
            <ac:spMk id="35" creationId="{A23D1A14-CFAF-7B10-6383-5F463F4F6AB7}"/>
          </ac:spMkLst>
        </pc:spChg>
        <pc:spChg chg="add mod">
          <ac:chgData name="Santiago Torreglosa Diaz" userId="5f8b415d-322a-4294-8c48-0e9dbc0a5e62" providerId="ADAL" clId="{62F638C9-E218-4606-A206-6762474B89CE}" dt="2022-10-09T22:48:23.912" v="1281"/>
          <ac:spMkLst>
            <pc:docMk/>
            <pc:sldMk cId="0" sldId="288"/>
            <ac:spMk id="36" creationId="{10F54695-6CC9-5D93-B114-B6A8FB7DAE5F}"/>
          </ac:spMkLst>
        </pc:spChg>
        <pc:spChg chg="add del mod">
          <ac:chgData name="Santiago Torreglosa Diaz" userId="5f8b415d-322a-4294-8c48-0e9dbc0a5e62" providerId="ADAL" clId="{62F638C9-E218-4606-A206-6762474B89CE}" dt="2022-10-09T22:43:27.425" v="1269" actId="478"/>
          <ac:spMkLst>
            <pc:docMk/>
            <pc:sldMk cId="0" sldId="288"/>
            <ac:spMk id="47" creationId="{E0319010-081B-19CB-4EBA-D5BA9F369B70}"/>
          </ac:spMkLst>
        </pc:spChg>
        <pc:spChg chg="add del mod">
          <ac:chgData name="Santiago Torreglosa Diaz" userId="5f8b415d-322a-4294-8c48-0e9dbc0a5e62" providerId="ADAL" clId="{62F638C9-E218-4606-A206-6762474B89CE}" dt="2022-10-09T22:43:27.425" v="1269" actId="478"/>
          <ac:spMkLst>
            <pc:docMk/>
            <pc:sldMk cId="0" sldId="288"/>
            <ac:spMk id="48" creationId="{48CCA612-F0AB-30AF-C308-9B19483CC11A}"/>
          </ac:spMkLst>
        </pc:spChg>
        <pc:grpChg chg="add mod">
          <ac:chgData name="Santiago Torreglosa Diaz" userId="5f8b415d-322a-4294-8c48-0e9dbc0a5e62" providerId="ADAL" clId="{62F638C9-E218-4606-A206-6762474B89CE}" dt="2022-10-10T18:36:22.830" v="1357" actId="1076"/>
          <ac:grpSpMkLst>
            <pc:docMk/>
            <pc:sldMk cId="0" sldId="288"/>
            <ac:grpSpMk id="12" creationId="{835FCCCB-03C5-78DE-E89C-F4D497A0E2B2}"/>
          </ac:grpSpMkLst>
        </pc:grpChg>
        <pc:grpChg chg="add mod">
          <ac:chgData name="Santiago Torreglosa Diaz" userId="5f8b415d-322a-4294-8c48-0e9dbc0a5e62" providerId="ADAL" clId="{62F638C9-E218-4606-A206-6762474B89CE}" dt="2022-10-09T22:39:02.147" v="1238" actId="164"/>
          <ac:grpSpMkLst>
            <pc:docMk/>
            <pc:sldMk cId="0" sldId="288"/>
            <ac:grpSpMk id="13" creationId="{4C1A3676-A5B1-2406-27E5-EDF55C872B6E}"/>
          </ac:grpSpMkLst>
        </pc:grpChg>
        <pc:grpChg chg="add mod">
          <ac:chgData name="Santiago Torreglosa Diaz" userId="5f8b415d-322a-4294-8c48-0e9dbc0a5e62" providerId="ADAL" clId="{62F638C9-E218-4606-A206-6762474B89CE}" dt="2022-10-09T22:38:51.561" v="1237" actId="164"/>
          <ac:grpSpMkLst>
            <pc:docMk/>
            <pc:sldMk cId="0" sldId="288"/>
            <ac:grpSpMk id="14" creationId="{2C75CBA6-1A38-B179-25DA-CEE895DAD2C8}"/>
          </ac:grpSpMkLst>
        </pc:grpChg>
        <pc:grpChg chg="add mod">
          <ac:chgData name="Santiago Torreglosa Diaz" userId="5f8b415d-322a-4294-8c48-0e9dbc0a5e62" providerId="ADAL" clId="{62F638C9-E218-4606-A206-6762474B89CE}" dt="2022-10-10T18:35:53.744" v="1345" actId="1036"/>
          <ac:grpSpMkLst>
            <pc:docMk/>
            <pc:sldMk cId="0" sldId="288"/>
            <ac:grpSpMk id="15" creationId="{9D505239-45C6-21FB-46A5-4D00F165EDD6}"/>
          </ac:grpSpMkLst>
        </pc:grpChg>
        <pc:grpChg chg="add mod">
          <ac:chgData name="Santiago Torreglosa Diaz" userId="5f8b415d-322a-4294-8c48-0e9dbc0a5e62" providerId="ADAL" clId="{62F638C9-E218-4606-A206-6762474B89CE}" dt="2022-10-10T18:35:53.744" v="1345" actId="1036"/>
          <ac:grpSpMkLst>
            <pc:docMk/>
            <pc:sldMk cId="0" sldId="288"/>
            <ac:grpSpMk id="18" creationId="{8A0F86FD-A4D7-70C6-AA39-58D1C8C479A5}"/>
          </ac:grpSpMkLst>
        </pc:grpChg>
        <pc:picChg chg="add mod">
          <ac:chgData name="Santiago Torreglosa Diaz" userId="5f8b415d-322a-4294-8c48-0e9dbc0a5e62" providerId="ADAL" clId="{62F638C9-E218-4606-A206-6762474B89CE}" dt="2022-10-09T22:38:34.538" v="1234" actId="164"/>
          <ac:picMkLst>
            <pc:docMk/>
            <pc:sldMk cId="0" sldId="288"/>
            <ac:picMk id="2" creationId="{51C4C67C-5A98-9B0D-7B98-DA0FEA0FC2B4}"/>
          </ac:picMkLst>
        </pc:picChg>
        <pc:picChg chg="add mod">
          <ac:chgData name="Santiago Torreglosa Diaz" userId="5f8b415d-322a-4294-8c48-0e9dbc0a5e62" providerId="ADAL" clId="{62F638C9-E218-4606-A206-6762474B89CE}" dt="2022-10-09T23:00:44.800" v="1332" actId="14100"/>
          <ac:picMkLst>
            <pc:docMk/>
            <pc:sldMk cId="0" sldId="288"/>
            <ac:picMk id="3" creationId="{54D9D209-A3F1-B6F1-429C-B74DA68854FC}"/>
          </ac:picMkLst>
        </pc:picChg>
        <pc:picChg chg="add mod">
          <ac:chgData name="Santiago Torreglosa Diaz" userId="5f8b415d-322a-4294-8c48-0e9dbc0a5e62" providerId="ADAL" clId="{62F638C9-E218-4606-A206-6762474B89CE}" dt="2022-10-09T23:12:33.007" v="1338" actId="14100"/>
          <ac:picMkLst>
            <pc:docMk/>
            <pc:sldMk cId="0" sldId="288"/>
            <ac:picMk id="4" creationId="{F42D17A2-C84C-CC74-030D-EC4DC5232130}"/>
          </ac:picMkLst>
        </pc:picChg>
        <pc:picChg chg="del">
          <ac:chgData name="Santiago Torreglosa Diaz" userId="5f8b415d-322a-4294-8c48-0e9dbc0a5e62" providerId="ADAL" clId="{62F638C9-E218-4606-A206-6762474B89CE}" dt="2022-10-09T20:56:17.462" v="693" actId="478"/>
          <ac:picMkLst>
            <pc:docMk/>
            <pc:sldMk cId="0" sldId="288"/>
            <ac:picMk id="6151" creationId="{00000000-0000-0000-0000-000000000000}"/>
          </ac:picMkLst>
        </pc:picChg>
        <pc:cxnChg chg="add mod ord">
          <ac:chgData name="Santiago Torreglosa Diaz" userId="5f8b415d-322a-4294-8c48-0e9dbc0a5e62" providerId="ADAL" clId="{62F638C9-E218-4606-A206-6762474B89CE}" dt="2022-10-11T02:31:49.241" v="2412" actId="13822"/>
          <ac:cxnSpMkLst>
            <pc:docMk/>
            <pc:sldMk cId="0" sldId="288"/>
            <ac:cxnSpMk id="16" creationId="{51FE7B72-2D94-F2F3-2B25-A0A4E3E6EDDF}"/>
          </ac:cxnSpMkLst>
        </pc:cxnChg>
        <pc:cxnChg chg="add mod ord">
          <ac:chgData name="Santiago Torreglosa Diaz" userId="5f8b415d-322a-4294-8c48-0e9dbc0a5e62" providerId="ADAL" clId="{62F638C9-E218-4606-A206-6762474B89CE}" dt="2022-10-11T02:31:49.241" v="2412" actId="13822"/>
          <ac:cxnSpMkLst>
            <pc:docMk/>
            <pc:sldMk cId="0" sldId="288"/>
            <ac:cxnSpMk id="17" creationId="{8DFC64F6-8AED-ABE9-0C13-5BE5B36469F3}"/>
          </ac:cxnSpMkLst>
        </pc:cxnChg>
      </pc:sldChg>
      <pc:sldChg chg="modSp mod">
        <pc:chgData name="Santiago Torreglosa Diaz" userId="5f8b415d-322a-4294-8c48-0e9dbc0a5e62" providerId="ADAL" clId="{62F638C9-E218-4606-A206-6762474B89CE}" dt="2022-10-10T18:40:35.235" v="1393" actId="20577"/>
        <pc:sldMkLst>
          <pc:docMk/>
          <pc:sldMk cId="0" sldId="292"/>
        </pc:sldMkLst>
        <pc:spChg chg="mod">
          <ac:chgData name="Santiago Torreglosa Diaz" userId="5f8b415d-322a-4294-8c48-0e9dbc0a5e62" providerId="ADAL" clId="{62F638C9-E218-4606-A206-6762474B89CE}" dt="2022-10-10T18:40:35.235" v="1393" actId="20577"/>
          <ac:spMkLst>
            <pc:docMk/>
            <pc:sldMk cId="0" sldId="292"/>
            <ac:spMk id="14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0T18:40:28.171" v="1390" actId="20577"/>
          <ac:spMkLst>
            <pc:docMk/>
            <pc:sldMk cId="0" sldId="292"/>
            <ac:spMk id="16" creationId="{00000000-0000-0000-0000-000000000000}"/>
          </ac:spMkLst>
        </pc:spChg>
      </pc:sldChg>
      <pc:sldChg chg="addSp delSp modSp mod modAnim">
        <pc:chgData name="Santiago Torreglosa Diaz" userId="5f8b415d-322a-4294-8c48-0e9dbc0a5e62" providerId="ADAL" clId="{62F638C9-E218-4606-A206-6762474B89CE}" dt="2022-10-09T20:54:41.898" v="631" actId="478"/>
        <pc:sldMkLst>
          <pc:docMk/>
          <pc:sldMk cId="0" sldId="333"/>
        </pc:sldMkLst>
        <pc:spChg chg="mod">
          <ac:chgData name="Santiago Torreglosa Diaz" userId="5f8b415d-322a-4294-8c48-0e9dbc0a5e62" providerId="ADAL" clId="{62F638C9-E218-4606-A206-6762474B89CE}" dt="2022-10-09T20:53:33.562" v="576"/>
          <ac:spMkLst>
            <pc:docMk/>
            <pc:sldMk cId="0" sldId="333"/>
            <ac:spMk id="3" creationId="{C10B1920-F699-F209-D9D7-441D65908207}"/>
          </ac:spMkLst>
        </pc:spChg>
        <pc:spChg chg="mod">
          <ac:chgData name="Santiago Torreglosa Diaz" userId="5f8b415d-322a-4294-8c48-0e9dbc0a5e62" providerId="ADAL" clId="{62F638C9-E218-4606-A206-6762474B89CE}" dt="2022-10-09T20:53:33.562" v="576"/>
          <ac:spMkLst>
            <pc:docMk/>
            <pc:sldMk cId="0" sldId="333"/>
            <ac:spMk id="5" creationId="{CD43C34D-FD9C-6D5A-E0BD-7256E25771E9}"/>
          </ac:spMkLst>
        </pc:spChg>
        <pc:spChg chg="mod">
          <ac:chgData name="Santiago Torreglosa Diaz" userId="5f8b415d-322a-4294-8c48-0e9dbc0a5e62" providerId="ADAL" clId="{62F638C9-E218-4606-A206-6762474B89CE}" dt="2022-10-09T20:53:33.562" v="576"/>
          <ac:spMkLst>
            <pc:docMk/>
            <pc:sldMk cId="0" sldId="333"/>
            <ac:spMk id="6" creationId="{56274D72-797E-27A7-EBC9-A48E2ECE9D3C}"/>
          </ac:spMkLst>
        </pc:spChg>
        <pc:spChg chg="mod">
          <ac:chgData name="Santiago Torreglosa Diaz" userId="5f8b415d-322a-4294-8c48-0e9dbc0a5e62" providerId="ADAL" clId="{62F638C9-E218-4606-A206-6762474B89CE}" dt="2022-10-09T20:53:33.562" v="576"/>
          <ac:spMkLst>
            <pc:docMk/>
            <pc:sldMk cId="0" sldId="333"/>
            <ac:spMk id="7" creationId="{BF86EE69-B3A9-F779-9AE7-5C48165BDC78}"/>
          </ac:spMkLst>
        </pc:spChg>
        <pc:spChg chg="mod">
          <ac:chgData name="Santiago Torreglosa Diaz" userId="5f8b415d-322a-4294-8c48-0e9dbc0a5e62" providerId="ADAL" clId="{62F638C9-E218-4606-A206-6762474B89CE}" dt="2022-10-09T20:53:33.562" v="576"/>
          <ac:spMkLst>
            <pc:docMk/>
            <pc:sldMk cId="0" sldId="333"/>
            <ac:spMk id="9" creationId="{6C0502C7-24C1-3E84-6818-D8C683D7DCA8}"/>
          </ac:spMkLst>
        </pc:spChg>
        <pc:spChg chg="mod">
          <ac:chgData name="Santiago Torreglosa Diaz" userId="5f8b415d-322a-4294-8c48-0e9dbc0a5e62" providerId="ADAL" clId="{62F638C9-E218-4606-A206-6762474B89CE}" dt="2022-10-09T20:16:11.807" v="572" actId="790"/>
          <ac:spMkLst>
            <pc:docMk/>
            <pc:sldMk cId="0" sldId="333"/>
            <ac:spMk id="10" creationId="{00000000-0000-0000-0000-000000000000}"/>
          </ac:spMkLst>
        </pc:spChg>
        <pc:spChg chg="del mod">
          <ac:chgData name="Santiago Torreglosa Diaz" userId="5f8b415d-322a-4294-8c48-0e9dbc0a5e62" providerId="ADAL" clId="{62F638C9-E218-4606-A206-6762474B89CE}" dt="2022-10-09T20:54:41.898" v="631" actId="478"/>
          <ac:spMkLst>
            <pc:docMk/>
            <pc:sldMk cId="0" sldId="333"/>
            <ac:spMk id="11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09T20:54:37.463" v="629" actId="1036"/>
          <ac:spMkLst>
            <pc:docMk/>
            <pc:sldMk cId="0" sldId="333"/>
            <ac:spMk id="12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09T20:15:50.890" v="568" actId="790"/>
          <ac:spMkLst>
            <pc:docMk/>
            <pc:sldMk cId="0" sldId="333"/>
            <ac:spMk id="16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09T20:53:33.562" v="576"/>
          <ac:spMkLst>
            <pc:docMk/>
            <pc:sldMk cId="0" sldId="333"/>
            <ac:spMk id="17" creationId="{BC609371-333D-9C71-DA71-A4CB41F33956}"/>
          </ac:spMkLst>
        </pc:spChg>
        <pc:spChg chg="mod">
          <ac:chgData name="Santiago Torreglosa Diaz" userId="5f8b415d-322a-4294-8c48-0e9dbc0a5e62" providerId="ADAL" clId="{62F638C9-E218-4606-A206-6762474B89CE}" dt="2022-10-09T20:53:33.562" v="576"/>
          <ac:spMkLst>
            <pc:docMk/>
            <pc:sldMk cId="0" sldId="333"/>
            <ac:spMk id="18" creationId="{93A50B18-A7EE-C8B2-2851-BD517F516184}"/>
          </ac:spMkLst>
        </pc:spChg>
        <pc:spChg chg="mod">
          <ac:chgData name="Santiago Torreglosa Diaz" userId="5f8b415d-322a-4294-8c48-0e9dbc0a5e62" providerId="ADAL" clId="{62F638C9-E218-4606-A206-6762474B89CE}" dt="2022-10-09T20:53:33.562" v="576"/>
          <ac:spMkLst>
            <pc:docMk/>
            <pc:sldMk cId="0" sldId="333"/>
            <ac:spMk id="19" creationId="{8C29CF3A-7C84-275E-DF6A-BF2390B4885B}"/>
          </ac:spMkLst>
        </pc:spChg>
        <pc:spChg chg="add del mod">
          <ac:chgData name="Santiago Torreglosa Diaz" userId="5f8b415d-322a-4294-8c48-0e9dbc0a5e62" providerId="ADAL" clId="{62F638C9-E218-4606-A206-6762474B89CE}" dt="2022-10-09T20:54:27.169" v="613"/>
          <ac:spMkLst>
            <pc:docMk/>
            <pc:sldMk cId="0" sldId="333"/>
            <ac:spMk id="20" creationId="{AF20A9C5-E359-12DE-815D-367E372DA3F2}"/>
          </ac:spMkLst>
        </pc:spChg>
        <pc:spChg chg="mod">
          <ac:chgData name="Santiago Torreglosa Diaz" userId="5f8b415d-322a-4294-8c48-0e9dbc0a5e62" providerId="ADAL" clId="{62F638C9-E218-4606-A206-6762474B89CE}" dt="2022-10-09T20:53:33.562" v="576"/>
          <ac:spMkLst>
            <pc:docMk/>
            <pc:sldMk cId="0" sldId="333"/>
            <ac:spMk id="22" creationId="{878B6C9C-89D6-389F-CE6E-07EC9BE915EC}"/>
          </ac:spMkLst>
        </pc:spChg>
        <pc:spChg chg="mod">
          <ac:chgData name="Santiago Torreglosa Diaz" userId="5f8b415d-322a-4294-8c48-0e9dbc0a5e62" providerId="ADAL" clId="{62F638C9-E218-4606-A206-6762474B89CE}" dt="2022-10-09T20:53:33.562" v="576"/>
          <ac:spMkLst>
            <pc:docMk/>
            <pc:sldMk cId="0" sldId="333"/>
            <ac:spMk id="23" creationId="{BF59CA6A-A87D-B7BB-BB9F-8CF379F22E7F}"/>
          </ac:spMkLst>
        </pc:spChg>
        <pc:spChg chg="mod">
          <ac:chgData name="Santiago Torreglosa Diaz" userId="5f8b415d-322a-4294-8c48-0e9dbc0a5e62" providerId="ADAL" clId="{62F638C9-E218-4606-A206-6762474B89CE}" dt="2022-10-09T20:53:33.562" v="576"/>
          <ac:spMkLst>
            <pc:docMk/>
            <pc:sldMk cId="0" sldId="333"/>
            <ac:spMk id="25" creationId="{C4B1E084-25B6-391E-9E6E-91ED37685088}"/>
          </ac:spMkLst>
        </pc:spChg>
        <pc:spChg chg="mod">
          <ac:chgData name="Santiago Torreglosa Diaz" userId="5f8b415d-322a-4294-8c48-0e9dbc0a5e62" providerId="ADAL" clId="{62F638C9-E218-4606-A206-6762474B89CE}" dt="2022-10-09T20:53:33.562" v="576"/>
          <ac:spMkLst>
            <pc:docMk/>
            <pc:sldMk cId="0" sldId="333"/>
            <ac:spMk id="27" creationId="{027CE278-68DF-C9BA-DF71-8D89A9C0DCA2}"/>
          </ac:spMkLst>
        </pc:spChg>
        <pc:spChg chg="mod">
          <ac:chgData name="Santiago Torreglosa Diaz" userId="5f8b415d-322a-4294-8c48-0e9dbc0a5e62" providerId="ADAL" clId="{62F638C9-E218-4606-A206-6762474B89CE}" dt="2022-10-09T20:53:33.562" v="576"/>
          <ac:spMkLst>
            <pc:docMk/>
            <pc:sldMk cId="0" sldId="333"/>
            <ac:spMk id="28" creationId="{734CDA1E-E28C-E6A0-E03B-A9BF1A96666E}"/>
          </ac:spMkLst>
        </pc:spChg>
        <pc:spChg chg="mod">
          <ac:chgData name="Santiago Torreglosa Diaz" userId="5f8b415d-322a-4294-8c48-0e9dbc0a5e62" providerId="ADAL" clId="{62F638C9-E218-4606-A206-6762474B89CE}" dt="2022-10-09T20:53:33.562" v="576"/>
          <ac:spMkLst>
            <pc:docMk/>
            <pc:sldMk cId="0" sldId="333"/>
            <ac:spMk id="29" creationId="{4037AD2A-FE02-6C0E-D64B-2E692649D7EB}"/>
          </ac:spMkLst>
        </pc:spChg>
        <pc:spChg chg="mod">
          <ac:chgData name="Santiago Torreglosa Diaz" userId="5f8b415d-322a-4294-8c48-0e9dbc0a5e62" providerId="ADAL" clId="{62F638C9-E218-4606-A206-6762474B89CE}" dt="2022-10-09T20:53:33.562" v="576"/>
          <ac:spMkLst>
            <pc:docMk/>
            <pc:sldMk cId="0" sldId="333"/>
            <ac:spMk id="31" creationId="{ED57B158-460F-ADEA-5236-A83F8EAE3989}"/>
          </ac:spMkLst>
        </pc:spChg>
        <pc:spChg chg="mod">
          <ac:chgData name="Santiago Torreglosa Diaz" userId="5f8b415d-322a-4294-8c48-0e9dbc0a5e62" providerId="ADAL" clId="{62F638C9-E218-4606-A206-6762474B89CE}" dt="2022-10-09T20:53:33.562" v="576"/>
          <ac:spMkLst>
            <pc:docMk/>
            <pc:sldMk cId="0" sldId="333"/>
            <ac:spMk id="32" creationId="{368CEFA0-CCB9-C2A2-5DDD-4C30B5C04BF3}"/>
          </ac:spMkLst>
        </pc:spChg>
        <pc:spChg chg="add del mod">
          <ac:chgData name="Santiago Torreglosa Diaz" userId="5f8b415d-322a-4294-8c48-0e9dbc0a5e62" providerId="ADAL" clId="{62F638C9-E218-4606-A206-6762474B89CE}" dt="2022-10-09T20:54:27.169" v="613"/>
          <ac:spMkLst>
            <pc:docMk/>
            <pc:sldMk cId="0" sldId="333"/>
            <ac:spMk id="33" creationId="{5BF00CC5-5AE1-ABAC-50DA-2153C64A6A18}"/>
          </ac:spMkLst>
        </pc:spChg>
        <pc:spChg chg="del mod">
          <ac:chgData name="Santiago Torreglosa Diaz" userId="5f8b415d-322a-4294-8c48-0e9dbc0a5e62" providerId="ADAL" clId="{62F638C9-E218-4606-A206-6762474B89CE}" dt="2022-10-09T20:54:41.898" v="631" actId="478"/>
          <ac:spMkLst>
            <pc:docMk/>
            <pc:sldMk cId="0" sldId="333"/>
            <ac:spMk id="5126" creationId="{00000000-0000-0000-0000-000000000000}"/>
          </ac:spMkLst>
        </pc:spChg>
        <pc:grpChg chg="add del mod">
          <ac:chgData name="Santiago Torreglosa Diaz" userId="5f8b415d-322a-4294-8c48-0e9dbc0a5e62" providerId="ADAL" clId="{62F638C9-E218-4606-A206-6762474B89CE}" dt="2022-10-09T20:54:27.169" v="613"/>
          <ac:grpSpMkLst>
            <pc:docMk/>
            <pc:sldMk cId="0" sldId="333"/>
            <ac:grpSpMk id="2" creationId="{BD975683-85D1-5BF7-DF7C-E510B4151559}"/>
          </ac:grpSpMkLst>
        </pc:grpChg>
        <pc:grpChg chg="mod">
          <ac:chgData name="Santiago Torreglosa Diaz" userId="5f8b415d-322a-4294-8c48-0e9dbc0a5e62" providerId="ADAL" clId="{62F638C9-E218-4606-A206-6762474B89CE}" dt="2022-10-09T20:53:33.562" v="576"/>
          <ac:grpSpMkLst>
            <pc:docMk/>
            <pc:sldMk cId="0" sldId="333"/>
            <ac:grpSpMk id="4" creationId="{88BFB7BF-4F4B-6816-DA30-184D03BE5F89}"/>
          </ac:grpSpMkLst>
        </pc:grpChg>
        <pc:grpChg chg="add del mod">
          <ac:chgData name="Santiago Torreglosa Diaz" userId="5f8b415d-322a-4294-8c48-0e9dbc0a5e62" providerId="ADAL" clId="{62F638C9-E218-4606-A206-6762474B89CE}" dt="2022-10-09T20:54:27.169" v="613"/>
          <ac:grpSpMkLst>
            <pc:docMk/>
            <pc:sldMk cId="0" sldId="333"/>
            <ac:grpSpMk id="8" creationId="{FF60EA11-3BD6-CF1F-5450-11B08E54182D}"/>
          </ac:grpSpMkLst>
        </pc:grpChg>
        <pc:grpChg chg="mod">
          <ac:chgData name="Santiago Torreglosa Diaz" userId="5f8b415d-322a-4294-8c48-0e9dbc0a5e62" providerId="ADAL" clId="{62F638C9-E218-4606-A206-6762474B89CE}" dt="2022-10-09T20:53:33.562" v="576"/>
          <ac:grpSpMkLst>
            <pc:docMk/>
            <pc:sldMk cId="0" sldId="333"/>
            <ac:grpSpMk id="15" creationId="{6BF2FDF4-2DA4-8788-3F30-700BAA885CEC}"/>
          </ac:grpSpMkLst>
        </pc:grpChg>
        <pc:grpChg chg="add del mod">
          <ac:chgData name="Santiago Torreglosa Diaz" userId="5f8b415d-322a-4294-8c48-0e9dbc0a5e62" providerId="ADAL" clId="{62F638C9-E218-4606-A206-6762474B89CE}" dt="2022-10-09T20:54:27.169" v="613"/>
          <ac:grpSpMkLst>
            <pc:docMk/>
            <pc:sldMk cId="0" sldId="333"/>
            <ac:grpSpMk id="21" creationId="{15B3388D-361E-982E-85DB-34C6F9A11D21}"/>
          </ac:grpSpMkLst>
        </pc:grpChg>
        <pc:grpChg chg="add del mod">
          <ac:chgData name="Santiago Torreglosa Diaz" userId="5f8b415d-322a-4294-8c48-0e9dbc0a5e62" providerId="ADAL" clId="{62F638C9-E218-4606-A206-6762474B89CE}" dt="2022-10-09T20:54:27.169" v="613"/>
          <ac:grpSpMkLst>
            <pc:docMk/>
            <pc:sldMk cId="0" sldId="333"/>
            <ac:grpSpMk id="24" creationId="{56F4DE61-7A41-8540-92F8-838A77AC4482}"/>
          </ac:grpSpMkLst>
        </pc:grpChg>
        <pc:grpChg chg="mod">
          <ac:chgData name="Santiago Torreglosa Diaz" userId="5f8b415d-322a-4294-8c48-0e9dbc0a5e62" providerId="ADAL" clId="{62F638C9-E218-4606-A206-6762474B89CE}" dt="2022-10-09T20:53:33.562" v="576"/>
          <ac:grpSpMkLst>
            <pc:docMk/>
            <pc:sldMk cId="0" sldId="333"/>
            <ac:grpSpMk id="26" creationId="{5B7FA444-3B7F-222B-92FF-1BF75D4E0E36}"/>
          </ac:grpSpMkLst>
        </pc:grpChg>
        <pc:grpChg chg="add del mod">
          <ac:chgData name="Santiago Torreglosa Diaz" userId="5f8b415d-322a-4294-8c48-0e9dbc0a5e62" providerId="ADAL" clId="{62F638C9-E218-4606-A206-6762474B89CE}" dt="2022-10-09T20:54:27.169" v="613"/>
          <ac:grpSpMkLst>
            <pc:docMk/>
            <pc:sldMk cId="0" sldId="333"/>
            <ac:grpSpMk id="30" creationId="{3F7049AD-D3C7-49F7-F87E-4D846A48E973}"/>
          </ac:grpSpMkLst>
        </pc:grpChg>
      </pc:sldChg>
      <pc:sldChg chg="addSp delSp modSp mod modAnim">
        <pc:chgData name="Santiago Torreglosa Diaz" userId="5f8b415d-322a-4294-8c48-0e9dbc0a5e62" providerId="ADAL" clId="{62F638C9-E218-4606-A206-6762474B89CE}" dt="2022-11-09T04:20:17.332" v="4651" actId="1076"/>
        <pc:sldMkLst>
          <pc:docMk/>
          <pc:sldMk cId="0" sldId="334"/>
        </pc:sldMkLst>
        <pc:spChg chg="mod">
          <ac:chgData name="Santiago Torreglosa Diaz" userId="5f8b415d-322a-4294-8c48-0e9dbc0a5e62" providerId="ADAL" clId="{62F638C9-E218-4606-A206-6762474B89CE}" dt="2022-10-13T03:12:02.464" v="2480" actId="404"/>
          <ac:spMkLst>
            <pc:docMk/>
            <pc:sldMk cId="0" sldId="334"/>
            <ac:spMk id="4" creationId="{7EE809CD-8219-A5E4-8774-97D0A6964417}"/>
          </ac:spMkLst>
        </pc:spChg>
        <pc:spChg chg="mod">
          <ac:chgData name="Santiago Torreglosa Diaz" userId="5f8b415d-322a-4294-8c48-0e9dbc0a5e62" providerId="ADAL" clId="{62F638C9-E218-4606-A206-6762474B89CE}" dt="2022-10-13T03:12:02.464" v="2480" actId="404"/>
          <ac:spMkLst>
            <pc:docMk/>
            <pc:sldMk cId="0" sldId="334"/>
            <ac:spMk id="5" creationId="{C591BC5C-FF46-2C09-FE4A-9A6904872D1D}"/>
          </ac:spMkLst>
        </pc:spChg>
        <pc:spChg chg="mod">
          <ac:chgData name="Santiago Torreglosa Diaz" userId="5f8b415d-322a-4294-8c48-0e9dbc0a5e62" providerId="ADAL" clId="{62F638C9-E218-4606-A206-6762474B89CE}" dt="2022-10-13T03:11:10.144" v="2464" actId="1035"/>
          <ac:spMkLst>
            <pc:docMk/>
            <pc:sldMk cId="0" sldId="334"/>
            <ac:spMk id="6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3T03:16:25.135" v="2759" actId="20577"/>
          <ac:spMkLst>
            <pc:docMk/>
            <pc:sldMk cId="0" sldId="334"/>
            <ac:spMk id="8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3T03:12:02.464" v="2480" actId="404"/>
          <ac:spMkLst>
            <pc:docMk/>
            <pc:sldMk cId="0" sldId="334"/>
            <ac:spMk id="9" creationId="{49EC0CE5-0009-C9D1-108F-B9484CF1F615}"/>
          </ac:spMkLst>
        </pc:spChg>
        <pc:spChg chg="mod">
          <ac:chgData name="Santiago Torreglosa Diaz" userId="5f8b415d-322a-4294-8c48-0e9dbc0a5e62" providerId="ADAL" clId="{62F638C9-E218-4606-A206-6762474B89CE}" dt="2022-10-13T03:15:52.773" v="2697" actId="20577"/>
          <ac:spMkLst>
            <pc:docMk/>
            <pc:sldMk cId="0" sldId="334"/>
            <ac:spMk id="10" creationId="{00000000-0000-0000-0000-000000000000}"/>
          </ac:spMkLst>
        </pc:spChg>
        <pc:spChg chg="del">
          <ac:chgData name="Santiago Torreglosa Diaz" userId="5f8b415d-322a-4294-8c48-0e9dbc0a5e62" providerId="ADAL" clId="{62F638C9-E218-4606-A206-6762474B89CE}" dt="2022-10-13T03:09:49.841" v="2430" actId="478"/>
          <ac:spMkLst>
            <pc:docMk/>
            <pc:sldMk cId="0" sldId="334"/>
            <ac:spMk id="11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3T03:12:02.464" v="2480" actId="404"/>
          <ac:spMkLst>
            <pc:docMk/>
            <pc:sldMk cId="0" sldId="334"/>
            <ac:spMk id="14" creationId="{31E81B22-907C-6FF2-249E-2F609526C8E5}"/>
          </ac:spMkLst>
        </pc:spChg>
        <pc:spChg chg="mod">
          <ac:chgData name="Santiago Torreglosa Diaz" userId="5f8b415d-322a-4294-8c48-0e9dbc0a5e62" providerId="ADAL" clId="{62F638C9-E218-4606-A206-6762474B89CE}" dt="2022-10-13T03:12:02.464" v="2480" actId="404"/>
          <ac:spMkLst>
            <pc:docMk/>
            <pc:sldMk cId="0" sldId="334"/>
            <ac:spMk id="15" creationId="{4463E755-FDB1-61F0-174B-AC76E8F61822}"/>
          </ac:spMkLst>
        </pc:spChg>
        <pc:spChg chg="mod">
          <ac:chgData name="Santiago Torreglosa Diaz" userId="5f8b415d-322a-4294-8c48-0e9dbc0a5e62" providerId="ADAL" clId="{62F638C9-E218-4606-A206-6762474B89CE}" dt="2022-10-13T03:12:02.464" v="2480" actId="404"/>
          <ac:spMkLst>
            <pc:docMk/>
            <pc:sldMk cId="0" sldId="334"/>
            <ac:spMk id="16" creationId="{F1C88FE7-0C75-0422-7167-835201DE2F20}"/>
          </ac:spMkLst>
        </pc:spChg>
        <pc:spChg chg="del">
          <ac:chgData name="Santiago Torreglosa Diaz" userId="5f8b415d-322a-4294-8c48-0e9dbc0a5e62" providerId="ADAL" clId="{62F638C9-E218-4606-A206-6762474B89CE}" dt="2022-10-13T03:09:28.588" v="2415" actId="478"/>
          <ac:spMkLst>
            <pc:docMk/>
            <pc:sldMk cId="0" sldId="334"/>
            <ac:spMk id="17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3T03:12:02.464" v="2480" actId="404"/>
          <ac:spMkLst>
            <pc:docMk/>
            <pc:sldMk cId="0" sldId="334"/>
            <ac:spMk id="18" creationId="{86CE65DB-1FFE-8DD1-CC41-BD170D419491}"/>
          </ac:spMkLst>
        </pc:spChg>
        <pc:spChg chg="mod">
          <ac:chgData name="Santiago Torreglosa Diaz" userId="5f8b415d-322a-4294-8c48-0e9dbc0a5e62" providerId="ADAL" clId="{62F638C9-E218-4606-A206-6762474B89CE}" dt="2022-10-13T03:12:02.464" v="2480" actId="404"/>
          <ac:spMkLst>
            <pc:docMk/>
            <pc:sldMk cId="0" sldId="334"/>
            <ac:spMk id="19" creationId="{298D90E0-A496-9527-A5B9-4846CFE4A148}"/>
          </ac:spMkLst>
        </pc:spChg>
        <pc:spChg chg="mod">
          <ac:chgData name="Santiago Torreglosa Diaz" userId="5f8b415d-322a-4294-8c48-0e9dbc0a5e62" providerId="ADAL" clId="{62F638C9-E218-4606-A206-6762474B89CE}" dt="2022-10-13T03:12:02.464" v="2480" actId="404"/>
          <ac:spMkLst>
            <pc:docMk/>
            <pc:sldMk cId="0" sldId="334"/>
            <ac:spMk id="20" creationId="{AE248B59-B6B7-6B9B-390B-9A706A841FF5}"/>
          </ac:spMkLst>
        </pc:spChg>
        <pc:spChg chg="mod">
          <ac:chgData name="Santiago Torreglosa Diaz" userId="5f8b415d-322a-4294-8c48-0e9dbc0a5e62" providerId="ADAL" clId="{62F638C9-E218-4606-A206-6762474B89CE}" dt="2022-10-13T03:12:02.464" v="2480" actId="404"/>
          <ac:spMkLst>
            <pc:docMk/>
            <pc:sldMk cId="0" sldId="334"/>
            <ac:spMk id="21" creationId="{0C9A9818-FC25-C3FF-3672-EB5BCA27B694}"/>
          </ac:spMkLst>
        </pc:spChg>
        <pc:spChg chg="mod">
          <ac:chgData name="Santiago Torreglosa Diaz" userId="5f8b415d-322a-4294-8c48-0e9dbc0a5e62" providerId="ADAL" clId="{62F638C9-E218-4606-A206-6762474B89CE}" dt="2022-10-13T03:12:02.464" v="2480" actId="404"/>
          <ac:spMkLst>
            <pc:docMk/>
            <pc:sldMk cId="0" sldId="334"/>
            <ac:spMk id="22" creationId="{C16D7650-20CF-E1EA-E3DF-7FA86A1D8A78}"/>
          </ac:spMkLst>
        </pc:spChg>
        <pc:spChg chg="mod">
          <ac:chgData name="Santiago Torreglosa Diaz" userId="5f8b415d-322a-4294-8c48-0e9dbc0a5e62" providerId="ADAL" clId="{62F638C9-E218-4606-A206-6762474B89CE}" dt="2022-10-13T03:12:02.464" v="2480" actId="404"/>
          <ac:spMkLst>
            <pc:docMk/>
            <pc:sldMk cId="0" sldId="334"/>
            <ac:spMk id="23" creationId="{CF6D17D2-FEBE-E80C-C78B-5B2A57A06E8A}"/>
          </ac:spMkLst>
        </pc:spChg>
        <pc:spChg chg="mod">
          <ac:chgData name="Santiago Torreglosa Diaz" userId="5f8b415d-322a-4294-8c48-0e9dbc0a5e62" providerId="ADAL" clId="{62F638C9-E218-4606-A206-6762474B89CE}" dt="2022-10-13T03:12:02.464" v="2480" actId="404"/>
          <ac:spMkLst>
            <pc:docMk/>
            <pc:sldMk cId="0" sldId="334"/>
            <ac:spMk id="24" creationId="{489E350E-3687-6673-AC20-EA65B6D0567E}"/>
          </ac:spMkLst>
        </pc:spChg>
        <pc:spChg chg="mod">
          <ac:chgData name="Santiago Torreglosa Diaz" userId="5f8b415d-322a-4294-8c48-0e9dbc0a5e62" providerId="ADAL" clId="{62F638C9-E218-4606-A206-6762474B89CE}" dt="2022-10-13T03:12:02.464" v="2480" actId="404"/>
          <ac:spMkLst>
            <pc:docMk/>
            <pc:sldMk cId="0" sldId="334"/>
            <ac:spMk id="25" creationId="{6F52FCD0-CA29-8A11-C4CB-97603787BEE2}"/>
          </ac:spMkLst>
        </pc:spChg>
        <pc:spChg chg="mod">
          <ac:chgData name="Santiago Torreglosa Diaz" userId="5f8b415d-322a-4294-8c48-0e9dbc0a5e62" providerId="ADAL" clId="{62F638C9-E218-4606-A206-6762474B89CE}" dt="2022-10-13T03:11:19.947" v="2470" actId="403"/>
          <ac:spMkLst>
            <pc:docMk/>
            <pc:sldMk cId="0" sldId="334"/>
            <ac:spMk id="27" creationId="{9694F8D0-5679-E41E-8857-ECBAA5ABE4F8}"/>
          </ac:spMkLst>
        </pc:spChg>
        <pc:spChg chg="mod">
          <ac:chgData name="Santiago Torreglosa Diaz" userId="5f8b415d-322a-4294-8c48-0e9dbc0a5e62" providerId="ADAL" clId="{62F638C9-E218-4606-A206-6762474B89CE}" dt="2022-10-13T03:11:19.947" v="2470" actId="403"/>
          <ac:spMkLst>
            <pc:docMk/>
            <pc:sldMk cId="0" sldId="334"/>
            <ac:spMk id="28" creationId="{CB7EDD07-B2A2-47A3-D8B1-4FFAC53BE0DF}"/>
          </ac:spMkLst>
        </pc:spChg>
        <pc:spChg chg="mod">
          <ac:chgData name="Santiago Torreglosa Diaz" userId="5f8b415d-322a-4294-8c48-0e9dbc0a5e62" providerId="ADAL" clId="{62F638C9-E218-4606-A206-6762474B89CE}" dt="2022-10-13T03:11:19.947" v="2470" actId="403"/>
          <ac:spMkLst>
            <pc:docMk/>
            <pc:sldMk cId="0" sldId="334"/>
            <ac:spMk id="29" creationId="{1A08F59E-5CA2-46EA-DE10-A258FEFF1BC3}"/>
          </ac:spMkLst>
        </pc:spChg>
        <pc:spChg chg="mod">
          <ac:chgData name="Santiago Torreglosa Diaz" userId="5f8b415d-322a-4294-8c48-0e9dbc0a5e62" providerId="ADAL" clId="{62F638C9-E218-4606-A206-6762474B89CE}" dt="2022-10-13T03:11:19.947" v="2470" actId="403"/>
          <ac:spMkLst>
            <pc:docMk/>
            <pc:sldMk cId="0" sldId="334"/>
            <ac:spMk id="30" creationId="{25AD29B0-7763-FB36-FA5E-244FBB676336}"/>
          </ac:spMkLst>
        </pc:spChg>
        <pc:spChg chg="mod">
          <ac:chgData name="Santiago Torreglosa Diaz" userId="5f8b415d-322a-4294-8c48-0e9dbc0a5e62" providerId="ADAL" clId="{62F638C9-E218-4606-A206-6762474B89CE}" dt="2022-10-13T03:11:19.947" v="2470" actId="403"/>
          <ac:spMkLst>
            <pc:docMk/>
            <pc:sldMk cId="0" sldId="334"/>
            <ac:spMk id="31" creationId="{63ABB57A-1AFF-B133-81C3-60576FEC88F5}"/>
          </ac:spMkLst>
        </pc:spChg>
        <pc:spChg chg="mod">
          <ac:chgData name="Santiago Torreglosa Diaz" userId="5f8b415d-322a-4294-8c48-0e9dbc0a5e62" providerId="ADAL" clId="{62F638C9-E218-4606-A206-6762474B89CE}" dt="2022-10-13T03:11:19.947" v="2470" actId="403"/>
          <ac:spMkLst>
            <pc:docMk/>
            <pc:sldMk cId="0" sldId="334"/>
            <ac:spMk id="32" creationId="{3135CF30-0C20-AB08-ECAF-505021A6580D}"/>
          </ac:spMkLst>
        </pc:spChg>
        <pc:spChg chg="mod">
          <ac:chgData name="Santiago Torreglosa Diaz" userId="5f8b415d-322a-4294-8c48-0e9dbc0a5e62" providerId="ADAL" clId="{62F638C9-E218-4606-A206-6762474B89CE}" dt="2022-10-13T03:11:19.947" v="2470" actId="403"/>
          <ac:spMkLst>
            <pc:docMk/>
            <pc:sldMk cId="0" sldId="334"/>
            <ac:spMk id="33" creationId="{8ADB5626-5248-5CF4-3B71-02EC29B0B552}"/>
          </ac:spMkLst>
        </pc:spChg>
        <pc:spChg chg="mod">
          <ac:chgData name="Santiago Torreglosa Diaz" userId="5f8b415d-322a-4294-8c48-0e9dbc0a5e62" providerId="ADAL" clId="{62F638C9-E218-4606-A206-6762474B89CE}" dt="2022-10-13T03:11:19.947" v="2470" actId="403"/>
          <ac:spMkLst>
            <pc:docMk/>
            <pc:sldMk cId="0" sldId="334"/>
            <ac:spMk id="34" creationId="{242C88F4-6EE5-5C79-D655-4D37C37897EB}"/>
          </ac:spMkLst>
        </pc:spChg>
        <pc:spChg chg="mod">
          <ac:chgData name="Santiago Torreglosa Diaz" userId="5f8b415d-322a-4294-8c48-0e9dbc0a5e62" providerId="ADAL" clId="{62F638C9-E218-4606-A206-6762474B89CE}" dt="2022-10-13T03:11:19.947" v="2470" actId="403"/>
          <ac:spMkLst>
            <pc:docMk/>
            <pc:sldMk cId="0" sldId="334"/>
            <ac:spMk id="35" creationId="{381C4B60-8701-AF4C-565F-E4DEEB82F10C}"/>
          </ac:spMkLst>
        </pc:spChg>
        <pc:spChg chg="mod">
          <ac:chgData name="Santiago Torreglosa Diaz" userId="5f8b415d-322a-4294-8c48-0e9dbc0a5e62" providerId="ADAL" clId="{62F638C9-E218-4606-A206-6762474B89CE}" dt="2022-10-13T03:11:19.947" v="2470" actId="403"/>
          <ac:spMkLst>
            <pc:docMk/>
            <pc:sldMk cId="0" sldId="334"/>
            <ac:spMk id="36" creationId="{19B97B16-82F1-37A9-A5F9-73488621E3BE}"/>
          </ac:spMkLst>
        </pc:spChg>
        <pc:spChg chg="mod">
          <ac:chgData name="Santiago Torreglosa Diaz" userId="5f8b415d-322a-4294-8c48-0e9dbc0a5e62" providerId="ADAL" clId="{62F638C9-E218-4606-A206-6762474B89CE}" dt="2022-10-13T03:11:19.947" v="2470" actId="403"/>
          <ac:spMkLst>
            <pc:docMk/>
            <pc:sldMk cId="0" sldId="334"/>
            <ac:spMk id="37" creationId="{01152119-A013-35BF-02F5-FD551A529E26}"/>
          </ac:spMkLst>
        </pc:spChg>
        <pc:spChg chg="mod">
          <ac:chgData name="Santiago Torreglosa Diaz" userId="5f8b415d-322a-4294-8c48-0e9dbc0a5e62" providerId="ADAL" clId="{62F638C9-E218-4606-A206-6762474B89CE}" dt="2022-10-13T03:11:19.947" v="2470" actId="403"/>
          <ac:spMkLst>
            <pc:docMk/>
            <pc:sldMk cId="0" sldId="334"/>
            <ac:spMk id="38" creationId="{03E2F6BA-540A-5DEF-3F9D-FC7D8D97AEF2}"/>
          </ac:spMkLst>
        </pc:spChg>
        <pc:spChg chg="mod">
          <ac:chgData name="Santiago Torreglosa Diaz" userId="5f8b415d-322a-4294-8c48-0e9dbc0a5e62" providerId="ADAL" clId="{62F638C9-E218-4606-A206-6762474B89CE}" dt="2022-10-13T03:11:19.947" v="2470" actId="403"/>
          <ac:spMkLst>
            <pc:docMk/>
            <pc:sldMk cId="0" sldId="334"/>
            <ac:spMk id="39" creationId="{9131634A-6C06-64E0-1EDE-0279B181B900}"/>
          </ac:spMkLst>
        </pc:spChg>
        <pc:spChg chg="mod">
          <ac:chgData name="Santiago Torreglosa Diaz" userId="5f8b415d-322a-4294-8c48-0e9dbc0a5e62" providerId="ADAL" clId="{62F638C9-E218-4606-A206-6762474B89CE}" dt="2022-10-13T03:11:19.947" v="2470" actId="403"/>
          <ac:spMkLst>
            <pc:docMk/>
            <pc:sldMk cId="0" sldId="334"/>
            <ac:spMk id="40" creationId="{AAB1FAF4-49DF-FAD1-E31B-CDFE7C713C12}"/>
          </ac:spMkLst>
        </pc:spChg>
        <pc:spChg chg="add mod">
          <ac:chgData name="Santiago Torreglosa Diaz" userId="5f8b415d-322a-4294-8c48-0e9dbc0a5e62" providerId="ADAL" clId="{62F638C9-E218-4606-A206-6762474B89CE}" dt="2022-10-13T03:22:52.132" v="2871" actId="1035"/>
          <ac:spMkLst>
            <pc:docMk/>
            <pc:sldMk cId="0" sldId="334"/>
            <ac:spMk id="44" creationId="{EBE9B0B2-715F-9E34-9ED9-FAD1DAC95F56}"/>
          </ac:spMkLst>
        </pc:spChg>
        <pc:grpChg chg="add mod">
          <ac:chgData name="Santiago Torreglosa Diaz" userId="5f8b415d-322a-4294-8c48-0e9dbc0a5e62" providerId="ADAL" clId="{62F638C9-E218-4606-A206-6762474B89CE}" dt="2022-10-13T03:13:04.314" v="2514" actId="1036"/>
          <ac:grpSpMkLst>
            <pc:docMk/>
            <pc:sldMk cId="0" sldId="334"/>
            <ac:grpSpMk id="3" creationId="{FE20EFA4-3E39-DD8A-C172-0CA271392B00}"/>
          </ac:grpSpMkLst>
        </pc:grpChg>
        <pc:grpChg chg="add mod">
          <ac:chgData name="Santiago Torreglosa Diaz" userId="5f8b415d-322a-4294-8c48-0e9dbc0a5e62" providerId="ADAL" clId="{62F638C9-E218-4606-A206-6762474B89CE}" dt="2022-10-13T03:12:58.602" v="2506" actId="1035"/>
          <ac:grpSpMkLst>
            <pc:docMk/>
            <pc:sldMk cId="0" sldId="334"/>
            <ac:grpSpMk id="26" creationId="{737ABB18-4788-DB24-B30B-0119FAABEE00}"/>
          </ac:grpSpMkLst>
        </pc:grpChg>
        <pc:graphicFrameChg chg="add mod modGraphic">
          <ac:chgData name="Santiago Torreglosa Diaz" userId="5f8b415d-322a-4294-8c48-0e9dbc0a5e62" providerId="ADAL" clId="{62F638C9-E218-4606-A206-6762474B89CE}" dt="2022-10-13T03:22:48.385" v="2870" actId="14734"/>
          <ac:graphicFrameMkLst>
            <pc:docMk/>
            <pc:sldMk cId="0" sldId="334"/>
            <ac:graphicFrameMk id="2" creationId="{D1760CD7-5759-32C5-642D-9C0CC69E565E}"/>
          </ac:graphicFrameMkLst>
        </pc:graphicFrameChg>
        <pc:picChg chg="del">
          <ac:chgData name="Santiago Torreglosa Diaz" userId="5f8b415d-322a-4294-8c48-0e9dbc0a5e62" providerId="ADAL" clId="{62F638C9-E218-4606-A206-6762474B89CE}" dt="2022-10-13T03:10:05.468" v="2438" actId="478"/>
          <ac:picMkLst>
            <pc:docMk/>
            <pc:sldMk cId="0" sldId="334"/>
            <ac:picMk id="12" creationId="{00000000-0000-0000-0000-000000000000}"/>
          </ac:picMkLst>
        </pc:picChg>
        <pc:picChg chg="add mod">
          <ac:chgData name="Santiago Torreglosa Diaz" userId="5f8b415d-322a-4294-8c48-0e9dbc0a5e62" providerId="ADAL" clId="{62F638C9-E218-4606-A206-6762474B89CE}" dt="2022-11-09T04:20:17.332" v="4651" actId="1076"/>
          <ac:picMkLst>
            <pc:docMk/>
            <pc:sldMk cId="0" sldId="334"/>
            <ac:picMk id="41" creationId="{E7FD1037-883B-3827-1971-D9CF6D0287A6}"/>
          </ac:picMkLst>
        </pc:picChg>
        <pc:picChg chg="add mod">
          <ac:chgData name="Santiago Torreglosa Diaz" userId="5f8b415d-322a-4294-8c48-0e9dbc0a5e62" providerId="ADAL" clId="{62F638C9-E218-4606-A206-6762474B89CE}" dt="2022-10-13T03:12:56.622" v="2505" actId="1035"/>
          <ac:picMkLst>
            <pc:docMk/>
            <pc:sldMk cId="0" sldId="334"/>
            <ac:picMk id="42" creationId="{90C1B5E6-08D9-5863-1FC8-25EFEC7F09B8}"/>
          </ac:picMkLst>
        </pc:picChg>
        <pc:picChg chg="add mod">
          <ac:chgData name="Santiago Torreglosa Diaz" userId="5f8b415d-322a-4294-8c48-0e9dbc0a5e62" providerId="ADAL" clId="{62F638C9-E218-4606-A206-6762474B89CE}" dt="2022-10-13T03:13:00.248" v="2508" actId="1035"/>
          <ac:picMkLst>
            <pc:docMk/>
            <pc:sldMk cId="0" sldId="334"/>
            <ac:picMk id="43" creationId="{F287C0DA-129D-13B2-F94D-AF5F19FDA89F}"/>
          </ac:picMkLst>
        </pc:picChg>
      </pc:sldChg>
      <pc:sldChg chg="addSp delSp modSp del modAnim">
        <pc:chgData name="Santiago Torreglosa Diaz" userId="5f8b415d-322a-4294-8c48-0e9dbc0a5e62" providerId="ADAL" clId="{62F638C9-E218-4606-A206-6762474B89CE}" dt="2022-10-13T03:16:04.888" v="2698" actId="47"/>
        <pc:sldMkLst>
          <pc:docMk/>
          <pc:sldMk cId="0" sldId="335"/>
        </pc:sldMkLst>
        <pc:spChg chg="mod">
          <ac:chgData name="Santiago Torreglosa Diaz" userId="5f8b415d-322a-4294-8c48-0e9dbc0a5e62" providerId="ADAL" clId="{62F638C9-E218-4606-A206-6762474B89CE}" dt="2022-10-13T03:08:36.437" v="2413"/>
          <ac:spMkLst>
            <pc:docMk/>
            <pc:sldMk cId="0" sldId="335"/>
            <ac:spMk id="4" creationId="{DB62D263-24D5-BE44-68F9-4C8A1AD116ED}"/>
          </ac:spMkLst>
        </pc:spChg>
        <pc:spChg chg="mod">
          <ac:chgData name="Santiago Torreglosa Diaz" userId="5f8b415d-322a-4294-8c48-0e9dbc0a5e62" providerId="ADAL" clId="{62F638C9-E218-4606-A206-6762474B89CE}" dt="2022-10-13T03:08:36.437" v="2413"/>
          <ac:spMkLst>
            <pc:docMk/>
            <pc:sldMk cId="0" sldId="335"/>
            <ac:spMk id="5" creationId="{D4B51B8F-A0D5-6CC0-A136-40D4A80E7AD3}"/>
          </ac:spMkLst>
        </pc:spChg>
        <pc:spChg chg="mod">
          <ac:chgData name="Santiago Torreglosa Diaz" userId="5f8b415d-322a-4294-8c48-0e9dbc0a5e62" providerId="ADAL" clId="{62F638C9-E218-4606-A206-6762474B89CE}" dt="2022-10-13T03:08:36.437" v="2413"/>
          <ac:spMkLst>
            <pc:docMk/>
            <pc:sldMk cId="0" sldId="335"/>
            <ac:spMk id="9" creationId="{20275F1B-8F86-D485-60FA-6B56BFA3DAD5}"/>
          </ac:spMkLst>
        </pc:spChg>
        <pc:spChg chg="mod">
          <ac:chgData name="Santiago Torreglosa Diaz" userId="5f8b415d-322a-4294-8c48-0e9dbc0a5e62" providerId="ADAL" clId="{62F638C9-E218-4606-A206-6762474B89CE}" dt="2022-10-13T03:08:36.437" v="2413"/>
          <ac:spMkLst>
            <pc:docMk/>
            <pc:sldMk cId="0" sldId="335"/>
            <ac:spMk id="12" creationId="{C05625BB-BD7B-5D27-84A6-05A2AAD31246}"/>
          </ac:spMkLst>
        </pc:spChg>
        <pc:spChg chg="mod">
          <ac:chgData name="Santiago Torreglosa Diaz" userId="5f8b415d-322a-4294-8c48-0e9dbc0a5e62" providerId="ADAL" clId="{62F638C9-E218-4606-A206-6762474B89CE}" dt="2022-10-13T03:08:36.437" v="2413"/>
          <ac:spMkLst>
            <pc:docMk/>
            <pc:sldMk cId="0" sldId="335"/>
            <ac:spMk id="13" creationId="{10ED11AD-D4A6-B243-7622-8F057BAAC8C2}"/>
          </ac:spMkLst>
        </pc:spChg>
        <pc:spChg chg="mod">
          <ac:chgData name="Santiago Torreglosa Diaz" userId="5f8b415d-322a-4294-8c48-0e9dbc0a5e62" providerId="ADAL" clId="{62F638C9-E218-4606-A206-6762474B89CE}" dt="2022-10-13T03:08:36.437" v="2413"/>
          <ac:spMkLst>
            <pc:docMk/>
            <pc:sldMk cId="0" sldId="335"/>
            <ac:spMk id="14" creationId="{587BC909-46BF-D7CB-9124-812709340AA5}"/>
          </ac:spMkLst>
        </pc:spChg>
        <pc:spChg chg="mod">
          <ac:chgData name="Santiago Torreglosa Diaz" userId="5f8b415d-322a-4294-8c48-0e9dbc0a5e62" providerId="ADAL" clId="{62F638C9-E218-4606-A206-6762474B89CE}" dt="2022-10-13T03:08:36.437" v="2413"/>
          <ac:spMkLst>
            <pc:docMk/>
            <pc:sldMk cId="0" sldId="335"/>
            <ac:spMk id="15" creationId="{CA302B58-6335-F9E9-FE57-359C269CFE14}"/>
          </ac:spMkLst>
        </pc:spChg>
        <pc:spChg chg="mod">
          <ac:chgData name="Santiago Torreglosa Diaz" userId="5f8b415d-322a-4294-8c48-0e9dbc0a5e62" providerId="ADAL" clId="{62F638C9-E218-4606-A206-6762474B89CE}" dt="2022-10-13T03:08:36.437" v="2413"/>
          <ac:spMkLst>
            <pc:docMk/>
            <pc:sldMk cId="0" sldId="335"/>
            <ac:spMk id="16" creationId="{3E7D5507-8025-81A3-483B-76CAAB720FB6}"/>
          </ac:spMkLst>
        </pc:spChg>
        <pc:spChg chg="mod">
          <ac:chgData name="Santiago Torreglosa Diaz" userId="5f8b415d-322a-4294-8c48-0e9dbc0a5e62" providerId="ADAL" clId="{62F638C9-E218-4606-A206-6762474B89CE}" dt="2022-10-13T03:08:36.437" v="2413"/>
          <ac:spMkLst>
            <pc:docMk/>
            <pc:sldMk cId="0" sldId="335"/>
            <ac:spMk id="17" creationId="{F3AA4988-6ADF-D9E3-DFC4-6A53D2E57C1F}"/>
          </ac:spMkLst>
        </pc:spChg>
        <pc:spChg chg="mod">
          <ac:chgData name="Santiago Torreglosa Diaz" userId="5f8b415d-322a-4294-8c48-0e9dbc0a5e62" providerId="ADAL" clId="{62F638C9-E218-4606-A206-6762474B89CE}" dt="2022-10-13T03:08:36.437" v="2413"/>
          <ac:spMkLst>
            <pc:docMk/>
            <pc:sldMk cId="0" sldId="335"/>
            <ac:spMk id="18" creationId="{263C8A02-ED89-B8F5-A535-A62DAFBCE9C3}"/>
          </ac:spMkLst>
        </pc:spChg>
        <pc:spChg chg="mod">
          <ac:chgData name="Santiago Torreglosa Diaz" userId="5f8b415d-322a-4294-8c48-0e9dbc0a5e62" providerId="ADAL" clId="{62F638C9-E218-4606-A206-6762474B89CE}" dt="2022-10-13T03:08:36.437" v="2413"/>
          <ac:spMkLst>
            <pc:docMk/>
            <pc:sldMk cId="0" sldId="335"/>
            <ac:spMk id="19" creationId="{F0E55D4A-983E-DA42-A356-6CD60203DD55}"/>
          </ac:spMkLst>
        </pc:spChg>
        <pc:spChg chg="mod">
          <ac:chgData name="Santiago Torreglosa Diaz" userId="5f8b415d-322a-4294-8c48-0e9dbc0a5e62" providerId="ADAL" clId="{62F638C9-E218-4606-A206-6762474B89CE}" dt="2022-10-13T03:08:36.437" v="2413"/>
          <ac:spMkLst>
            <pc:docMk/>
            <pc:sldMk cId="0" sldId="335"/>
            <ac:spMk id="20" creationId="{F25040A6-7F51-E655-89F9-4ED1215BE057}"/>
          </ac:spMkLst>
        </pc:spChg>
        <pc:spChg chg="mod">
          <ac:chgData name="Santiago Torreglosa Diaz" userId="5f8b415d-322a-4294-8c48-0e9dbc0a5e62" providerId="ADAL" clId="{62F638C9-E218-4606-A206-6762474B89CE}" dt="2022-10-13T03:08:36.437" v="2413"/>
          <ac:spMkLst>
            <pc:docMk/>
            <pc:sldMk cId="0" sldId="335"/>
            <ac:spMk id="21" creationId="{342BE05A-CDF0-480A-CC9F-6F7361F39EC9}"/>
          </ac:spMkLst>
        </pc:spChg>
        <pc:spChg chg="mod">
          <ac:chgData name="Santiago Torreglosa Diaz" userId="5f8b415d-322a-4294-8c48-0e9dbc0a5e62" providerId="ADAL" clId="{62F638C9-E218-4606-A206-6762474B89CE}" dt="2022-10-13T03:08:36.437" v="2413"/>
          <ac:spMkLst>
            <pc:docMk/>
            <pc:sldMk cId="0" sldId="335"/>
            <ac:spMk id="22" creationId="{6083AA6A-721F-32CA-AB24-198E0B0382CE}"/>
          </ac:spMkLst>
        </pc:spChg>
        <pc:spChg chg="mod">
          <ac:chgData name="Santiago Torreglosa Diaz" userId="5f8b415d-322a-4294-8c48-0e9dbc0a5e62" providerId="ADAL" clId="{62F638C9-E218-4606-A206-6762474B89CE}" dt="2022-10-13T03:08:36.437" v="2413"/>
          <ac:spMkLst>
            <pc:docMk/>
            <pc:sldMk cId="0" sldId="335"/>
            <ac:spMk id="24" creationId="{C8695936-E09C-8FA3-F38E-B4D17AF930C6}"/>
          </ac:spMkLst>
        </pc:spChg>
        <pc:spChg chg="mod">
          <ac:chgData name="Santiago Torreglosa Diaz" userId="5f8b415d-322a-4294-8c48-0e9dbc0a5e62" providerId="ADAL" clId="{62F638C9-E218-4606-A206-6762474B89CE}" dt="2022-10-13T03:08:36.437" v="2413"/>
          <ac:spMkLst>
            <pc:docMk/>
            <pc:sldMk cId="0" sldId="335"/>
            <ac:spMk id="25" creationId="{E08FFC24-4156-FEDA-E764-E0C3429B1575}"/>
          </ac:spMkLst>
        </pc:spChg>
        <pc:spChg chg="mod">
          <ac:chgData name="Santiago Torreglosa Diaz" userId="5f8b415d-322a-4294-8c48-0e9dbc0a5e62" providerId="ADAL" clId="{62F638C9-E218-4606-A206-6762474B89CE}" dt="2022-10-13T03:08:36.437" v="2413"/>
          <ac:spMkLst>
            <pc:docMk/>
            <pc:sldMk cId="0" sldId="335"/>
            <ac:spMk id="26" creationId="{25711BD3-1B9E-E3AB-E013-8E601456A4BF}"/>
          </ac:spMkLst>
        </pc:spChg>
        <pc:spChg chg="mod">
          <ac:chgData name="Santiago Torreglosa Diaz" userId="5f8b415d-322a-4294-8c48-0e9dbc0a5e62" providerId="ADAL" clId="{62F638C9-E218-4606-A206-6762474B89CE}" dt="2022-10-13T03:08:36.437" v="2413"/>
          <ac:spMkLst>
            <pc:docMk/>
            <pc:sldMk cId="0" sldId="335"/>
            <ac:spMk id="27" creationId="{4CFF7B5C-64D7-B251-883A-230FBC826484}"/>
          </ac:spMkLst>
        </pc:spChg>
        <pc:spChg chg="mod">
          <ac:chgData name="Santiago Torreglosa Diaz" userId="5f8b415d-322a-4294-8c48-0e9dbc0a5e62" providerId="ADAL" clId="{62F638C9-E218-4606-A206-6762474B89CE}" dt="2022-10-13T03:08:36.437" v="2413"/>
          <ac:spMkLst>
            <pc:docMk/>
            <pc:sldMk cId="0" sldId="335"/>
            <ac:spMk id="28" creationId="{D57EF8A9-9F77-2EBD-D136-1C9F4DDA9545}"/>
          </ac:spMkLst>
        </pc:spChg>
        <pc:spChg chg="mod">
          <ac:chgData name="Santiago Torreglosa Diaz" userId="5f8b415d-322a-4294-8c48-0e9dbc0a5e62" providerId="ADAL" clId="{62F638C9-E218-4606-A206-6762474B89CE}" dt="2022-10-13T03:08:36.437" v="2413"/>
          <ac:spMkLst>
            <pc:docMk/>
            <pc:sldMk cId="0" sldId="335"/>
            <ac:spMk id="29" creationId="{8DF94176-2C01-063F-5EF6-4E68C8EA1B47}"/>
          </ac:spMkLst>
        </pc:spChg>
        <pc:spChg chg="mod">
          <ac:chgData name="Santiago Torreglosa Diaz" userId="5f8b415d-322a-4294-8c48-0e9dbc0a5e62" providerId="ADAL" clId="{62F638C9-E218-4606-A206-6762474B89CE}" dt="2022-10-13T03:08:36.437" v="2413"/>
          <ac:spMkLst>
            <pc:docMk/>
            <pc:sldMk cId="0" sldId="335"/>
            <ac:spMk id="30" creationId="{A92407D6-5E8F-14BA-86EC-421158DFA2D4}"/>
          </ac:spMkLst>
        </pc:spChg>
        <pc:spChg chg="mod">
          <ac:chgData name="Santiago Torreglosa Diaz" userId="5f8b415d-322a-4294-8c48-0e9dbc0a5e62" providerId="ADAL" clId="{62F638C9-E218-4606-A206-6762474B89CE}" dt="2022-10-13T03:08:36.437" v="2413"/>
          <ac:spMkLst>
            <pc:docMk/>
            <pc:sldMk cId="0" sldId="335"/>
            <ac:spMk id="31" creationId="{37E44B26-18D7-8733-B288-04A1E826F428}"/>
          </ac:spMkLst>
        </pc:spChg>
        <pc:spChg chg="mod">
          <ac:chgData name="Santiago Torreglosa Diaz" userId="5f8b415d-322a-4294-8c48-0e9dbc0a5e62" providerId="ADAL" clId="{62F638C9-E218-4606-A206-6762474B89CE}" dt="2022-10-13T03:08:36.437" v="2413"/>
          <ac:spMkLst>
            <pc:docMk/>
            <pc:sldMk cId="0" sldId="335"/>
            <ac:spMk id="32" creationId="{6EB61599-6A9F-399E-628A-DCDC9BB7F852}"/>
          </ac:spMkLst>
        </pc:spChg>
        <pc:spChg chg="mod">
          <ac:chgData name="Santiago Torreglosa Diaz" userId="5f8b415d-322a-4294-8c48-0e9dbc0a5e62" providerId="ADAL" clId="{62F638C9-E218-4606-A206-6762474B89CE}" dt="2022-10-13T03:08:36.437" v="2413"/>
          <ac:spMkLst>
            <pc:docMk/>
            <pc:sldMk cId="0" sldId="335"/>
            <ac:spMk id="33" creationId="{C6163A84-9929-4966-6954-3BF87EB2C631}"/>
          </ac:spMkLst>
        </pc:spChg>
        <pc:spChg chg="mod">
          <ac:chgData name="Santiago Torreglosa Diaz" userId="5f8b415d-322a-4294-8c48-0e9dbc0a5e62" providerId="ADAL" clId="{62F638C9-E218-4606-A206-6762474B89CE}" dt="2022-10-13T03:08:36.437" v="2413"/>
          <ac:spMkLst>
            <pc:docMk/>
            <pc:sldMk cId="0" sldId="335"/>
            <ac:spMk id="34" creationId="{71658B8A-DFA1-21DF-2582-EF918DE478EC}"/>
          </ac:spMkLst>
        </pc:spChg>
        <pc:spChg chg="mod">
          <ac:chgData name="Santiago Torreglosa Diaz" userId="5f8b415d-322a-4294-8c48-0e9dbc0a5e62" providerId="ADAL" clId="{62F638C9-E218-4606-A206-6762474B89CE}" dt="2022-10-13T03:08:36.437" v="2413"/>
          <ac:spMkLst>
            <pc:docMk/>
            <pc:sldMk cId="0" sldId="335"/>
            <ac:spMk id="35" creationId="{A97FF7BD-B0E3-981D-24FC-F1C1043063FC}"/>
          </ac:spMkLst>
        </pc:spChg>
        <pc:spChg chg="mod">
          <ac:chgData name="Santiago Torreglosa Diaz" userId="5f8b415d-322a-4294-8c48-0e9dbc0a5e62" providerId="ADAL" clId="{62F638C9-E218-4606-A206-6762474B89CE}" dt="2022-10-13T03:08:36.437" v="2413"/>
          <ac:spMkLst>
            <pc:docMk/>
            <pc:sldMk cId="0" sldId="335"/>
            <ac:spMk id="36" creationId="{2C4AFB86-7845-DDF0-AEF7-B1062DB43449}"/>
          </ac:spMkLst>
        </pc:spChg>
        <pc:spChg chg="mod">
          <ac:chgData name="Santiago Torreglosa Diaz" userId="5f8b415d-322a-4294-8c48-0e9dbc0a5e62" providerId="ADAL" clId="{62F638C9-E218-4606-A206-6762474B89CE}" dt="2022-10-13T03:08:36.437" v="2413"/>
          <ac:spMkLst>
            <pc:docMk/>
            <pc:sldMk cId="0" sldId="335"/>
            <ac:spMk id="37" creationId="{9D08C414-8221-1593-8B33-2F9142562D88}"/>
          </ac:spMkLst>
        </pc:spChg>
        <pc:spChg chg="add del mod">
          <ac:chgData name="Santiago Torreglosa Diaz" userId="5f8b415d-322a-4294-8c48-0e9dbc0a5e62" providerId="ADAL" clId="{62F638C9-E218-4606-A206-6762474B89CE}" dt="2022-10-13T03:08:37.591" v="2414"/>
          <ac:spMkLst>
            <pc:docMk/>
            <pc:sldMk cId="0" sldId="335"/>
            <ac:spMk id="41" creationId="{D95BC612-D393-0C74-B684-0B27DBB0A970}"/>
          </ac:spMkLst>
        </pc:spChg>
        <pc:grpChg chg="add del mod">
          <ac:chgData name="Santiago Torreglosa Diaz" userId="5f8b415d-322a-4294-8c48-0e9dbc0a5e62" providerId="ADAL" clId="{62F638C9-E218-4606-A206-6762474B89CE}" dt="2022-10-13T03:08:37.591" v="2414"/>
          <ac:grpSpMkLst>
            <pc:docMk/>
            <pc:sldMk cId="0" sldId="335"/>
            <ac:grpSpMk id="3" creationId="{E94C6076-BA09-3BEF-6804-EE2D028639C6}"/>
          </ac:grpSpMkLst>
        </pc:grpChg>
        <pc:grpChg chg="add del mod">
          <ac:chgData name="Santiago Torreglosa Diaz" userId="5f8b415d-322a-4294-8c48-0e9dbc0a5e62" providerId="ADAL" clId="{62F638C9-E218-4606-A206-6762474B89CE}" dt="2022-10-13T03:08:37.591" v="2414"/>
          <ac:grpSpMkLst>
            <pc:docMk/>
            <pc:sldMk cId="0" sldId="335"/>
            <ac:grpSpMk id="23" creationId="{D9D96E52-1F16-41F3-BD1F-B1FC2533278E}"/>
          </ac:grpSpMkLst>
        </pc:grpChg>
        <pc:graphicFrameChg chg="add del mod">
          <ac:chgData name="Santiago Torreglosa Diaz" userId="5f8b415d-322a-4294-8c48-0e9dbc0a5e62" providerId="ADAL" clId="{62F638C9-E218-4606-A206-6762474B89CE}" dt="2022-10-13T03:08:37.591" v="2414"/>
          <ac:graphicFrameMkLst>
            <pc:docMk/>
            <pc:sldMk cId="0" sldId="335"/>
            <ac:graphicFrameMk id="2" creationId="{07C322EA-87A1-59B3-05FF-B4C82E452AED}"/>
          </ac:graphicFrameMkLst>
        </pc:graphicFrameChg>
        <pc:picChg chg="add del mod">
          <ac:chgData name="Santiago Torreglosa Diaz" userId="5f8b415d-322a-4294-8c48-0e9dbc0a5e62" providerId="ADAL" clId="{62F638C9-E218-4606-A206-6762474B89CE}" dt="2022-10-13T03:08:37.591" v="2414"/>
          <ac:picMkLst>
            <pc:docMk/>
            <pc:sldMk cId="0" sldId="335"/>
            <ac:picMk id="38" creationId="{CD663A60-CEF3-3E8A-1B56-9F6E5037EA93}"/>
          </ac:picMkLst>
        </pc:picChg>
        <pc:picChg chg="add del mod">
          <ac:chgData name="Santiago Torreglosa Diaz" userId="5f8b415d-322a-4294-8c48-0e9dbc0a5e62" providerId="ADAL" clId="{62F638C9-E218-4606-A206-6762474B89CE}" dt="2022-10-13T03:08:37.591" v="2414"/>
          <ac:picMkLst>
            <pc:docMk/>
            <pc:sldMk cId="0" sldId="335"/>
            <ac:picMk id="39" creationId="{4B4286EC-4B88-66C2-00B5-5A490E4DC814}"/>
          </ac:picMkLst>
        </pc:picChg>
        <pc:picChg chg="add del mod">
          <ac:chgData name="Santiago Torreglosa Diaz" userId="5f8b415d-322a-4294-8c48-0e9dbc0a5e62" providerId="ADAL" clId="{62F638C9-E218-4606-A206-6762474B89CE}" dt="2022-10-13T03:08:37.591" v="2414"/>
          <ac:picMkLst>
            <pc:docMk/>
            <pc:sldMk cId="0" sldId="335"/>
            <ac:picMk id="40" creationId="{960EAC52-3A8E-BE27-C844-ED4E38A581B4}"/>
          </ac:picMkLst>
        </pc:picChg>
      </pc:sldChg>
      <pc:sldChg chg="del">
        <pc:chgData name="Santiago Torreglosa Diaz" userId="5f8b415d-322a-4294-8c48-0e9dbc0a5e62" providerId="ADAL" clId="{62F638C9-E218-4606-A206-6762474B89CE}" dt="2022-10-11T02:28:07.131" v="2411" actId="47"/>
        <pc:sldMkLst>
          <pc:docMk/>
          <pc:sldMk cId="0" sldId="336"/>
        </pc:sldMkLst>
      </pc:sldChg>
      <pc:sldChg chg="addSp delSp modSp mod delAnim">
        <pc:chgData name="Santiago Torreglosa Diaz" userId="5f8b415d-322a-4294-8c48-0e9dbc0a5e62" providerId="ADAL" clId="{62F638C9-E218-4606-A206-6762474B89CE}" dt="2022-10-19T01:59:54.349" v="3060" actId="1035"/>
        <pc:sldMkLst>
          <pc:docMk/>
          <pc:sldMk cId="0" sldId="337"/>
        </pc:sldMkLst>
        <pc:spChg chg="add del">
          <ac:chgData name="Santiago Torreglosa Diaz" userId="5f8b415d-322a-4294-8c48-0e9dbc0a5e62" providerId="ADAL" clId="{62F638C9-E218-4606-A206-6762474B89CE}" dt="2022-10-13T04:27:11.008" v="3019" actId="22"/>
          <ac:spMkLst>
            <pc:docMk/>
            <pc:sldMk cId="0" sldId="337"/>
            <ac:spMk id="3" creationId="{7B256FA0-4F2E-064E-E3C4-020867C704ED}"/>
          </ac:spMkLst>
        </pc:spChg>
        <pc:spChg chg="mod">
          <ac:chgData name="Santiago Torreglosa Diaz" userId="5f8b415d-322a-4294-8c48-0e9dbc0a5e62" providerId="ADAL" clId="{62F638C9-E218-4606-A206-6762474B89CE}" dt="2022-10-19T01:59:54.349" v="3060" actId="1035"/>
          <ac:spMkLst>
            <pc:docMk/>
            <pc:sldMk cId="0" sldId="337"/>
            <ac:spMk id="6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3T04:27:28.734" v="3025"/>
          <ac:spMkLst>
            <pc:docMk/>
            <pc:sldMk cId="0" sldId="337"/>
            <ac:spMk id="8" creationId="{00000000-0000-0000-0000-000000000000}"/>
          </ac:spMkLst>
        </pc:spChg>
        <pc:spChg chg="del">
          <ac:chgData name="Santiago Torreglosa Diaz" userId="5f8b415d-322a-4294-8c48-0e9dbc0a5e62" providerId="ADAL" clId="{62F638C9-E218-4606-A206-6762474B89CE}" dt="2022-10-13T04:26:15.151" v="2985" actId="478"/>
          <ac:spMkLst>
            <pc:docMk/>
            <pc:sldMk cId="0" sldId="337"/>
            <ac:spMk id="103" creationId="{00000000-0000-0000-0000-000000000000}"/>
          </ac:spMkLst>
        </pc:spChg>
        <pc:spChg chg="del">
          <ac:chgData name="Santiago Torreglosa Diaz" userId="5f8b415d-322a-4294-8c48-0e9dbc0a5e62" providerId="ADAL" clId="{62F638C9-E218-4606-A206-6762474B89CE}" dt="2022-10-13T04:26:15.151" v="2985" actId="478"/>
          <ac:spMkLst>
            <pc:docMk/>
            <pc:sldMk cId="0" sldId="337"/>
            <ac:spMk id="104" creationId="{00000000-0000-0000-0000-000000000000}"/>
          </ac:spMkLst>
        </pc:spChg>
        <pc:grpChg chg="del">
          <ac:chgData name="Santiago Torreglosa Diaz" userId="5f8b415d-322a-4294-8c48-0e9dbc0a5e62" providerId="ADAL" clId="{62F638C9-E218-4606-A206-6762474B89CE}" dt="2022-10-13T04:26:15.151" v="2985" actId="478"/>
          <ac:grpSpMkLst>
            <pc:docMk/>
            <pc:sldMk cId="0" sldId="337"/>
            <ac:grpSpMk id="51" creationId="{00000000-0000-0000-0000-000000000000}"/>
          </ac:grpSpMkLst>
        </pc:grpChg>
        <pc:picChg chg="add del">
          <ac:chgData name="Santiago Torreglosa Diaz" userId="5f8b415d-322a-4294-8c48-0e9dbc0a5e62" providerId="ADAL" clId="{62F638C9-E218-4606-A206-6762474B89CE}" dt="2022-10-19T00:22:10.799" v="3058" actId="478"/>
          <ac:picMkLst>
            <pc:docMk/>
            <pc:sldMk cId="0" sldId="337"/>
            <ac:picMk id="5" creationId="{E8773E04-A9A7-D5BE-7C34-0B969AD9710F}"/>
          </ac:picMkLst>
        </pc:picChg>
        <pc:cxnChg chg="del mod">
          <ac:chgData name="Santiago Torreglosa Diaz" userId="5f8b415d-322a-4294-8c48-0e9dbc0a5e62" providerId="ADAL" clId="{62F638C9-E218-4606-A206-6762474B89CE}" dt="2022-10-13T04:26:15.151" v="2985" actId="478"/>
          <ac:cxnSpMkLst>
            <pc:docMk/>
            <pc:sldMk cId="0" sldId="337"/>
            <ac:cxnSpMk id="105" creationId="{00000000-0000-0000-0000-000000000000}"/>
          </ac:cxnSpMkLst>
        </pc:cxnChg>
      </pc:sldChg>
      <pc:sldChg chg="addSp delSp modSp del mod">
        <pc:chgData name="Santiago Torreglosa Diaz" userId="5f8b415d-322a-4294-8c48-0e9dbc0a5e62" providerId="ADAL" clId="{62F638C9-E218-4606-A206-6762474B89CE}" dt="2022-10-11T02:27:35.323" v="2409" actId="47"/>
        <pc:sldMkLst>
          <pc:docMk/>
          <pc:sldMk cId="0" sldId="340"/>
        </pc:sldMkLst>
        <pc:spChg chg="add mod">
          <ac:chgData name="Santiago Torreglosa Diaz" userId="5f8b415d-322a-4294-8c48-0e9dbc0a5e62" providerId="ADAL" clId="{62F638C9-E218-4606-A206-6762474B89CE}" dt="2022-10-10T18:47:48.482" v="1625"/>
          <ac:spMkLst>
            <pc:docMk/>
            <pc:sldMk cId="0" sldId="340"/>
            <ac:spMk id="2" creationId="{10A346A5-9D3F-3190-79F9-5370364E822E}"/>
          </ac:spMkLst>
        </pc:spChg>
        <pc:spChg chg="del">
          <ac:chgData name="Santiago Torreglosa Diaz" userId="5f8b415d-322a-4294-8c48-0e9dbc0a5e62" providerId="ADAL" clId="{62F638C9-E218-4606-A206-6762474B89CE}" dt="2022-10-10T18:47:48.292" v="1624" actId="478"/>
          <ac:spMkLst>
            <pc:docMk/>
            <pc:sldMk cId="0" sldId="340"/>
            <ac:spMk id="8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09T23:12:26.517" v="1336" actId="403"/>
          <ac:spMkLst>
            <pc:docMk/>
            <pc:sldMk cId="0" sldId="340"/>
            <ac:spMk id="63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09T23:12:26.517" v="1336" actId="403"/>
          <ac:spMkLst>
            <pc:docMk/>
            <pc:sldMk cId="0" sldId="340"/>
            <ac:spMk id="64" creationId="{00000000-0000-0000-0000-000000000000}"/>
          </ac:spMkLst>
        </pc:spChg>
        <pc:grpChg chg="mod">
          <ac:chgData name="Santiago Torreglosa Diaz" userId="5f8b415d-322a-4294-8c48-0e9dbc0a5e62" providerId="ADAL" clId="{62F638C9-E218-4606-A206-6762474B89CE}" dt="2022-10-09T23:12:26.517" v="1336" actId="403"/>
          <ac:grpSpMkLst>
            <pc:docMk/>
            <pc:sldMk cId="0" sldId="340"/>
            <ac:grpSpMk id="84997" creationId="{00000000-0000-0000-0000-000000000000}"/>
          </ac:grpSpMkLst>
        </pc:grpChg>
      </pc:sldChg>
      <pc:sldChg chg="addSp delSp modSp mod ord delAnim">
        <pc:chgData name="Santiago Torreglosa Diaz" userId="5f8b415d-322a-4294-8c48-0e9dbc0a5e62" providerId="ADAL" clId="{62F638C9-E218-4606-A206-6762474B89CE}" dt="2022-10-25T11:26:18.712" v="4650"/>
        <pc:sldMkLst>
          <pc:docMk/>
          <pc:sldMk cId="0" sldId="342"/>
        </pc:sldMkLst>
        <pc:spChg chg="mod">
          <ac:chgData name="Santiago Torreglosa Diaz" userId="5f8b415d-322a-4294-8c48-0e9dbc0a5e62" providerId="ADAL" clId="{62F638C9-E218-4606-A206-6762474B89CE}" dt="2022-10-25T07:08:31.614" v="3093"/>
          <ac:spMkLst>
            <pc:docMk/>
            <pc:sldMk cId="0" sldId="342"/>
            <ac:spMk id="3" creationId="{CF54D98B-A54F-961A-74C1-B571CF6224F7}"/>
          </ac:spMkLst>
        </pc:spChg>
        <pc:spChg chg="mod">
          <ac:chgData name="Santiago Torreglosa Diaz" userId="5f8b415d-322a-4294-8c48-0e9dbc0a5e62" providerId="ADAL" clId="{62F638C9-E218-4606-A206-6762474B89CE}" dt="2022-10-25T07:08:31.614" v="3093"/>
          <ac:spMkLst>
            <pc:docMk/>
            <pc:sldMk cId="0" sldId="342"/>
            <ac:spMk id="4" creationId="{EDF66FC8-D488-0C01-3013-6947051F1BD2}"/>
          </ac:spMkLst>
        </pc:spChg>
        <pc:spChg chg="mod">
          <ac:chgData name="Santiago Torreglosa Diaz" userId="5f8b415d-322a-4294-8c48-0e9dbc0a5e62" providerId="ADAL" clId="{62F638C9-E218-4606-A206-6762474B89CE}" dt="2022-10-25T07:35:23.560" v="4131" actId="1076"/>
          <ac:spMkLst>
            <pc:docMk/>
            <pc:sldMk cId="0" sldId="342"/>
            <ac:spMk id="6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25T07:35:09.620" v="4127" actId="1076"/>
          <ac:spMkLst>
            <pc:docMk/>
            <pc:sldMk cId="0" sldId="342"/>
            <ac:spMk id="7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25T07:35:09.620" v="4127" actId="1076"/>
          <ac:spMkLst>
            <pc:docMk/>
            <pc:sldMk cId="0" sldId="342"/>
            <ac:spMk id="8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25T07:08:35.716" v="3094"/>
          <ac:spMkLst>
            <pc:docMk/>
            <pc:sldMk cId="0" sldId="342"/>
            <ac:spMk id="9" creationId="{978ADFB8-49A4-E1D0-B068-0622FEB2F154}"/>
          </ac:spMkLst>
        </pc:spChg>
        <pc:spChg chg="mod">
          <ac:chgData name="Santiago Torreglosa Diaz" userId="5f8b415d-322a-4294-8c48-0e9dbc0a5e62" providerId="ADAL" clId="{62F638C9-E218-4606-A206-6762474B89CE}" dt="2022-10-25T07:08:35.716" v="3094"/>
          <ac:spMkLst>
            <pc:docMk/>
            <pc:sldMk cId="0" sldId="342"/>
            <ac:spMk id="10" creationId="{809D9A56-EE36-A9C3-5B27-7E02A12681C5}"/>
          </ac:spMkLst>
        </pc:spChg>
        <pc:spChg chg="mod">
          <ac:chgData name="Santiago Torreglosa Diaz" userId="5f8b415d-322a-4294-8c48-0e9dbc0a5e62" providerId="ADAL" clId="{62F638C9-E218-4606-A206-6762474B89CE}" dt="2022-10-25T07:11:18.432" v="3099"/>
          <ac:spMkLst>
            <pc:docMk/>
            <pc:sldMk cId="0" sldId="342"/>
            <ac:spMk id="12" creationId="{81512568-DB17-DEF1-6B9E-26D96E0DFE9D}"/>
          </ac:spMkLst>
        </pc:spChg>
        <pc:spChg chg="mod">
          <ac:chgData name="Santiago Torreglosa Diaz" userId="5f8b415d-322a-4294-8c48-0e9dbc0a5e62" providerId="ADAL" clId="{62F638C9-E218-4606-A206-6762474B89CE}" dt="2022-10-25T07:11:18.432" v="3099"/>
          <ac:spMkLst>
            <pc:docMk/>
            <pc:sldMk cId="0" sldId="342"/>
            <ac:spMk id="13" creationId="{7A2BA54D-F278-385F-946B-C8092C931A24}"/>
          </ac:spMkLst>
        </pc:spChg>
        <pc:spChg chg="mod">
          <ac:chgData name="Santiago Torreglosa Diaz" userId="5f8b415d-322a-4294-8c48-0e9dbc0a5e62" providerId="ADAL" clId="{62F638C9-E218-4606-A206-6762474B89CE}" dt="2022-10-25T07:13:12.377" v="3122" actId="20577"/>
          <ac:spMkLst>
            <pc:docMk/>
            <pc:sldMk cId="0" sldId="342"/>
            <ac:spMk id="15" creationId="{23BBEC85-3368-81B5-0911-F3EFBAEB535E}"/>
          </ac:spMkLst>
        </pc:spChg>
        <pc:spChg chg="mod">
          <ac:chgData name="Santiago Torreglosa Diaz" userId="5f8b415d-322a-4294-8c48-0e9dbc0a5e62" providerId="ADAL" clId="{62F638C9-E218-4606-A206-6762474B89CE}" dt="2022-10-25T07:11:18.432" v="3099"/>
          <ac:spMkLst>
            <pc:docMk/>
            <pc:sldMk cId="0" sldId="342"/>
            <ac:spMk id="16" creationId="{C07981AC-9C2A-F47B-0937-BD8959C4CBE8}"/>
          </ac:spMkLst>
        </pc:spChg>
        <pc:spChg chg="del">
          <ac:chgData name="Santiago Torreglosa Diaz" userId="5f8b415d-322a-4294-8c48-0e9dbc0a5e62" providerId="ADAL" clId="{62F638C9-E218-4606-A206-6762474B89CE}" dt="2022-10-13T04:28:15.817" v="3054" actId="478"/>
          <ac:spMkLst>
            <pc:docMk/>
            <pc:sldMk cId="0" sldId="342"/>
            <ac:spMk id="19" creationId="{00000000-0000-0000-0000-000000000000}"/>
          </ac:spMkLst>
        </pc:spChg>
        <pc:spChg chg="del">
          <ac:chgData name="Santiago Torreglosa Diaz" userId="5f8b415d-322a-4294-8c48-0e9dbc0a5e62" providerId="ADAL" clId="{62F638C9-E218-4606-A206-6762474B89CE}" dt="2022-10-13T04:28:15.817" v="3054" actId="478"/>
          <ac:spMkLst>
            <pc:docMk/>
            <pc:sldMk cId="0" sldId="342"/>
            <ac:spMk id="20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25T07:12:29.789" v="3113"/>
          <ac:spMkLst>
            <pc:docMk/>
            <pc:sldMk cId="0" sldId="342"/>
            <ac:spMk id="22" creationId="{4AD7C0EC-241D-CC61-5FE1-83016DC09307}"/>
          </ac:spMkLst>
        </pc:spChg>
        <pc:spChg chg="del">
          <ac:chgData name="Santiago Torreglosa Diaz" userId="5f8b415d-322a-4294-8c48-0e9dbc0a5e62" providerId="ADAL" clId="{62F638C9-E218-4606-A206-6762474B89CE}" dt="2022-10-13T04:28:19.709" v="3055" actId="478"/>
          <ac:spMkLst>
            <pc:docMk/>
            <pc:sldMk cId="0" sldId="342"/>
            <ac:spMk id="23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25T07:12:29.789" v="3113"/>
          <ac:spMkLst>
            <pc:docMk/>
            <pc:sldMk cId="0" sldId="342"/>
            <ac:spMk id="23" creationId="{E1021946-49AF-5049-063E-10A2D9D98171}"/>
          </ac:spMkLst>
        </pc:spChg>
        <pc:spChg chg="mod">
          <ac:chgData name="Santiago Torreglosa Diaz" userId="5f8b415d-322a-4294-8c48-0e9dbc0a5e62" providerId="ADAL" clId="{62F638C9-E218-4606-A206-6762474B89CE}" dt="2022-10-25T07:35:09.620" v="4127" actId="1076"/>
          <ac:spMkLst>
            <pc:docMk/>
            <pc:sldMk cId="0" sldId="342"/>
            <ac:spMk id="27" creationId="{00000000-0000-0000-0000-000000000000}"/>
          </ac:spMkLst>
        </pc:spChg>
        <pc:spChg chg="add mod">
          <ac:chgData name="Santiago Torreglosa Diaz" userId="5f8b415d-322a-4294-8c48-0e9dbc0a5e62" providerId="ADAL" clId="{62F638C9-E218-4606-A206-6762474B89CE}" dt="2022-10-25T07:45:07.905" v="4343" actId="20577"/>
          <ac:spMkLst>
            <pc:docMk/>
            <pc:sldMk cId="0" sldId="342"/>
            <ac:spMk id="45" creationId="{B78AF878-E834-43EC-E17F-9894F276FA89}"/>
          </ac:spMkLst>
        </pc:spChg>
        <pc:spChg chg="add mod">
          <ac:chgData name="Santiago Torreglosa Diaz" userId="5f8b415d-322a-4294-8c48-0e9dbc0a5e62" providerId="ADAL" clId="{62F638C9-E218-4606-A206-6762474B89CE}" dt="2022-10-25T07:35:27.222" v="4132" actId="1076"/>
          <ac:spMkLst>
            <pc:docMk/>
            <pc:sldMk cId="0" sldId="342"/>
            <ac:spMk id="54" creationId="{450C8E0B-0F66-8A68-A37E-2DA8D8A46006}"/>
          </ac:spMkLst>
        </pc:spChg>
        <pc:spChg chg="add mod">
          <ac:chgData name="Santiago Torreglosa Diaz" userId="5f8b415d-322a-4294-8c48-0e9dbc0a5e62" providerId="ADAL" clId="{62F638C9-E218-4606-A206-6762474B89CE}" dt="2022-10-25T07:35:27.222" v="4132" actId="1076"/>
          <ac:spMkLst>
            <pc:docMk/>
            <pc:sldMk cId="0" sldId="342"/>
            <ac:spMk id="55" creationId="{3E5896C3-E61C-76A6-FB51-8C240C622B9B}"/>
          </ac:spMkLst>
        </pc:spChg>
        <pc:spChg chg="add mod">
          <ac:chgData name="Santiago Torreglosa Diaz" userId="5f8b415d-322a-4294-8c48-0e9dbc0a5e62" providerId="ADAL" clId="{62F638C9-E218-4606-A206-6762474B89CE}" dt="2022-10-25T07:35:27.222" v="4132" actId="1076"/>
          <ac:spMkLst>
            <pc:docMk/>
            <pc:sldMk cId="0" sldId="342"/>
            <ac:spMk id="56" creationId="{DD526D08-4AA4-815D-9CA1-E3697ADB0DEE}"/>
          </ac:spMkLst>
        </pc:spChg>
        <pc:spChg chg="mod">
          <ac:chgData name="Santiago Torreglosa Diaz" userId="5f8b415d-322a-4294-8c48-0e9dbc0a5e62" providerId="ADAL" clId="{62F638C9-E218-4606-A206-6762474B89CE}" dt="2022-10-25T07:23:08.536" v="3257" actId="120"/>
          <ac:spMkLst>
            <pc:docMk/>
            <pc:sldMk cId="0" sldId="342"/>
            <ac:spMk id="58" creationId="{B80A7CDB-1E4F-33C1-74A4-D071E773E0DE}"/>
          </ac:spMkLst>
        </pc:spChg>
        <pc:spChg chg="mod">
          <ac:chgData name="Santiago Torreglosa Diaz" userId="5f8b415d-322a-4294-8c48-0e9dbc0a5e62" providerId="ADAL" clId="{62F638C9-E218-4606-A206-6762474B89CE}" dt="2022-10-25T07:23:17.192" v="3260" actId="1076"/>
          <ac:spMkLst>
            <pc:docMk/>
            <pc:sldMk cId="0" sldId="342"/>
            <ac:spMk id="59" creationId="{CE8971A2-F3AF-B316-48D0-CB9BF206F677}"/>
          </ac:spMkLst>
        </pc:spChg>
        <pc:spChg chg="add mod">
          <ac:chgData name="Santiago Torreglosa Diaz" userId="5f8b415d-322a-4294-8c48-0e9dbc0a5e62" providerId="ADAL" clId="{62F638C9-E218-4606-A206-6762474B89CE}" dt="2022-10-25T07:35:27.222" v="4132" actId="1076"/>
          <ac:spMkLst>
            <pc:docMk/>
            <pc:sldMk cId="0" sldId="342"/>
            <ac:spMk id="86020" creationId="{9A4D8EE4-D7B5-1C0A-BCEE-40365542DBA9}"/>
          </ac:spMkLst>
        </pc:spChg>
        <pc:spChg chg="add del mod">
          <ac:chgData name="Santiago Torreglosa Diaz" userId="5f8b415d-322a-4294-8c48-0e9dbc0a5e62" providerId="ADAL" clId="{62F638C9-E218-4606-A206-6762474B89CE}" dt="2022-10-25T07:24:48.463" v="3282"/>
          <ac:spMkLst>
            <pc:docMk/>
            <pc:sldMk cId="0" sldId="342"/>
            <ac:spMk id="86021" creationId="{DD6E8951-EB7F-6527-84A0-9EFEF236C183}"/>
          </ac:spMkLst>
        </pc:spChg>
        <pc:spChg chg="mod">
          <ac:chgData name="Santiago Torreglosa Diaz" userId="5f8b415d-322a-4294-8c48-0e9dbc0a5e62" providerId="ADAL" clId="{62F638C9-E218-4606-A206-6762474B89CE}" dt="2022-10-25T07:35:21.060" v="4130" actId="1076"/>
          <ac:spMkLst>
            <pc:docMk/>
            <pc:sldMk cId="0" sldId="342"/>
            <ac:spMk id="86023" creationId="{00000000-0000-0000-0000-000000000000}"/>
          </ac:spMkLst>
        </pc:spChg>
        <pc:spChg chg="mod topLvl">
          <ac:chgData name="Santiago Torreglosa Diaz" userId="5f8b415d-322a-4294-8c48-0e9dbc0a5e62" providerId="ADAL" clId="{62F638C9-E218-4606-A206-6762474B89CE}" dt="2022-10-25T07:37:24.383" v="4148" actId="14100"/>
          <ac:spMkLst>
            <pc:docMk/>
            <pc:sldMk cId="0" sldId="342"/>
            <ac:spMk id="86024" creationId="{7AD88AAD-83AF-5F0A-3217-B91BE778B6EA}"/>
          </ac:spMkLst>
        </pc:spChg>
        <pc:spChg chg="del mod topLvl">
          <ac:chgData name="Santiago Torreglosa Diaz" userId="5f8b415d-322a-4294-8c48-0e9dbc0a5e62" providerId="ADAL" clId="{62F638C9-E218-4606-A206-6762474B89CE}" dt="2022-10-25T07:24:56.377" v="3285" actId="478"/>
          <ac:spMkLst>
            <pc:docMk/>
            <pc:sldMk cId="0" sldId="342"/>
            <ac:spMk id="86025" creationId="{E16AD10A-03B2-5F2D-16B7-A40C01309973}"/>
          </ac:spMkLst>
        </pc:spChg>
        <pc:spChg chg="mod">
          <ac:chgData name="Santiago Torreglosa Diaz" userId="5f8b415d-322a-4294-8c48-0e9dbc0a5e62" providerId="ADAL" clId="{62F638C9-E218-4606-A206-6762474B89CE}" dt="2022-10-25T07:27:19.695" v="3370"/>
          <ac:spMkLst>
            <pc:docMk/>
            <pc:sldMk cId="0" sldId="342"/>
            <ac:spMk id="86031" creationId="{F0577FC5-7189-2542-0AC0-991B1ED83A77}"/>
          </ac:spMkLst>
        </pc:spChg>
        <pc:spChg chg="mod">
          <ac:chgData name="Santiago Torreglosa Diaz" userId="5f8b415d-322a-4294-8c48-0e9dbc0a5e62" providerId="ADAL" clId="{62F638C9-E218-4606-A206-6762474B89CE}" dt="2022-10-25T07:27:19.695" v="3370"/>
          <ac:spMkLst>
            <pc:docMk/>
            <pc:sldMk cId="0" sldId="342"/>
            <ac:spMk id="86032" creationId="{8790BDB0-D9BA-1A3A-73D8-BF7BA4D8565E}"/>
          </ac:spMkLst>
        </pc:spChg>
        <pc:spChg chg="mod">
          <ac:chgData name="Santiago Torreglosa Diaz" userId="5f8b415d-322a-4294-8c48-0e9dbc0a5e62" providerId="ADAL" clId="{62F638C9-E218-4606-A206-6762474B89CE}" dt="2022-10-25T07:28:49.812" v="3395"/>
          <ac:spMkLst>
            <pc:docMk/>
            <pc:sldMk cId="0" sldId="342"/>
            <ac:spMk id="86034" creationId="{C3BF9C10-0C1D-FA90-2082-DB851D4FDF13}"/>
          </ac:spMkLst>
        </pc:spChg>
        <pc:spChg chg="mod">
          <ac:chgData name="Santiago Torreglosa Diaz" userId="5f8b415d-322a-4294-8c48-0e9dbc0a5e62" providerId="ADAL" clId="{62F638C9-E218-4606-A206-6762474B89CE}" dt="2022-10-25T07:28:49.812" v="3395"/>
          <ac:spMkLst>
            <pc:docMk/>
            <pc:sldMk cId="0" sldId="342"/>
            <ac:spMk id="86035" creationId="{20738639-1097-E736-5FE5-350AFF1FC656}"/>
          </ac:spMkLst>
        </pc:spChg>
        <pc:spChg chg="mod">
          <ac:chgData name="Santiago Torreglosa Diaz" userId="5f8b415d-322a-4294-8c48-0e9dbc0a5e62" providerId="ADAL" clId="{62F638C9-E218-4606-A206-6762474B89CE}" dt="2022-10-25T07:35:21.060" v="4130" actId="1076"/>
          <ac:spMkLst>
            <pc:docMk/>
            <pc:sldMk cId="0" sldId="342"/>
            <ac:spMk id="95234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25T07:35:21.060" v="4130" actId="1076"/>
          <ac:spMkLst>
            <pc:docMk/>
            <pc:sldMk cId="0" sldId="342"/>
            <ac:spMk id="95235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25T07:35:21.060" v="4130" actId="1076"/>
          <ac:spMkLst>
            <pc:docMk/>
            <pc:sldMk cId="0" sldId="342"/>
            <ac:spMk id="95237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25T07:35:21.060" v="4130" actId="1076"/>
          <ac:spMkLst>
            <pc:docMk/>
            <pc:sldMk cId="0" sldId="342"/>
            <ac:spMk id="95239" creationId="{00000000-0000-0000-0000-000000000000}"/>
          </ac:spMkLst>
        </pc:spChg>
        <pc:grpChg chg="add mod">
          <ac:chgData name="Santiago Torreglosa Diaz" userId="5f8b415d-322a-4294-8c48-0e9dbc0a5e62" providerId="ADAL" clId="{62F638C9-E218-4606-A206-6762474B89CE}" dt="2022-10-25T07:35:27.222" v="4132" actId="1076"/>
          <ac:grpSpMkLst>
            <pc:docMk/>
            <pc:sldMk cId="0" sldId="342"/>
            <ac:grpSpMk id="2" creationId="{7F65C2A4-8B26-6303-BB6B-746B2BEB0BFE}"/>
          </ac:grpSpMkLst>
        </pc:grpChg>
        <pc:grpChg chg="add mod">
          <ac:chgData name="Santiago Torreglosa Diaz" userId="5f8b415d-322a-4294-8c48-0e9dbc0a5e62" providerId="ADAL" clId="{62F638C9-E218-4606-A206-6762474B89CE}" dt="2022-10-25T07:35:27.222" v="4132" actId="1076"/>
          <ac:grpSpMkLst>
            <pc:docMk/>
            <pc:sldMk cId="0" sldId="342"/>
            <ac:grpSpMk id="5" creationId="{859292D6-5EE2-9189-017B-000597436038}"/>
          </ac:grpSpMkLst>
        </pc:grpChg>
        <pc:grpChg chg="add mod">
          <ac:chgData name="Santiago Torreglosa Diaz" userId="5f8b415d-322a-4294-8c48-0e9dbc0a5e62" providerId="ADAL" clId="{62F638C9-E218-4606-A206-6762474B89CE}" dt="2022-10-25T07:35:27.222" v="4132" actId="1076"/>
          <ac:grpSpMkLst>
            <pc:docMk/>
            <pc:sldMk cId="0" sldId="342"/>
            <ac:grpSpMk id="11" creationId="{2672D6B5-5949-3367-3816-06E84B851CF4}"/>
          </ac:grpSpMkLst>
        </pc:grpChg>
        <pc:grpChg chg="add mod">
          <ac:chgData name="Santiago Torreglosa Diaz" userId="5f8b415d-322a-4294-8c48-0e9dbc0a5e62" providerId="ADAL" clId="{62F638C9-E218-4606-A206-6762474B89CE}" dt="2022-10-25T07:45:18.563" v="4351" actId="1035"/>
          <ac:grpSpMkLst>
            <pc:docMk/>
            <pc:sldMk cId="0" sldId="342"/>
            <ac:grpSpMk id="14" creationId="{787D70B6-60F6-0D8F-56C7-F51718FC1BA5}"/>
          </ac:grpSpMkLst>
        </pc:grpChg>
        <pc:grpChg chg="add mod">
          <ac:chgData name="Santiago Torreglosa Diaz" userId="5f8b415d-322a-4294-8c48-0e9dbc0a5e62" providerId="ADAL" clId="{62F638C9-E218-4606-A206-6762474B89CE}" dt="2022-10-25T07:35:27.222" v="4132" actId="1076"/>
          <ac:grpSpMkLst>
            <pc:docMk/>
            <pc:sldMk cId="0" sldId="342"/>
            <ac:grpSpMk id="21" creationId="{37D536A9-9208-8177-6912-56C4DC1B926D}"/>
          </ac:grpSpMkLst>
        </pc:grpChg>
        <pc:grpChg chg="add mod">
          <ac:chgData name="Santiago Torreglosa Diaz" userId="5f8b415d-322a-4294-8c48-0e9dbc0a5e62" providerId="ADAL" clId="{62F638C9-E218-4606-A206-6762474B89CE}" dt="2022-10-25T07:45:18.563" v="4351" actId="1035"/>
          <ac:grpSpMkLst>
            <pc:docMk/>
            <pc:sldMk cId="0" sldId="342"/>
            <ac:grpSpMk id="57" creationId="{AA195A69-0B80-09C4-6225-D9415ECE8F16}"/>
          </ac:grpSpMkLst>
        </pc:grpChg>
        <pc:grpChg chg="add del mod">
          <ac:chgData name="Santiago Torreglosa Diaz" userId="5f8b415d-322a-4294-8c48-0e9dbc0a5e62" providerId="ADAL" clId="{62F638C9-E218-4606-A206-6762474B89CE}" dt="2022-10-25T07:24:56.377" v="3285" actId="478"/>
          <ac:grpSpMkLst>
            <pc:docMk/>
            <pc:sldMk cId="0" sldId="342"/>
            <ac:grpSpMk id="86022" creationId="{D94B55E7-2786-B06C-189F-0B25B86E6E7B}"/>
          </ac:grpSpMkLst>
        </pc:grpChg>
        <pc:grpChg chg="add mod">
          <ac:chgData name="Santiago Torreglosa Diaz" userId="5f8b415d-322a-4294-8c48-0e9dbc0a5e62" providerId="ADAL" clId="{62F638C9-E218-4606-A206-6762474B89CE}" dt="2022-10-25T07:35:27.222" v="4132" actId="1076"/>
          <ac:grpSpMkLst>
            <pc:docMk/>
            <pc:sldMk cId="0" sldId="342"/>
            <ac:grpSpMk id="86030" creationId="{EAC8FD21-7FDC-32A8-93F4-40A465093348}"/>
          </ac:grpSpMkLst>
        </pc:grpChg>
        <pc:grpChg chg="add del mod">
          <ac:chgData name="Santiago Torreglosa Diaz" userId="5f8b415d-322a-4294-8c48-0e9dbc0a5e62" providerId="ADAL" clId="{62F638C9-E218-4606-A206-6762474B89CE}" dt="2022-10-25T07:28:50.455" v="3396"/>
          <ac:grpSpMkLst>
            <pc:docMk/>
            <pc:sldMk cId="0" sldId="342"/>
            <ac:grpSpMk id="86033" creationId="{AD76F029-53A9-64B9-D9A2-E89484D0A29C}"/>
          </ac:grpSpMkLst>
        </pc:grpChg>
        <pc:graphicFrameChg chg="del">
          <ac:chgData name="Santiago Torreglosa Diaz" userId="5f8b415d-322a-4294-8c48-0e9dbc0a5e62" providerId="ADAL" clId="{62F638C9-E218-4606-A206-6762474B89CE}" dt="2022-10-13T04:28:15.817" v="3054" actId="478"/>
          <ac:graphicFrameMkLst>
            <pc:docMk/>
            <pc:sldMk cId="0" sldId="342"/>
            <ac:graphicFrameMk id="18" creationId="{00000000-0000-0000-0000-000000000000}"/>
          </ac:graphicFrameMkLst>
        </pc:graphicFrameChg>
        <pc:picChg chg="del">
          <ac:chgData name="Santiago Torreglosa Diaz" userId="5f8b415d-322a-4294-8c48-0e9dbc0a5e62" providerId="ADAL" clId="{62F638C9-E218-4606-A206-6762474B89CE}" dt="2022-10-13T04:28:19.709" v="3055" actId="478"/>
          <ac:picMkLst>
            <pc:docMk/>
            <pc:sldMk cId="0" sldId="342"/>
            <ac:picMk id="21" creationId="{00000000-0000-0000-0000-000000000000}"/>
          </ac:picMkLst>
        </pc:picChg>
        <pc:picChg chg="del mod">
          <ac:chgData name="Santiago Torreglosa Diaz" userId="5f8b415d-322a-4294-8c48-0e9dbc0a5e62" providerId="ADAL" clId="{62F638C9-E218-4606-A206-6762474B89CE}" dt="2022-10-13T04:28:15.817" v="3054" actId="478"/>
          <ac:picMkLst>
            <pc:docMk/>
            <pc:sldMk cId="0" sldId="342"/>
            <ac:picMk id="22" creationId="{00000000-0000-0000-0000-000000000000}"/>
          </ac:picMkLst>
        </pc:picChg>
        <pc:picChg chg="del">
          <ac:chgData name="Santiago Torreglosa Diaz" userId="5f8b415d-322a-4294-8c48-0e9dbc0a5e62" providerId="ADAL" clId="{62F638C9-E218-4606-A206-6762474B89CE}" dt="2022-10-13T04:28:19.709" v="3055" actId="478"/>
          <ac:picMkLst>
            <pc:docMk/>
            <pc:sldMk cId="0" sldId="342"/>
            <ac:picMk id="24" creationId="{00000000-0000-0000-0000-000000000000}"/>
          </ac:picMkLst>
        </pc:picChg>
        <pc:picChg chg="del">
          <ac:chgData name="Santiago Torreglosa Diaz" userId="5f8b415d-322a-4294-8c48-0e9dbc0a5e62" providerId="ADAL" clId="{62F638C9-E218-4606-A206-6762474B89CE}" dt="2022-10-13T04:28:21.325" v="3056" actId="478"/>
          <ac:picMkLst>
            <pc:docMk/>
            <pc:sldMk cId="0" sldId="342"/>
            <ac:picMk id="25" creationId="{00000000-0000-0000-0000-000000000000}"/>
          </ac:picMkLst>
        </pc:picChg>
        <pc:picChg chg="del">
          <ac:chgData name="Santiago Torreglosa Diaz" userId="5f8b415d-322a-4294-8c48-0e9dbc0a5e62" providerId="ADAL" clId="{62F638C9-E218-4606-A206-6762474B89CE}" dt="2022-10-13T04:28:15.817" v="3054" actId="478"/>
          <ac:picMkLst>
            <pc:docMk/>
            <pc:sldMk cId="0" sldId="342"/>
            <ac:picMk id="2051" creationId="{00000000-0000-0000-0000-000000000000}"/>
          </ac:picMkLst>
        </pc:picChg>
        <pc:picChg chg="del">
          <ac:chgData name="Santiago Torreglosa Diaz" userId="5f8b415d-322a-4294-8c48-0e9dbc0a5e62" providerId="ADAL" clId="{62F638C9-E218-4606-A206-6762474B89CE}" dt="2022-10-13T04:28:15.817" v="3054" actId="478"/>
          <ac:picMkLst>
            <pc:docMk/>
            <pc:sldMk cId="0" sldId="342"/>
            <ac:picMk id="2053" creationId="{00000000-0000-0000-0000-000000000000}"/>
          </ac:picMkLst>
        </pc:picChg>
        <pc:cxnChg chg="add mod">
          <ac:chgData name="Santiago Torreglosa Diaz" userId="5f8b415d-322a-4294-8c48-0e9dbc0a5e62" providerId="ADAL" clId="{62F638C9-E218-4606-A206-6762474B89CE}" dt="2022-10-25T07:36:39.453" v="4140" actId="692"/>
          <ac:cxnSpMkLst>
            <pc:docMk/>
            <pc:sldMk cId="0" sldId="342"/>
            <ac:cxnSpMk id="17" creationId="{05D70D9C-BCDB-C5A8-C994-33AB71C0E5CC}"/>
          </ac:cxnSpMkLst>
        </pc:cxnChg>
        <pc:cxnChg chg="add mod">
          <ac:chgData name="Santiago Torreglosa Diaz" userId="5f8b415d-322a-4294-8c48-0e9dbc0a5e62" providerId="ADAL" clId="{62F638C9-E218-4606-A206-6762474B89CE}" dt="2022-10-25T07:45:18.563" v="4351" actId="1035"/>
          <ac:cxnSpMkLst>
            <pc:docMk/>
            <pc:sldMk cId="0" sldId="342"/>
            <ac:cxnSpMk id="24" creationId="{64C25394-0BA6-F6A6-7182-98C340783429}"/>
          </ac:cxnSpMkLst>
        </pc:cxnChg>
        <pc:cxnChg chg="add mod">
          <ac:chgData name="Santiago Torreglosa Diaz" userId="5f8b415d-322a-4294-8c48-0e9dbc0a5e62" providerId="ADAL" clId="{62F638C9-E218-4606-A206-6762474B89CE}" dt="2022-10-25T07:45:18.563" v="4351" actId="1035"/>
          <ac:cxnSpMkLst>
            <pc:docMk/>
            <pc:sldMk cId="0" sldId="342"/>
            <ac:cxnSpMk id="29" creationId="{F7091976-8376-9FEC-9974-FAFF75F6046A}"/>
          </ac:cxnSpMkLst>
        </pc:cxnChg>
        <pc:cxnChg chg="add mod">
          <ac:chgData name="Santiago Torreglosa Diaz" userId="5f8b415d-322a-4294-8c48-0e9dbc0a5e62" providerId="ADAL" clId="{62F638C9-E218-4606-A206-6762474B89CE}" dt="2022-10-25T07:36:39.453" v="4140" actId="692"/>
          <ac:cxnSpMkLst>
            <pc:docMk/>
            <pc:sldMk cId="0" sldId="342"/>
            <ac:cxnSpMk id="32" creationId="{45779568-F61C-8FDB-68B2-0B716278BF9F}"/>
          </ac:cxnSpMkLst>
        </pc:cxnChg>
        <pc:cxnChg chg="add mod">
          <ac:chgData name="Santiago Torreglosa Diaz" userId="5f8b415d-322a-4294-8c48-0e9dbc0a5e62" providerId="ADAL" clId="{62F638C9-E218-4606-A206-6762474B89CE}" dt="2022-10-25T07:36:53.942" v="4141" actId="108"/>
          <ac:cxnSpMkLst>
            <pc:docMk/>
            <pc:sldMk cId="0" sldId="342"/>
            <ac:cxnSpMk id="35" creationId="{E57125CB-C7F1-9763-3975-BD0572ECD472}"/>
          </ac:cxnSpMkLst>
        </pc:cxnChg>
        <pc:cxnChg chg="add mod">
          <ac:chgData name="Santiago Torreglosa Diaz" userId="5f8b415d-322a-4294-8c48-0e9dbc0a5e62" providerId="ADAL" clId="{62F638C9-E218-4606-A206-6762474B89CE}" dt="2022-10-25T07:36:39.453" v="4140" actId="692"/>
          <ac:cxnSpMkLst>
            <pc:docMk/>
            <pc:sldMk cId="0" sldId="342"/>
            <ac:cxnSpMk id="39" creationId="{BEB37506-F677-F34A-9715-D155A9468B54}"/>
          </ac:cxnSpMkLst>
        </pc:cxnChg>
        <pc:cxnChg chg="add mod">
          <ac:chgData name="Santiago Torreglosa Diaz" userId="5f8b415d-322a-4294-8c48-0e9dbc0a5e62" providerId="ADAL" clId="{62F638C9-E218-4606-A206-6762474B89CE}" dt="2022-10-25T07:36:39.453" v="4140" actId="692"/>
          <ac:cxnSpMkLst>
            <pc:docMk/>
            <pc:sldMk cId="0" sldId="342"/>
            <ac:cxnSpMk id="42" creationId="{35F52449-2B7E-4524-9E00-41899F4CDDBC}"/>
          </ac:cxnSpMkLst>
        </pc:cxnChg>
        <pc:cxnChg chg="add mod">
          <ac:chgData name="Santiago Torreglosa Diaz" userId="5f8b415d-322a-4294-8c48-0e9dbc0a5e62" providerId="ADAL" clId="{62F638C9-E218-4606-A206-6762474B89CE}" dt="2022-10-25T07:35:27.222" v="4132" actId="1076"/>
          <ac:cxnSpMkLst>
            <pc:docMk/>
            <pc:sldMk cId="0" sldId="342"/>
            <ac:cxnSpMk id="46" creationId="{1F9E2FB9-3918-44AF-7A85-AC94DA4D55F7}"/>
          </ac:cxnSpMkLst>
        </pc:cxnChg>
        <pc:cxnChg chg="add mod">
          <ac:chgData name="Santiago Torreglosa Diaz" userId="5f8b415d-322a-4294-8c48-0e9dbc0a5e62" providerId="ADAL" clId="{62F638C9-E218-4606-A206-6762474B89CE}" dt="2022-10-25T07:37:10.969" v="4145" actId="108"/>
          <ac:cxnSpMkLst>
            <pc:docMk/>
            <pc:sldMk cId="0" sldId="342"/>
            <ac:cxnSpMk id="49" creationId="{FD878FD8-667A-10A3-3B60-0E8171E816F2}"/>
          </ac:cxnSpMkLst>
        </pc:cxnChg>
        <pc:cxnChg chg="add mod">
          <ac:chgData name="Santiago Torreglosa Diaz" userId="5f8b415d-322a-4294-8c48-0e9dbc0a5e62" providerId="ADAL" clId="{62F638C9-E218-4606-A206-6762474B89CE}" dt="2022-10-25T07:37:15.446" v="4146" actId="108"/>
          <ac:cxnSpMkLst>
            <pc:docMk/>
            <pc:sldMk cId="0" sldId="342"/>
            <ac:cxnSpMk id="52" creationId="{E7F3A2BC-7174-4A71-FDD0-288B28D2BCF7}"/>
          </ac:cxnSpMkLst>
        </pc:cxnChg>
        <pc:cxnChg chg="add mod">
          <ac:chgData name="Santiago Torreglosa Diaz" userId="5f8b415d-322a-4294-8c48-0e9dbc0a5e62" providerId="ADAL" clId="{62F638C9-E218-4606-A206-6762474B89CE}" dt="2022-10-25T07:45:18.563" v="4351" actId="1035"/>
          <ac:cxnSpMkLst>
            <pc:docMk/>
            <pc:sldMk cId="0" sldId="342"/>
            <ac:cxnSpMk id="60" creationId="{D30C2B6B-0E78-C990-9AA2-F33DBD156BFC}"/>
          </ac:cxnSpMkLst>
        </pc:cxnChg>
        <pc:cxnChg chg="add mod">
          <ac:chgData name="Santiago Torreglosa Diaz" userId="5f8b415d-322a-4294-8c48-0e9dbc0a5e62" providerId="ADAL" clId="{62F638C9-E218-4606-A206-6762474B89CE}" dt="2022-10-25T07:45:18.563" v="4351" actId="1035"/>
          <ac:cxnSpMkLst>
            <pc:docMk/>
            <pc:sldMk cId="0" sldId="342"/>
            <ac:cxnSpMk id="63" creationId="{8947244C-210F-7849-FE05-39D36AE9F11F}"/>
          </ac:cxnSpMkLst>
        </pc:cxnChg>
        <pc:cxnChg chg="add mod">
          <ac:chgData name="Santiago Torreglosa Diaz" userId="5f8b415d-322a-4294-8c48-0e9dbc0a5e62" providerId="ADAL" clId="{62F638C9-E218-4606-A206-6762474B89CE}" dt="2022-10-25T07:37:20.696" v="4147" actId="108"/>
          <ac:cxnSpMkLst>
            <pc:docMk/>
            <pc:sldMk cId="0" sldId="342"/>
            <ac:cxnSpMk id="86018" creationId="{E86A1691-014C-6D58-26CC-0571F5CAE37A}"/>
          </ac:cxnSpMkLst>
        </pc:cxnChg>
        <pc:cxnChg chg="add mod">
          <ac:chgData name="Santiago Torreglosa Diaz" userId="5f8b415d-322a-4294-8c48-0e9dbc0a5e62" providerId="ADAL" clId="{62F638C9-E218-4606-A206-6762474B89CE}" dt="2022-10-25T07:45:18.563" v="4351" actId="1035"/>
          <ac:cxnSpMkLst>
            <pc:docMk/>
            <pc:sldMk cId="0" sldId="342"/>
            <ac:cxnSpMk id="86036" creationId="{47C32555-A643-E109-4FFC-9EB58DBD3FBC}"/>
          </ac:cxnSpMkLst>
        </pc:cxnChg>
      </pc:sldChg>
      <pc:sldChg chg="addSp delSp modSp mod addAnim delAnim">
        <pc:chgData name="Santiago Torreglosa Diaz" userId="5f8b415d-322a-4294-8c48-0e9dbc0a5e62" providerId="ADAL" clId="{62F638C9-E218-4606-A206-6762474B89CE}" dt="2022-10-25T11:23:47.448" v="4641" actId="14100"/>
        <pc:sldMkLst>
          <pc:docMk/>
          <pc:sldMk cId="0" sldId="344"/>
        </pc:sldMkLst>
        <pc:spChg chg="mod">
          <ac:chgData name="Santiago Torreglosa Diaz" userId="5f8b415d-322a-4294-8c48-0e9dbc0a5e62" providerId="ADAL" clId="{62F638C9-E218-4606-A206-6762474B89CE}" dt="2022-10-25T11:23:12.279" v="4613" actId="255"/>
          <ac:spMkLst>
            <pc:docMk/>
            <pc:sldMk cId="0" sldId="344"/>
            <ac:spMk id="6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25T11:22:24.758" v="4568" actId="14100"/>
          <ac:spMkLst>
            <pc:docMk/>
            <pc:sldMk cId="0" sldId="344"/>
            <ac:spMk id="7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25T11:22:20.473" v="4567" actId="1076"/>
          <ac:spMkLst>
            <pc:docMk/>
            <pc:sldMk cId="0" sldId="344"/>
            <ac:spMk id="8" creationId="{00000000-0000-0000-0000-000000000000}"/>
          </ac:spMkLst>
        </pc:spChg>
        <pc:spChg chg="add del">
          <ac:chgData name="Santiago Torreglosa Diaz" userId="5f8b415d-322a-4294-8c48-0e9dbc0a5e62" providerId="ADAL" clId="{62F638C9-E218-4606-A206-6762474B89CE}" dt="2022-10-25T10:40:03.736" v="4491" actId="22"/>
          <ac:spMkLst>
            <pc:docMk/>
            <pc:sldMk cId="0" sldId="344"/>
            <ac:spMk id="11" creationId="{6CA66CA7-817D-E1C4-ED11-4851C131C5C7}"/>
          </ac:spMkLst>
        </pc:spChg>
        <pc:spChg chg="add mod">
          <ac:chgData name="Santiago Torreglosa Diaz" userId="5f8b415d-322a-4294-8c48-0e9dbc0a5e62" providerId="ADAL" clId="{62F638C9-E218-4606-A206-6762474B89CE}" dt="2022-10-25T11:23:47.448" v="4641" actId="14100"/>
          <ac:spMkLst>
            <pc:docMk/>
            <pc:sldMk cId="0" sldId="344"/>
            <ac:spMk id="13" creationId="{74EEFC4D-F264-237D-327D-F0E6664EE307}"/>
          </ac:spMkLst>
        </pc:spChg>
        <pc:spChg chg="mod">
          <ac:chgData name="Santiago Torreglosa Diaz" userId="5f8b415d-322a-4294-8c48-0e9dbc0a5e62" providerId="ADAL" clId="{62F638C9-E218-4606-A206-6762474B89CE}" dt="2022-10-25T11:22:16.022" v="4562" actId="1036"/>
          <ac:spMkLst>
            <pc:docMk/>
            <pc:sldMk cId="0" sldId="344"/>
            <ac:spMk id="14" creationId="{00000000-0000-0000-0000-000000000000}"/>
          </ac:spMkLst>
        </pc:spChg>
        <pc:spChg chg="add del">
          <ac:chgData name="Santiago Torreglosa Diaz" userId="5f8b415d-322a-4294-8c48-0e9dbc0a5e62" providerId="ADAL" clId="{62F638C9-E218-4606-A206-6762474B89CE}" dt="2022-10-10T18:43:48.313" v="1599" actId="478"/>
          <ac:spMkLst>
            <pc:docMk/>
            <pc:sldMk cId="0" sldId="344"/>
            <ac:spMk id="16" creationId="{00000000-0000-0000-0000-000000000000}"/>
          </ac:spMkLst>
        </pc:spChg>
        <pc:spChg chg="add del">
          <ac:chgData name="Santiago Torreglosa Diaz" userId="5f8b415d-322a-4294-8c48-0e9dbc0a5e62" providerId="ADAL" clId="{62F638C9-E218-4606-A206-6762474B89CE}" dt="2022-10-10T18:43:48.313" v="1599" actId="478"/>
          <ac:spMkLst>
            <pc:docMk/>
            <pc:sldMk cId="0" sldId="344"/>
            <ac:spMk id="17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25T11:22:27.023" v="4571" actId="1036"/>
          <ac:spMkLst>
            <pc:docMk/>
            <pc:sldMk cId="0" sldId="344"/>
            <ac:spMk id="18" creationId="{00000000-0000-0000-0000-000000000000}"/>
          </ac:spMkLst>
        </pc:spChg>
        <pc:graphicFrameChg chg="add del mod">
          <ac:chgData name="Santiago Torreglosa Diaz" userId="5f8b415d-322a-4294-8c48-0e9dbc0a5e62" providerId="ADAL" clId="{62F638C9-E218-4606-A206-6762474B89CE}" dt="2022-10-25T08:22:15.319" v="4355"/>
          <ac:graphicFrameMkLst>
            <pc:docMk/>
            <pc:sldMk cId="0" sldId="344"/>
            <ac:graphicFrameMk id="2" creationId="{4E368B06-3DC8-C69A-E35C-8E6074709F50}"/>
          </ac:graphicFrameMkLst>
        </pc:graphicFrameChg>
        <pc:graphicFrameChg chg="add del mod modGraphic">
          <ac:chgData name="Santiago Torreglosa Diaz" userId="5f8b415d-322a-4294-8c48-0e9dbc0a5e62" providerId="ADAL" clId="{62F638C9-E218-4606-A206-6762474B89CE}" dt="2022-10-25T10:39:42.485" v="4489" actId="478"/>
          <ac:graphicFrameMkLst>
            <pc:docMk/>
            <pc:sldMk cId="0" sldId="344"/>
            <ac:graphicFrameMk id="3" creationId="{AAE8BCA3-6B5E-B1AD-4E47-35852A29C557}"/>
          </ac:graphicFrameMkLst>
        </pc:graphicFrameChg>
        <pc:graphicFrameChg chg="add del mod modGraphic">
          <ac:chgData name="Santiago Torreglosa Diaz" userId="5f8b415d-322a-4294-8c48-0e9dbc0a5e62" providerId="ADAL" clId="{62F638C9-E218-4606-A206-6762474B89CE}" dt="2022-10-25T10:41:55.702" v="4499" actId="478"/>
          <ac:graphicFrameMkLst>
            <pc:docMk/>
            <pc:sldMk cId="0" sldId="344"/>
            <ac:graphicFrameMk id="4" creationId="{32A980D2-D850-B0A5-054B-76300D1C8EBF}"/>
          </ac:graphicFrameMkLst>
        </pc:graphicFrameChg>
        <pc:graphicFrameChg chg="add mod modGraphic">
          <ac:chgData name="Santiago Torreglosa Diaz" userId="5f8b415d-322a-4294-8c48-0e9dbc0a5e62" providerId="ADAL" clId="{62F638C9-E218-4606-A206-6762474B89CE}" dt="2022-10-25T11:22:54.893" v="4610" actId="1076"/>
          <ac:graphicFrameMkLst>
            <pc:docMk/>
            <pc:sldMk cId="0" sldId="344"/>
            <ac:graphicFrameMk id="5" creationId="{D7232BB2-14D4-C225-EDF3-683611AEA70D}"/>
          </ac:graphicFrameMkLst>
        </pc:graphicFrameChg>
        <pc:graphicFrameChg chg="add mod modGraphic">
          <ac:chgData name="Santiago Torreglosa Diaz" userId="5f8b415d-322a-4294-8c48-0e9dbc0a5e62" providerId="ADAL" clId="{62F638C9-E218-4606-A206-6762474B89CE}" dt="2022-10-25T11:22:34.272" v="4574" actId="1036"/>
          <ac:graphicFrameMkLst>
            <pc:docMk/>
            <pc:sldMk cId="0" sldId="344"/>
            <ac:graphicFrameMk id="9" creationId="{CB43E885-7476-BF5D-6866-375F493588DB}"/>
          </ac:graphicFrameMkLst>
        </pc:graphicFrameChg>
        <pc:graphicFrameChg chg="add mod modGraphic">
          <ac:chgData name="Santiago Torreglosa Diaz" userId="5f8b415d-322a-4294-8c48-0e9dbc0a5e62" providerId="ADAL" clId="{62F638C9-E218-4606-A206-6762474B89CE}" dt="2022-10-25T11:22:54.893" v="4610" actId="1076"/>
          <ac:graphicFrameMkLst>
            <pc:docMk/>
            <pc:sldMk cId="0" sldId="344"/>
            <ac:graphicFrameMk id="12" creationId="{8F43C7C7-B74B-5E18-95FD-BC23FD4F5BB3}"/>
          </ac:graphicFrameMkLst>
        </pc:graphicFrameChg>
        <pc:picChg chg="add del">
          <ac:chgData name="Santiago Torreglosa Diaz" userId="5f8b415d-322a-4294-8c48-0e9dbc0a5e62" providerId="ADAL" clId="{62F638C9-E218-4606-A206-6762474B89CE}" dt="2022-10-10T18:43:48.313" v="1599" actId="478"/>
          <ac:picMkLst>
            <pc:docMk/>
            <pc:sldMk cId="0" sldId="344"/>
            <ac:picMk id="2" creationId="{00000000-0000-0000-0000-000000000000}"/>
          </ac:picMkLst>
        </pc:picChg>
        <pc:picChg chg="add del">
          <ac:chgData name="Santiago Torreglosa Diaz" userId="5f8b415d-322a-4294-8c48-0e9dbc0a5e62" providerId="ADAL" clId="{62F638C9-E218-4606-A206-6762474B89CE}" dt="2022-10-10T18:43:48.313" v="1599" actId="478"/>
          <ac:picMkLst>
            <pc:docMk/>
            <pc:sldMk cId="0" sldId="344"/>
            <ac:picMk id="1026" creationId="{00000000-0000-0000-0000-000000000000}"/>
          </ac:picMkLst>
        </pc:picChg>
      </pc:sldChg>
      <pc:sldChg chg="addSp delSp modSp add del mod">
        <pc:chgData name="Santiago Torreglosa Diaz" userId="5f8b415d-322a-4294-8c48-0e9dbc0a5e62" providerId="ADAL" clId="{62F638C9-E218-4606-A206-6762474B89CE}" dt="2022-10-10T18:46:00.183" v="1623" actId="47"/>
        <pc:sldMkLst>
          <pc:docMk/>
          <pc:sldMk cId="0" sldId="345"/>
        </pc:sldMkLst>
        <pc:spChg chg="add del mod">
          <ac:chgData name="Santiago Torreglosa Diaz" userId="5f8b415d-322a-4294-8c48-0e9dbc0a5e62" providerId="ADAL" clId="{62F638C9-E218-4606-A206-6762474B89CE}" dt="2022-10-10T18:42:08.821" v="1447"/>
          <ac:spMkLst>
            <pc:docMk/>
            <pc:sldMk cId="0" sldId="345"/>
            <ac:spMk id="2" creationId="{0D083A5B-F2DC-F46E-F4AF-631FFF0CDBFC}"/>
          </ac:spMkLst>
        </pc:spChg>
        <pc:spChg chg="add mod">
          <ac:chgData name="Santiago Torreglosa Diaz" userId="5f8b415d-322a-4294-8c48-0e9dbc0a5e62" providerId="ADAL" clId="{62F638C9-E218-4606-A206-6762474B89CE}" dt="2022-10-10T18:42:09.698" v="1449"/>
          <ac:spMkLst>
            <pc:docMk/>
            <pc:sldMk cId="0" sldId="345"/>
            <ac:spMk id="3" creationId="{DAC31D91-6B8B-0E59-7460-8B2C5D361E43}"/>
          </ac:spMkLst>
        </pc:spChg>
        <pc:spChg chg="del">
          <ac:chgData name="Santiago Torreglosa Diaz" userId="5f8b415d-322a-4294-8c48-0e9dbc0a5e62" providerId="ADAL" clId="{62F638C9-E218-4606-A206-6762474B89CE}" dt="2022-10-10T18:42:09.333" v="1448" actId="478"/>
          <ac:spMkLst>
            <pc:docMk/>
            <pc:sldMk cId="0" sldId="345"/>
            <ac:spMk id="8" creationId="{00000000-0000-0000-0000-000000000000}"/>
          </ac:spMkLst>
        </pc:spChg>
      </pc:sldChg>
      <pc:sldChg chg="addSp delSp modSp mod">
        <pc:chgData name="Santiago Torreglosa Diaz" userId="5f8b415d-322a-4294-8c48-0e9dbc0a5e62" providerId="ADAL" clId="{62F638C9-E218-4606-A206-6762474B89CE}" dt="2022-10-25T08:12:09.688" v="4353" actId="478"/>
        <pc:sldMkLst>
          <pc:docMk/>
          <pc:sldMk cId="0" sldId="346"/>
        </pc:sldMkLst>
        <pc:spChg chg="add del mod">
          <ac:chgData name="Santiago Torreglosa Diaz" userId="5f8b415d-322a-4294-8c48-0e9dbc0a5e62" providerId="ADAL" clId="{62F638C9-E218-4606-A206-6762474B89CE}" dt="2022-10-10T18:42:14.562" v="1451"/>
          <ac:spMkLst>
            <pc:docMk/>
            <pc:sldMk cId="0" sldId="346"/>
            <ac:spMk id="2" creationId="{8E6E7268-6D0A-D25C-1042-CC9AE1CD1C68}"/>
          </ac:spMkLst>
        </pc:spChg>
        <pc:spChg chg="add mod">
          <ac:chgData name="Santiago Torreglosa Diaz" userId="5f8b415d-322a-4294-8c48-0e9dbc0a5e62" providerId="ADAL" clId="{62F638C9-E218-4606-A206-6762474B89CE}" dt="2022-10-10T18:42:15.407" v="1453"/>
          <ac:spMkLst>
            <pc:docMk/>
            <pc:sldMk cId="0" sldId="346"/>
            <ac:spMk id="3" creationId="{9F0166BE-A95F-CF1E-C2D9-1B2E2DC21C9B}"/>
          </ac:spMkLst>
        </pc:spChg>
        <pc:spChg chg="del">
          <ac:chgData name="Santiago Torreglosa Diaz" userId="5f8b415d-322a-4294-8c48-0e9dbc0a5e62" providerId="ADAL" clId="{62F638C9-E218-4606-A206-6762474B89CE}" dt="2022-10-10T18:42:15.214" v="1452" actId="478"/>
          <ac:spMkLst>
            <pc:docMk/>
            <pc:sldMk cId="0" sldId="346"/>
            <ac:spMk id="8" creationId="{00000000-0000-0000-0000-000000000000}"/>
          </ac:spMkLst>
        </pc:spChg>
        <pc:graphicFrameChg chg="del mod">
          <ac:chgData name="Santiago Torreglosa Diaz" userId="5f8b415d-322a-4294-8c48-0e9dbc0a5e62" providerId="ADAL" clId="{62F638C9-E218-4606-A206-6762474B89CE}" dt="2022-10-25T08:12:09.688" v="4353" actId="478"/>
          <ac:graphicFrameMkLst>
            <pc:docMk/>
            <pc:sldMk cId="0" sldId="346"/>
            <ac:graphicFrameMk id="14" creationId="{00000000-0000-0000-0000-000000000000}"/>
          </ac:graphicFrameMkLst>
        </pc:graphicFrameChg>
      </pc:sldChg>
      <pc:sldChg chg="addSp delSp modSp add mod">
        <pc:chgData name="Santiago Torreglosa Diaz" userId="5f8b415d-322a-4294-8c48-0e9dbc0a5e62" providerId="ADAL" clId="{62F638C9-E218-4606-A206-6762474B89CE}" dt="2022-10-25T11:25:30.649" v="4648" actId="478"/>
        <pc:sldMkLst>
          <pc:docMk/>
          <pc:sldMk cId="2546933656" sldId="347"/>
        </pc:sldMkLst>
        <pc:spChg chg="mod">
          <ac:chgData name="Santiago Torreglosa Diaz" userId="5f8b415d-322a-4294-8c48-0e9dbc0a5e62" providerId="ADAL" clId="{62F638C9-E218-4606-A206-6762474B89CE}" dt="2022-10-09T22:30:35.312" v="1057"/>
          <ac:spMkLst>
            <pc:docMk/>
            <pc:sldMk cId="2546933656" sldId="347"/>
            <ac:spMk id="4" creationId="{119F0F0C-FF15-0EA1-0683-ECAE9CAAF7F9}"/>
          </ac:spMkLst>
        </pc:spChg>
        <pc:spChg chg="mod">
          <ac:chgData name="Santiago Torreglosa Diaz" userId="5f8b415d-322a-4294-8c48-0e9dbc0a5e62" providerId="ADAL" clId="{62F638C9-E218-4606-A206-6762474B89CE}" dt="2022-10-09T22:35:12.962" v="1197" actId="20577"/>
          <ac:spMkLst>
            <pc:docMk/>
            <pc:sldMk cId="2546933656" sldId="347"/>
            <ac:spMk id="6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09T22:48:09.973" v="1280" actId="20577"/>
          <ac:spMkLst>
            <pc:docMk/>
            <pc:sldMk cId="2546933656" sldId="347"/>
            <ac:spMk id="8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09T22:30:35.312" v="1057"/>
          <ac:spMkLst>
            <pc:docMk/>
            <pc:sldMk cId="2546933656" sldId="347"/>
            <ac:spMk id="9" creationId="{F4B68208-D0A7-B34F-10EB-19D65DB58E2D}"/>
          </ac:spMkLst>
        </pc:spChg>
        <pc:spChg chg="del">
          <ac:chgData name="Santiago Torreglosa Diaz" userId="5f8b415d-322a-4294-8c48-0e9dbc0a5e62" providerId="ADAL" clId="{62F638C9-E218-4606-A206-6762474B89CE}" dt="2022-10-09T22:30:22.049" v="1054" actId="478"/>
          <ac:spMkLst>
            <pc:docMk/>
            <pc:sldMk cId="2546933656" sldId="347"/>
            <ac:spMk id="10" creationId="{00000000-0000-0000-0000-000000000000}"/>
          </ac:spMkLst>
        </pc:spChg>
        <pc:spChg chg="del">
          <ac:chgData name="Santiago Torreglosa Diaz" userId="5f8b415d-322a-4294-8c48-0e9dbc0a5e62" providerId="ADAL" clId="{62F638C9-E218-4606-A206-6762474B89CE}" dt="2022-10-09T22:30:22.049" v="1054" actId="478"/>
          <ac:spMkLst>
            <pc:docMk/>
            <pc:sldMk cId="2546933656" sldId="347"/>
            <ac:spMk id="11" creationId="{00000000-0000-0000-0000-000000000000}"/>
          </ac:spMkLst>
        </pc:spChg>
        <pc:spChg chg="del">
          <ac:chgData name="Santiago Torreglosa Diaz" userId="5f8b415d-322a-4294-8c48-0e9dbc0a5e62" providerId="ADAL" clId="{62F638C9-E218-4606-A206-6762474B89CE}" dt="2022-10-09T22:30:30.116" v="1056" actId="478"/>
          <ac:spMkLst>
            <pc:docMk/>
            <pc:sldMk cId="2546933656" sldId="347"/>
            <ac:spMk id="12" creationId="{00000000-0000-0000-0000-000000000000}"/>
          </ac:spMkLst>
        </pc:spChg>
        <pc:spChg chg="del">
          <ac:chgData name="Santiago Torreglosa Diaz" userId="5f8b415d-322a-4294-8c48-0e9dbc0a5e62" providerId="ADAL" clId="{62F638C9-E218-4606-A206-6762474B89CE}" dt="2022-10-09T22:30:26.459" v="1055" actId="478"/>
          <ac:spMkLst>
            <pc:docMk/>
            <pc:sldMk cId="2546933656" sldId="347"/>
            <ac:spMk id="13" creationId="{00000000-0000-0000-0000-000000000000}"/>
          </ac:spMkLst>
        </pc:spChg>
        <pc:spChg chg="del">
          <ac:chgData name="Santiago Torreglosa Diaz" userId="5f8b415d-322a-4294-8c48-0e9dbc0a5e62" providerId="ADAL" clId="{62F638C9-E218-4606-A206-6762474B89CE}" dt="2022-10-09T22:30:30.116" v="1056" actId="478"/>
          <ac:spMkLst>
            <pc:docMk/>
            <pc:sldMk cId="2546933656" sldId="347"/>
            <ac:spMk id="14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09T22:30:35.312" v="1057"/>
          <ac:spMkLst>
            <pc:docMk/>
            <pc:sldMk cId="2546933656" sldId="347"/>
            <ac:spMk id="19" creationId="{E86E5196-2938-08FC-DD1E-8104D7FD4D82}"/>
          </ac:spMkLst>
        </pc:spChg>
        <pc:spChg chg="add del mod">
          <ac:chgData name="Santiago Torreglosa Diaz" userId="5f8b415d-322a-4294-8c48-0e9dbc0a5e62" providerId="ADAL" clId="{62F638C9-E218-4606-A206-6762474B89CE}" dt="2022-10-09T22:30:51.869" v="1064"/>
          <ac:spMkLst>
            <pc:docMk/>
            <pc:sldMk cId="2546933656" sldId="347"/>
            <ac:spMk id="20" creationId="{CE6ED0B9-EF02-D643-E400-61E4C1C202E2}"/>
          </ac:spMkLst>
        </pc:spChg>
        <pc:spChg chg="add del mod">
          <ac:chgData name="Santiago Torreglosa Diaz" userId="5f8b415d-322a-4294-8c48-0e9dbc0a5e62" providerId="ADAL" clId="{62F638C9-E218-4606-A206-6762474B89CE}" dt="2022-10-09T22:30:51.869" v="1064"/>
          <ac:spMkLst>
            <pc:docMk/>
            <pc:sldMk cId="2546933656" sldId="347"/>
            <ac:spMk id="21" creationId="{4692ED23-423F-0537-25C8-B5EB67C5BDE8}"/>
          </ac:spMkLst>
        </pc:spChg>
        <pc:spChg chg="add del mod">
          <ac:chgData name="Santiago Torreglosa Diaz" userId="5f8b415d-322a-4294-8c48-0e9dbc0a5e62" providerId="ADAL" clId="{62F638C9-E218-4606-A206-6762474B89CE}" dt="2022-10-09T22:30:51.869" v="1064"/>
          <ac:spMkLst>
            <pc:docMk/>
            <pc:sldMk cId="2546933656" sldId="347"/>
            <ac:spMk id="22" creationId="{B45856EF-FB42-38A4-30E9-35EBD887A40F}"/>
          </ac:spMkLst>
        </pc:spChg>
        <pc:spChg chg="add del mod">
          <ac:chgData name="Santiago Torreglosa Diaz" userId="5f8b415d-322a-4294-8c48-0e9dbc0a5e62" providerId="ADAL" clId="{62F638C9-E218-4606-A206-6762474B89CE}" dt="2022-10-09T22:30:51.869" v="1064"/>
          <ac:spMkLst>
            <pc:docMk/>
            <pc:sldMk cId="2546933656" sldId="347"/>
            <ac:spMk id="23" creationId="{B7617D3B-5230-7633-B3E5-F24E131F6DA4}"/>
          </ac:spMkLst>
        </pc:spChg>
        <pc:spChg chg="add del mod">
          <ac:chgData name="Santiago Torreglosa Diaz" userId="5f8b415d-322a-4294-8c48-0e9dbc0a5e62" providerId="ADAL" clId="{62F638C9-E218-4606-A206-6762474B89CE}" dt="2022-10-09T22:30:51.869" v="1064"/>
          <ac:spMkLst>
            <pc:docMk/>
            <pc:sldMk cId="2546933656" sldId="347"/>
            <ac:spMk id="24" creationId="{7222F620-D10D-44FD-D41D-141466D1B2DE}"/>
          </ac:spMkLst>
        </pc:spChg>
        <pc:spChg chg="add del mod">
          <ac:chgData name="Santiago Torreglosa Diaz" userId="5f8b415d-322a-4294-8c48-0e9dbc0a5e62" providerId="ADAL" clId="{62F638C9-E218-4606-A206-6762474B89CE}" dt="2022-10-09T22:30:51.869" v="1064"/>
          <ac:spMkLst>
            <pc:docMk/>
            <pc:sldMk cId="2546933656" sldId="347"/>
            <ac:spMk id="25" creationId="{5D9744C0-D5CE-EF3C-D5E7-F79762CFF70C}"/>
          </ac:spMkLst>
        </pc:spChg>
        <pc:spChg chg="mod">
          <ac:chgData name="Santiago Torreglosa Diaz" userId="5f8b415d-322a-4294-8c48-0e9dbc0a5e62" providerId="ADAL" clId="{62F638C9-E218-4606-A206-6762474B89CE}" dt="2022-10-09T22:37:04.071" v="1230" actId="1038"/>
          <ac:spMkLst>
            <pc:docMk/>
            <pc:sldMk cId="2546933656" sldId="347"/>
            <ac:spMk id="28" creationId="{D119D27E-7683-B08B-DABB-EB93137315AA}"/>
          </ac:spMkLst>
        </pc:spChg>
        <pc:spChg chg="mod">
          <ac:chgData name="Santiago Torreglosa Diaz" userId="5f8b415d-322a-4294-8c48-0e9dbc0a5e62" providerId="ADAL" clId="{62F638C9-E218-4606-A206-6762474B89CE}" dt="2022-10-09T22:36:59.193" v="1227" actId="1036"/>
          <ac:spMkLst>
            <pc:docMk/>
            <pc:sldMk cId="2546933656" sldId="347"/>
            <ac:spMk id="30" creationId="{A216EE97-F2B6-30FF-D702-F5DAA8C3953B}"/>
          </ac:spMkLst>
        </pc:spChg>
        <pc:spChg chg="mod">
          <ac:chgData name="Santiago Torreglosa Diaz" userId="5f8b415d-322a-4294-8c48-0e9dbc0a5e62" providerId="ADAL" clId="{62F638C9-E218-4606-A206-6762474B89CE}" dt="2022-10-09T22:37:07.566" v="1233" actId="1035"/>
          <ac:spMkLst>
            <pc:docMk/>
            <pc:sldMk cId="2546933656" sldId="347"/>
            <ac:spMk id="34" creationId="{132517E6-1834-4EDC-3E46-A29600CABD8F}"/>
          </ac:spMkLst>
        </pc:spChg>
        <pc:spChg chg="add mod">
          <ac:chgData name="Santiago Torreglosa Diaz" userId="5f8b415d-322a-4294-8c48-0e9dbc0a5e62" providerId="ADAL" clId="{62F638C9-E218-4606-A206-6762474B89CE}" dt="2022-10-09T22:31:11.784" v="1067" actId="164"/>
          <ac:spMkLst>
            <pc:docMk/>
            <pc:sldMk cId="2546933656" sldId="347"/>
            <ac:spMk id="35" creationId="{13FF3EAB-A9D5-DDD0-F243-47583760B0D8}"/>
          </ac:spMkLst>
        </pc:spChg>
        <pc:spChg chg="add mod">
          <ac:chgData name="Santiago Torreglosa Diaz" userId="5f8b415d-322a-4294-8c48-0e9dbc0a5e62" providerId="ADAL" clId="{62F638C9-E218-4606-A206-6762474B89CE}" dt="2022-10-09T22:31:11.784" v="1067" actId="164"/>
          <ac:spMkLst>
            <pc:docMk/>
            <pc:sldMk cId="2546933656" sldId="347"/>
            <ac:spMk id="36" creationId="{1E0EF986-2544-8012-42CD-9AEA964A40FC}"/>
          </ac:spMkLst>
        </pc:spChg>
        <pc:spChg chg="add mod">
          <ac:chgData name="Santiago Torreglosa Diaz" userId="5f8b415d-322a-4294-8c48-0e9dbc0a5e62" providerId="ADAL" clId="{62F638C9-E218-4606-A206-6762474B89CE}" dt="2022-10-09T22:32:24.238" v="1084" actId="164"/>
          <ac:spMkLst>
            <pc:docMk/>
            <pc:sldMk cId="2546933656" sldId="347"/>
            <ac:spMk id="37" creationId="{1E6875FB-B911-65CA-369B-B7411AD72717}"/>
          </ac:spMkLst>
        </pc:spChg>
        <pc:spChg chg="add mod">
          <ac:chgData name="Santiago Torreglosa Diaz" userId="5f8b415d-322a-4294-8c48-0e9dbc0a5e62" providerId="ADAL" clId="{62F638C9-E218-4606-A206-6762474B89CE}" dt="2022-10-09T22:32:24.238" v="1084" actId="164"/>
          <ac:spMkLst>
            <pc:docMk/>
            <pc:sldMk cId="2546933656" sldId="347"/>
            <ac:spMk id="38" creationId="{7670AF65-29B7-98A5-6035-B9A3E246CC12}"/>
          </ac:spMkLst>
        </pc:spChg>
        <pc:spChg chg="add mod">
          <ac:chgData name="Santiago Torreglosa Diaz" userId="5f8b415d-322a-4294-8c48-0e9dbc0a5e62" providerId="ADAL" clId="{62F638C9-E218-4606-A206-6762474B89CE}" dt="2022-10-09T22:32:31.525" v="1085" actId="164"/>
          <ac:spMkLst>
            <pc:docMk/>
            <pc:sldMk cId="2546933656" sldId="347"/>
            <ac:spMk id="39" creationId="{6D03DE5B-F788-847F-9CE7-E3941017344A}"/>
          </ac:spMkLst>
        </pc:spChg>
        <pc:spChg chg="add mod">
          <ac:chgData name="Santiago Torreglosa Diaz" userId="5f8b415d-322a-4294-8c48-0e9dbc0a5e62" providerId="ADAL" clId="{62F638C9-E218-4606-A206-6762474B89CE}" dt="2022-10-09T22:32:31.525" v="1085" actId="164"/>
          <ac:spMkLst>
            <pc:docMk/>
            <pc:sldMk cId="2546933656" sldId="347"/>
            <ac:spMk id="40" creationId="{4673FD01-1532-E2E8-724C-C71B25DD7A8B}"/>
          </ac:spMkLst>
        </pc:spChg>
        <pc:spChg chg="add del mod">
          <ac:chgData name="Santiago Torreglosa Diaz" userId="5f8b415d-322a-4294-8c48-0e9dbc0a5e62" providerId="ADAL" clId="{62F638C9-E218-4606-A206-6762474B89CE}" dt="2022-10-25T11:25:28.314" v="4647" actId="478"/>
          <ac:spMkLst>
            <pc:docMk/>
            <pc:sldMk cId="2546933656" sldId="347"/>
            <ac:spMk id="44" creationId="{A476F2D7-4542-B2CA-82AB-A1FA923BCEE9}"/>
          </ac:spMkLst>
        </pc:spChg>
        <pc:spChg chg="add del mod">
          <ac:chgData name="Santiago Torreglosa Diaz" userId="5f8b415d-322a-4294-8c48-0e9dbc0a5e62" providerId="ADAL" clId="{62F638C9-E218-4606-A206-6762474B89CE}" dt="2022-10-25T11:25:30.649" v="4648" actId="478"/>
          <ac:spMkLst>
            <pc:docMk/>
            <pc:sldMk cId="2546933656" sldId="347"/>
            <ac:spMk id="45" creationId="{113CDF63-7FEA-406E-2D8F-14743EF529C2}"/>
          </ac:spMkLst>
        </pc:spChg>
        <pc:grpChg chg="add del mod">
          <ac:chgData name="Santiago Torreglosa Diaz" userId="5f8b415d-322a-4294-8c48-0e9dbc0a5e62" providerId="ADAL" clId="{62F638C9-E218-4606-A206-6762474B89CE}" dt="2022-10-09T22:30:51.869" v="1064"/>
          <ac:grpSpMkLst>
            <pc:docMk/>
            <pc:sldMk cId="2546933656" sldId="347"/>
            <ac:grpSpMk id="2" creationId="{B8357048-B53A-F09E-A057-C316AB33B751}"/>
          </ac:grpSpMkLst>
        </pc:grpChg>
        <pc:grpChg chg="add del mod">
          <ac:chgData name="Santiago Torreglosa Diaz" userId="5f8b415d-322a-4294-8c48-0e9dbc0a5e62" providerId="ADAL" clId="{62F638C9-E218-4606-A206-6762474B89CE}" dt="2022-10-09T22:30:51.869" v="1064"/>
          <ac:grpSpMkLst>
            <pc:docMk/>
            <pc:sldMk cId="2546933656" sldId="347"/>
            <ac:grpSpMk id="5" creationId="{BF197F59-1796-0A73-F340-DA50037400EB}"/>
          </ac:grpSpMkLst>
        </pc:grpChg>
        <pc:grpChg chg="add del mod">
          <ac:chgData name="Santiago Torreglosa Diaz" userId="5f8b415d-322a-4294-8c48-0e9dbc0a5e62" providerId="ADAL" clId="{62F638C9-E218-4606-A206-6762474B89CE}" dt="2022-10-09T22:30:51.869" v="1064"/>
          <ac:grpSpMkLst>
            <pc:docMk/>
            <pc:sldMk cId="2546933656" sldId="347"/>
            <ac:grpSpMk id="17" creationId="{53F3CD97-7521-3A5D-38A9-93BC9E0C8CA3}"/>
          </ac:grpSpMkLst>
        </pc:grpChg>
        <pc:grpChg chg="add mod">
          <ac:chgData name="Santiago Torreglosa Diaz" userId="5f8b415d-322a-4294-8c48-0e9dbc0a5e62" providerId="ADAL" clId="{62F638C9-E218-4606-A206-6762474B89CE}" dt="2022-10-09T22:32:24.238" v="1084" actId="164"/>
          <ac:grpSpMkLst>
            <pc:docMk/>
            <pc:sldMk cId="2546933656" sldId="347"/>
            <ac:grpSpMk id="26" creationId="{2C5C56EA-14AE-BBB7-DB0C-7FFAFFAA0338}"/>
          </ac:grpSpMkLst>
        </pc:grpChg>
        <pc:grpChg chg="add mod">
          <ac:chgData name="Santiago Torreglosa Diaz" userId="5f8b415d-322a-4294-8c48-0e9dbc0a5e62" providerId="ADAL" clId="{62F638C9-E218-4606-A206-6762474B89CE}" dt="2022-10-09T22:32:31.525" v="1085" actId="164"/>
          <ac:grpSpMkLst>
            <pc:docMk/>
            <pc:sldMk cId="2546933656" sldId="347"/>
            <ac:grpSpMk id="29" creationId="{390F7DA1-A34C-D238-0C31-E0CF43C93F3A}"/>
          </ac:grpSpMkLst>
        </pc:grpChg>
        <pc:grpChg chg="add mod">
          <ac:chgData name="Santiago Torreglosa Diaz" userId="5f8b415d-322a-4294-8c48-0e9dbc0a5e62" providerId="ADAL" clId="{62F638C9-E218-4606-A206-6762474B89CE}" dt="2022-10-09T22:31:11.784" v="1067" actId="164"/>
          <ac:grpSpMkLst>
            <pc:docMk/>
            <pc:sldMk cId="2546933656" sldId="347"/>
            <ac:grpSpMk id="32" creationId="{EFC26FB7-1931-5C83-F98A-7D8DD78E4E84}"/>
          </ac:grpSpMkLst>
        </pc:grpChg>
        <pc:grpChg chg="add mod">
          <ac:chgData name="Santiago Torreglosa Diaz" userId="5f8b415d-322a-4294-8c48-0e9dbc0a5e62" providerId="ADAL" clId="{62F638C9-E218-4606-A206-6762474B89CE}" dt="2022-10-09T22:33:51.433" v="1119" actId="1038"/>
          <ac:grpSpMkLst>
            <pc:docMk/>
            <pc:sldMk cId="2546933656" sldId="347"/>
            <ac:grpSpMk id="41" creationId="{9C6E7203-6F10-ACA4-AE9D-38349749B745}"/>
          </ac:grpSpMkLst>
        </pc:grpChg>
        <pc:grpChg chg="add mod">
          <ac:chgData name="Santiago Torreglosa Diaz" userId="5f8b415d-322a-4294-8c48-0e9dbc0a5e62" providerId="ADAL" clId="{62F638C9-E218-4606-A206-6762474B89CE}" dt="2022-10-09T22:35:37.750" v="1204" actId="1035"/>
          <ac:grpSpMkLst>
            <pc:docMk/>
            <pc:sldMk cId="2546933656" sldId="347"/>
            <ac:grpSpMk id="42" creationId="{E420493B-1CF9-D361-9BC8-66CEEA420572}"/>
          </ac:grpSpMkLst>
        </pc:grpChg>
        <pc:grpChg chg="add mod">
          <ac:chgData name="Santiago Torreglosa Diaz" userId="5f8b415d-322a-4294-8c48-0e9dbc0a5e62" providerId="ADAL" clId="{62F638C9-E218-4606-A206-6762474B89CE}" dt="2022-10-09T22:35:37.750" v="1204" actId="1035"/>
          <ac:grpSpMkLst>
            <pc:docMk/>
            <pc:sldMk cId="2546933656" sldId="347"/>
            <ac:grpSpMk id="43" creationId="{F0E3A9B6-760F-B6EC-666D-E2614FACD7FE}"/>
          </ac:grpSpMkLst>
        </pc:grpChg>
        <pc:picChg chg="mod">
          <ac:chgData name="Santiago Torreglosa Diaz" userId="5f8b415d-322a-4294-8c48-0e9dbc0a5e62" providerId="ADAL" clId="{62F638C9-E218-4606-A206-6762474B89CE}" dt="2022-10-09T22:30:35.312" v="1057"/>
          <ac:picMkLst>
            <pc:docMk/>
            <pc:sldMk cId="2546933656" sldId="347"/>
            <ac:picMk id="3" creationId="{3EEFB35B-FC81-99D7-824B-E3A5A6E4C1CF}"/>
          </ac:picMkLst>
        </pc:picChg>
        <pc:picChg chg="mod">
          <ac:chgData name="Santiago Torreglosa Diaz" userId="5f8b415d-322a-4294-8c48-0e9dbc0a5e62" providerId="ADAL" clId="{62F638C9-E218-4606-A206-6762474B89CE}" dt="2022-10-09T22:30:35.312" v="1057"/>
          <ac:picMkLst>
            <pc:docMk/>
            <pc:sldMk cId="2546933656" sldId="347"/>
            <ac:picMk id="16" creationId="{71DCFE2F-253F-0522-BCBD-8C7AE31903B8}"/>
          </ac:picMkLst>
        </pc:picChg>
        <pc:picChg chg="mod">
          <ac:chgData name="Santiago Torreglosa Diaz" userId="5f8b415d-322a-4294-8c48-0e9dbc0a5e62" providerId="ADAL" clId="{62F638C9-E218-4606-A206-6762474B89CE}" dt="2022-10-09T22:30:35.312" v="1057"/>
          <ac:picMkLst>
            <pc:docMk/>
            <pc:sldMk cId="2546933656" sldId="347"/>
            <ac:picMk id="18" creationId="{D3A022E8-806E-ECF1-312F-4A2003CD2B98}"/>
          </ac:picMkLst>
        </pc:picChg>
        <pc:picChg chg="mod">
          <ac:chgData name="Santiago Torreglosa Diaz" userId="5f8b415d-322a-4294-8c48-0e9dbc0a5e62" providerId="ADAL" clId="{62F638C9-E218-4606-A206-6762474B89CE}" dt="2022-10-09T22:33:41.568" v="1107" actId="1035"/>
          <ac:picMkLst>
            <pc:docMk/>
            <pc:sldMk cId="2546933656" sldId="347"/>
            <ac:picMk id="27" creationId="{B7702781-50C5-8007-3E71-75F00652EFD0}"/>
          </ac:picMkLst>
        </pc:picChg>
        <pc:picChg chg="mod">
          <ac:chgData name="Santiago Torreglosa Diaz" userId="5f8b415d-322a-4294-8c48-0e9dbc0a5e62" providerId="ADAL" clId="{62F638C9-E218-4606-A206-6762474B89CE}" dt="2022-10-09T22:30:53.296" v="1065"/>
          <ac:picMkLst>
            <pc:docMk/>
            <pc:sldMk cId="2546933656" sldId="347"/>
            <ac:picMk id="31" creationId="{B48B61F3-FF00-821C-436C-B93BF78668C8}"/>
          </ac:picMkLst>
        </pc:picChg>
        <pc:picChg chg="mod">
          <ac:chgData name="Santiago Torreglosa Diaz" userId="5f8b415d-322a-4294-8c48-0e9dbc0a5e62" providerId="ADAL" clId="{62F638C9-E218-4606-A206-6762474B89CE}" dt="2022-10-09T22:31:19.374" v="1069" actId="14100"/>
          <ac:picMkLst>
            <pc:docMk/>
            <pc:sldMk cId="2546933656" sldId="347"/>
            <ac:picMk id="33" creationId="{24D0B3E2-99C5-AC5F-0298-E9F210321A84}"/>
          </ac:picMkLst>
        </pc:picChg>
        <pc:picChg chg="del">
          <ac:chgData name="Santiago Torreglosa Diaz" userId="5f8b415d-322a-4294-8c48-0e9dbc0a5e62" providerId="ADAL" clId="{62F638C9-E218-4606-A206-6762474B89CE}" dt="2022-10-09T22:30:22.049" v="1054" actId="478"/>
          <ac:picMkLst>
            <pc:docMk/>
            <pc:sldMk cId="2546933656" sldId="347"/>
            <ac:picMk id="6151" creationId="{00000000-0000-0000-0000-000000000000}"/>
          </ac:picMkLst>
        </pc:picChg>
      </pc:sldChg>
      <pc:sldChg chg="addSp delSp modSp add del mod">
        <pc:chgData name="Santiago Torreglosa Diaz" userId="5f8b415d-322a-4294-8c48-0e9dbc0a5e62" providerId="ADAL" clId="{62F638C9-E218-4606-A206-6762474B89CE}" dt="2022-10-11T02:27:56.676" v="2410" actId="47"/>
        <pc:sldMkLst>
          <pc:docMk/>
          <pc:sldMk cId="2595791422" sldId="348"/>
        </pc:sldMkLst>
        <pc:spChg chg="add del mod">
          <ac:chgData name="Santiago Torreglosa Diaz" userId="5f8b415d-322a-4294-8c48-0e9dbc0a5e62" providerId="ADAL" clId="{62F638C9-E218-4606-A206-6762474B89CE}" dt="2022-10-09T22:55:11.528" v="1295"/>
          <ac:spMkLst>
            <pc:docMk/>
            <pc:sldMk cId="2595791422" sldId="348"/>
            <ac:spMk id="2" creationId="{B5363B86-D2CA-5C13-038A-D21F782BE7FF}"/>
          </ac:spMkLst>
        </pc:spChg>
        <pc:spChg chg="add del mod">
          <ac:chgData name="Santiago Torreglosa Diaz" userId="5f8b415d-322a-4294-8c48-0e9dbc0a5e62" providerId="ADAL" clId="{62F638C9-E218-4606-A206-6762474B89CE}" dt="2022-10-09T22:55:11.528" v="1295"/>
          <ac:spMkLst>
            <pc:docMk/>
            <pc:sldMk cId="2595791422" sldId="348"/>
            <ac:spMk id="3" creationId="{7C9AE5A4-FE37-4818-EF70-01A0B4F4E814}"/>
          </ac:spMkLst>
        </pc:spChg>
        <pc:spChg chg="add del mod">
          <ac:chgData name="Santiago Torreglosa Diaz" userId="5f8b415d-322a-4294-8c48-0e9dbc0a5e62" providerId="ADAL" clId="{62F638C9-E218-4606-A206-6762474B89CE}" dt="2022-10-09T22:55:11.528" v="1295"/>
          <ac:spMkLst>
            <pc:docMk/>
            <pc:sldMk cId="2595791422" sldId="348"/>
            <ac:spMk id="4" creationId="{E794EEEC-A2C8-AF56-DAE6-4E71731BCE3E}"/>
          </ac:spMkLst>
        </pc:spChg>
        <pc:spChg chg="mod">
          <ac:chgData name="Santiago Torreglosa Diaz" userId="5f8b415d-322a-4294-8c48-0e9dbc0a5e62" providerId="ADAL" clId="{62F638C9-E218-4606-A206-6762474B89CE}" dt="2022-10-09T22:48:55.448" v="1290" actId="20577"/>
          <ac:spMkLst>
            <pc:docMk/>
            <pc:sldMk cId="2595791422" sldId="348"/>
            <ac:spMk id="8" creationId="{00000000-0000-0000-0000-000000000000}"/>
          </ac:spMkLst>
        </pc:spChg>
      </pc:sldChg>
      <pc:sldChg chg="delSp modSp add mod ord">
        <pc:chgData name="Santiago Torreglosa Diaz" userId="5f8b415d-322a-4294-8c48-0e9dbc0a5e62" providerId="ADAL" clId="{62F638C9-E218-4606-A206-6762474B89CE}" dt="2022-10-25T11:25:02.190" v="4645" actId="478"/>
        <pc:sldMkLst>
          <pc:docMk/>
          <pc:sldMk cId="2377620893" sldId="349"/>
        </pc:sldMkLst>
        <pc:spChg chg="mod">
          <ac:chgData name="Santiago Torreglosa Diaz" userId="5f8b415d-322a-4294-8c48-0e9dbc0a5e62" providerId="ADAL" clId="{62F638C9-E218-4606-A206-6762474B89CE}" dt="2022-10-09T22:58:50.680" v="1322" actId="790"/>
          <ac:spMkLst>
            <pc:docMk/>
            <pc:sldMk cId="2377620893" sldId="349"/>
            <ac:spMk id="6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3T03:16:51.859" v="2798" actId="20577"/>
          <ac:spMkLst>
            <pc:docMk/>
            <pc:sldMk cId="2377620893" sldId="349"/>
            <ac:spMk id="8" creationId="{00000000-0000-0000-0000-000000000000}"/>
          </ac:spMkLst>
        </pc:spChg>
        <pc:spChg chg="del">
          <ac:chgData name="Santiago Torreglosa Diaz" userId="5f8b415d-322a-4294-8c48-0e9dbc0a5e62" providerId="ADAL" clId="{62F638C9-E218-4606-A206-6762474B89CE}" dt="2022-10-25T11:25:02.190" v="4645" actId="478"/>
          <ac:spMkLst>
            <pc:docMk/>
            <pc:sldMk cId="2377620893" sldId="349"/>
            <ac:spMk id="9" creationId="{5C19D092-D391-EE08-9140-BD7ECDC73D3D}"/>
          </ac:spMkLst>
        </pc:spChg>
        <pc:spChg chg="mod">
          <ac:chgData name="Santiago Torreglosa Diaz" userId="5f8b415d-322a-4294-8c48-0e9dbc0a5e62" providerId="ADAL" clId="{62F638C9-E218-4606-A206-6762474B89CE}" dt="2022-10-13T03:17:15.117" v="2833" actId="5793"/>
          <ac:spMkLst>
            <pc:docMk/>
            <pc:sldMk cId="2377620893" sldId="349"/>
            <ac:spMk id="10" creationId="{00000000-0000-0000-0000-000000000000}"/>
          </ac:spMkLst>
        </pc:spChg>
        <pc:spChg chg="del mod">
          <ac:chgData name="Santiago Torreglosa Diaz" userId="5f8b415d-322a-4294-8c48-0e9dbc0a5e62" providerId="ADAL" clId="{62F638C9-E218-4606-A206-6762474B89CE}" dt="2022-10-25T11:25:01.660" v="4644" actId="478"/>
          <ac:spMkLst>
            <pc:docMk/>
            <pc:sldMk cId="2377620893" sldId="349"/>
            <ac:spMk id="12" creationId="{00000000-0000-0000-0000-000000000000}"/>
          </ac:spMkLst>
        </pc:spChg>
        <pc:spChg chg="del mod">
          <ac:chgData name="Santiago Torreglosa Diaz" userId="5f8b415d-322a-4294-8c48-0e9dbc0a5e62" providerId="ADAL" clId="{62F638C9-E218-4606-A206-6762474B89CE}" dt="2022-10-25T11:24:56.155" v="4642" actId="478"/>
          <ac:spMkLst>
            <pc:docMk/>
            <pc:sldMk cId="2377620893" sldId="349"/>
            <ac:spMk id="13" creationId="{00000000-0000-0000-0000-000000000000}"/>
          </ac:spMkLst>
        </pc:spChg>
        <pc:spChg chg="del mod">
          <ac:chgData name="Santiago Torreglosa Diaz" userId="5f8b415d-322a-4294-8c48-0e9dbc0a5e62" providerId="ADAL" clId="{62F638C9-E218-4606-A206-6762474B89CE}" dt="2022-10-25T11:25:00.529" v="4643" actId="478"/>
          <ac:spMkLst>
            <pc:docMk/>
            <pc:sldMk cId="2377620893" sldId="349"/>
            <ac:spMk id="14" creationId="{00000000-0000-0000-0000-000000000000}"/>
          </ac:spMkLst>
        </pc:spChg>
        <pc:picChg chg="del">
          <ac:chgData name="Santiago Torreglosa Diaz" userId="5f8b415d-322a-4294-8c48-0e9dbc0a5e62" providerId="ADAL" clId="{62F638C9-E218-4606-A206-6762474B89CE}" dt="2022-10-09T22:59:01.815" v="1327" actId="478"/>
          <ac:picMkLst>
            <pc:docMk/>
            <pc:sldMk cId="2377620893" sldId="349"/>
            <ac:picMk id="6151" creationId="{00000000-0000-0000-0000-000000000000}"/>
          </ac:picMkLst>
        </pc:picChg>
      </pc:sldChg>
      <pc:sldChg chg="addSp delSp modSp add mod delAnim">
        <pc:chgData name="Santiago Torreglosa Diaz" userId="5f8b415d-322a-4294-8c48-0e9dbc0a5e62" providerId="ADAL" clId="{62F638C9-E218-4606-A206-6762474B89CE}" dt="2022-10-10T19:06:23.503" v="1985" actId="20577"/>
        <pc:sldMkLst>
          <pc:docMk/>
          <pc:sldMk cId="1037562471" sldId="350"/>
        </pc:sldMkLst>
        <pc:spChg chg="add del mod">
          <ac:chgData name="Santiago Torreglosa Diaz" userId="5f8b415d-322a-4294-8c48-0e9dbc0a5e62" providerId="ADAL" clId="{62F638C9-E218-4606-A206-6762474B89CE}" dt="2022-10-10T18:56:02.713" v="1637"/>
          <ac:spMkLst>
            <pc:docMk/>
            <pc:sldMk cId="1037562471" sldId="350"/>
            <ac:spMk id="3" creationId="{903D7FC5-D011-7EC2-7B08-42A17DDDB98E}"/>
          </ac:spMkLst>
        </pc:spChg>
        <pc:spChg chg="mod">
          <ac:chgData name="Santiago Torreglosa Diaz" userId="5f8b415d-322a-4294-8c48-0e9dbc0a5e62" providerId="ADAL" clId="{62F638C9-E218-4606-A206-6762474B89CE}" dt="2022-10-11T02:12:51.038" v="2310" actId="113"/>
          <ac:spMkLst>
            <pc:docMk/>
            <pc:sldMk cId="1037562471" sldId="350"/>
            <ac:spMk id="4" creationId="{286FD687-0717-DB48-B364-045A487658AD}"/>
          </ac:spMkLst>
        </pc:spChg>
        <pc:spChg chg="add del mod">
          <ac:chgData name="Santiago Torreglosa Diaz" userId="5f8b415d-322a-4294-8c48-0e9dbc0a5e62" providerId="ADAL" clId="{62F638C9-E218-4606-A206-6762474B89CE}" dt="2022-10-10T18:56:02.713" v="1637"/>
          <ac:spMkLst>
            <pc:docMk/>
            <pc:sldMk cId="1037562471" sldId="350"/>
            <ac:spMk id="4" creationId="{D5E35092-189E-588F-8A16-E35FB1A7F7BE}"/>
          </ac:spMkLst>
        </pc:spChg>
        <pc:spChg chg="mod">
          <ac:chgData name="Santiago Torreglosa Diaz" userId="5f8b415d-322a-4294-8c48-0e9dbc0a5e62" providerId="ADAL" clId="{62F638C9-E218-4606-A206-6762474B89CE}" dt="2022-10-11T01:21:15.261" v="2064"/>
          <ac:spMkLst>
            <pc:docMk/>
            <pc:sldMk cId="1037562471" sldId="350"/>
            <ac:spMk id="5" creationId="{6EFA9CD9-55E0-73E3-47C8-D86A0A7286ED}"/>
          </ac:spMkLst>
        </pc:spChg>
        <pc:spChg chg="mod">
          <ac:chgData name="Santiago Torreglosa Diaz" userId="5f8b415d-322a-4294-8c48-0e9dbc0a5e62" providerId="ADAL" clId="{62F638C9-E218-4606-A206-6762474B89CE}" dt="2022-10-10T18:55:20.773" v="1629" actId="1076"/>
          <ac:spMkLst>
            <pc:docMk/>
            <pc:sldMk cId="1037562471" sldId="350"/>
            <ac:spMk id="6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0T18:57:25.775" v="1661"/>
          <ac:spMkLst>
            <pc:docMk/>
            <pc:sldMk cId="1037562471" sldId="350"/>
            <ac:spMk id="14" creationId="{14EC0ED5-8309-B034-64A7-F9E1276FA9D5}"/>
          </ac:spMkLst>
        </pc:spChg>
        <pc:spChg chg="mod">
          <ac:chgData name="Santiago Torreglosa Diaz" userId="5f8b415d-322a-4294-8c48-0e9dbc0a5e62" providerId="ADAL" clId="{62F638C9-E218-4606-A206-6762474B89CE}" dt="2022-10-10T19:05:55.980" v="1948" actId="20577"/>
          <ac:spMkLst>
            <pc:docMk/>
            <pc:sldMk cId="1037562471" sldId="350"/>
            <ac:spMk id="15" creationId="{158B1DDF-1CA9-F758-03E5-1A1427B07469}"/>
          </ac:spMkLst>
        </pc:spChg>
        <pc:spChg chg="mod">
          <ac:chgData name="Santiago Torreglosa Diaz" userId="5f8b415d-322a-4294-8c48-0e9dbc0a5e62" providerId="ADAL" clId="{62F638C9-E218-4606-A206-6762474B89CE}" dt="2022-10-10T18:57:49.971" v="1668"/>
          <ac:spMkLst>
            <pc:docMk/>
            <pc:sldMk cId="1037562471" sldId="350"/>
            <ac:spMk id="21" creationId="{2BD9CE6E-EF06-CB51-6334-E9C4FA750675}"/>
          </ac:spMkLst>
        </pc:spChg>
        <pc:spChg chg="mod">
          <ac:chgData name="Santiago Torreglosa Diaz" userId="5f8b415d-322a-4294-8c48-0e9dbc0a5e62" providerId="ADAL" clId="{62F638C9-E218-4606-A206-6762474B89CE}" dt="2022-10-10T19:06:01.962" v="1957" actId="20577"/>
          <ac:spMkLst>
            <pc:docMk/>
            <pc:sldMk cId="1037562471" sldId="350"/>
            <ac:spMk id="22" creationId="{2352A414-D54E-3557-6919-43DCD7436CBB}"/>
          </ac:spMkLst>
        </pc:spChg>
        <pc:spChg chg="mod">
          <ac:chgData name="Santiago Torreglosa Diaz" userId="5f8b415d-322a-4294-8c48-0e9dbc0a5e62" providerId="ADAL" clId="{62F638C9-E218-4606-A206-6762474B89CE}" dt="2022-10-10T18:58:44.609" v="1713"/>
          <ac:spMkLst>
            <pc:docMk/>
            <pc:sldMk cId="1037562471" sldId="350"/>
            <ac:spMk id="25" creationId="{3A8DC5B8-13D0-D28F-37D4-2F5724022550}"/>
          </ac:spMkLst>
        </pc:spChg>
        <pc:spChg chg="mod">
          <ac:chgData name="Santiago Torreglosa Diaz" userId="5f8b415d-322a-4294-8c48-0e9dbc0a5e62" providerId="ADAL" clId="{62F638C9-E218-4606-A206-6762474B89CE}" dt="2022-10-10T18:58:44.609" v="1713"/>
          <ac:spMkLst>
            <pc:docMk/>
            <pc:sldMk cId="1037562471" sldId="350"/>
            <ac:spMk id="26" creationId="{B5B59194-5B6E-FA62-ED74-33AEF05F58E6}"/>
          </ac:spMkLst>
        </pc:spChg>
        <pc:spChg chg="mod">
          <ac:chgData name="Santiago Torreglosa Diaz" userId="5f8b415d-322a-4294-8c48-0e9dbc0a5e62" providerId="ADAL" clId="{62F638C9-E218-4606-A206-6762474B89CE}" dt="2022-10-10T18:58:44.609" v="1713"/>
          <ac:spMkLst>
            <pc:docMk/>
            <pc:sldMk cId="1037562471" sldId="350"/>
            <ac:spMk id="30" creationId="{DF925C3F-5512-799D-8B99-35068C7F16B9}"/>
          </ac:spMkLst>
        </pc:spChg>
        <pc:spChg chg="mod">
          <ac:chgData name="Santiago Torreglosa Diaz" userId="5f8b415d-322a-4294-8c48-0e9dbc0a5e62" providerId="ADAL" clId="{62F638C9-E218-4606-A206-6762474B89CE}" dt="2022-10-10T18:58:44.609" v="1713"/>
          <ac:spMkLst>
            <pc:docMk/>
            <pc:sldMk cId="1037562471" sldId="350"/>
            <ac:spMk id="31" creationId="{7499D5DF-D4F3-607D-4C46-C1B9C5A309C7}"/>
          </ac:spMkLst>
        </pc:spChg>
        <pc:spChg chg="mod">
          <ac:chgData name="Santiago Torreglosa Diaz" userId="5f8b415d-322a-4294-8c48-0e9dbc0a5e62" providerId="ADAL" clId="{62F638C9-E218-4606-A206-6762474B89CE}" dt="2022-10-10T18:58:44.609" v="1713"/>
          <ac:spMkLst>
            <pc:docMk/>
            <pc:sldMk cId="1037562471" sldId="350"/>
            <ac:spMk id="33" creationId="{D94F62CF-A8EB-B406-54FE-794F6A06DA9F}"/>
          </ac:spMkLst>
        </pc:spChg>
        <pc:spChg chg="mod">
          <ac:chgData name="Santiago Torreglosa Diaz" userId="5f8b415d-322a-4294-8c48-0e9dbc0a5e62" providerId="ADAL" clId="{62F638C9-E218-4606-A206-6762474B89CE}" dt="2022-10-10T18:58:44.609" v="1713"/>
          <ac:spMkLst>
            <pc:docMk/>
            <pc:sldMk cId="1037562471" sldId="350"/>
            <ac:spMk id="34" creationId="{04BA1BA2-1126-7427-CF9C-AEEDCE65E3C7}"/>
          </ac:spMkLst>
        </pc:spChg>
        <pc:spChg chg="mod">
          <ac:chgData name="Santiago Torreglosa Diaz" userId="5f8b415d-322a-4294-8c48-0e9dbc0a5e62" providerId="ADAL" clId="{62F638C9-E218-4606-A206-6762474B89CE}" dt="2022-10-10T18:58:44.609" v="1713"/>
          <ac:spMkLst>
            <pc:docMk/>
            <pc:sldMk cId="1037562471" sldId="350"/>
            <ac:spMk id="36" creationId="{A424853B-674E-D2F2-BD8A-684923BCF61F}"/>
          </ac:spMkLst>
        </pc:spChg>
        <pc:spChg chg="mod">
          <ac:chgData name="Santiago Torreglosa Diaz" userId="5f8b415d-322a-4294-8c48-0e9dbc0a5e62" providerId="ADAL" clId="{62F638C9-E218-4606-A206-6762474B89CE}" dt="2022-10-10T18:58:44.609" v="1713"/>
          <ac:spMkLst>
            <pc:docMk/>
            <pc:sldMk cId="1037562471" sldId="350"/>
            <ac:spMk id="37" creationId="{2AFB67FA-FD91-7FE0-D7CA-45473C5A2CCD}"/>
          </ac:spMkLst>
        </pc:spChg>
        <pc:spChg chg="mod">
          <ac:chgData name="Santiago Torreglosa Diaz" userId="5f8b415d-322a-4294-8c48-0e9dbc0a5e62" providerId="ADAL" clId="{62F638C9-E218-4606-A206-6762474B89CE}" dt="2022-10-10T18:58:44.609" v="1713"/>
          <ac:spMkLst>
            <pc:docMk/>
            <pc:sldMk cId="1037562471" sldId="350"/>
            <ac:spMk id="39" creationId="{58C31C2D-7A5C-ACE1-29D6-870BEE11BF90}"/>
          </ac:spMkLst>
        </pc:spChg>
        <pc:spChg chg="mod">
          <ac:chgData name="Santiago Torreglosa Diaz" userId="5f8b415d-322a-4294-8c48-0e9dbc0a5e62" providerId="ADAL" clId="{62F638C9-E218-4606-A206-6762474B89CE}" dt="2022-10-10T18:58:44.609" v="1713"/>
          <ac:spMkLst>
            <pc:docMk/>
            <pc:sldMk cId="1037562471" sldId="350"/>
            <ac:spMk id="40" creationId="{B582CEE1-F55E-50B3-1409-302089BF41B7}"/>
          </ac:spMkLst>
        </pc:spChg>
        <pc:spChg chg="mod">
          <ac:chgData name="Santiago Torreglosa Diaz" userId="5f8b415d-322a-4294-8c48-0e9dbc0a5e62" providerId="ADAL" clId="{62F638C9-E218-4606-A206-6762474B89CE}" dt="2022-10-10T18:58:44.609" v="1713"/>
          <ac:spMkLst>
            <pc:docMk/>
            <pc:sldMk cId="1037562471" sldId="350"/>
            <ac:spMk id="46" creationId="{C5F59578-A456-8942-352E-1111DF2F7F49}"/>
          </ac:spMkLst>
        </pc:spChg>
        <pc:spChg chg="mod">
          <ac:chgData name="Santiago Torreglosa Diaz" userId="5f8b415d-322a-4294-8c48-0e9dbc0a5e62" providerId="ADAL" clId="{62F638C9-E218-4606-A206-6762474B89CE}" dt="2022-10-10T18:58:44.609" v="1713"/>
          <ac:spMkLst>
            <pc:docMk/>
            <pc:sldMk cId="1037562471" sldId="350"/>
            <ac:spMk id="47" creationId="{AE5FAD54-324A-A787-1B29-18256775F241}"/>
          </ac:spMkLst>
        </pc:spChg>
        <pc:spChg chg="mod">
          <ac:chgData name="Santiago Torreglosa Diaz" userId="5f8b415d-322a-4294-8c48-0e9dbc0a5e62" providerId="ADAL" clId="{62F638C9-E218-4606-A206-6762474B89CE}" dt="2022-10-10T18:58:44.609" v="1713"/>
          <ac:spMkLst>
            <pc:docMk/>
            <pc:sldMk cId="1037562471" sldId="350"/>
            <ac:spMk id="49" creationId="{FDFDCCCD-B554-7022-F3E4-F0090723E949}"/>
          </ac:spMkLst>
        </pc:spChg>
        <pc:spChg chg="mod">
          <ac:chgData name="Santiago Torreglosa Diaz" userId="5f8b415d-322a-4294-8c48-0e9dbc0a5e62" providerId="ADAL" clId="{62F638C9-E218-4606-A206-6762474B89CE}" dt="2022-10-10T18:58:44.609" v="1713"/>
          <ac:spMkLst>
            <pc:docMk/>
            <pc:sldMk cId="1037562471" sldId="350"/>
            <ac:spMk id="50" creationId="{CEB7675B-730D-E0E3-0C02-35CE4ED22460}"/>
          </ac:spMkLst>
        </pc:spChg>
        <pc:spChg chg="mod">
          <ac:chgData name="Santiago Torreglosa Diaz" userId="5f8b415d-322a-4294-8c48-0e9dbc0a5e62" providerId="ADAL" clId="{62F638C9-E218-4606-A206-6762474B89CE}" dt="2022-10-10T18:58:44.609" v="1713"/>
          <ac:spMkLst>
            <pc:docMk/>
            <pc:sldMk cId="1037562471" sldId="350"/>
            <ac:spMk id="52" creationId="{FC454279-DC39-B35D-D3B7-CF13F6C9EBDA}"/>
          </ac:spMkLst>
        </pc:spChg>
        <pc:spChg chg="mod">
          <ac:chgData name="Santiago Torreglosa Diaz" userId="5f8b415d-322a-4294-8c48-0e9dbc0a5e62" providerId="ADAL" clId="{62F638C9-E218-4606-A206-6762474B89CE}" dt="2022-10-10T18:58:44.609" v="1713"/>
          <ac:spMkLst>
            <pc:docMk/>
            <pc:sldMk cId="1037562471" sldId="350"/>
            <ac:spMk id="53" creationId="{EF109CA4-DD64-E960-8834-EACD699B407B}"/>
          </ac:spMkLst>
        </pc:spChg>
        <pc:spChg chg="mod">
          <ac:chgData name="Santiago Torreglosa Diaz" userId="5f8b415d-322a-4294-8c48-0e9dbc0a5e62" providerId="ADAL" clId="{62F638C9-E218-4606-A206-6762474B89CE}" dt="2022-10-11T01:25:56.384" v="2178"/>
          <ac:spMkLst>
            <pc:docMk/>
            <pc:sldMk cId="1037562471" sldId="350"/>
            <ac:spMk id="54" creationId="{340AEBFA-5C45-9E64-3605-78EA70275F8B}"/>
          </ac:spMkLst>
        </pc:spChg>
        <pc:spChg chg="mod">
          <ac:chgData name="Santiago Torreglosa Diaz" userId="5f8b415d-322a-4294-8c48-0e9dbc0a5e62" providerId="ADAL" clId="{62F638C9-E218-4606-A206-6762474B89CE}" dt="2022-10-11T01:25:56.384" v="2178"/>
          <ac:spMkLst>
            <pc:docMk/>
            <pc:sldMk cId="1037562471" sldId="350"/>
            <ac:spMk id="55" creationId="{32667F2D-D9DC-B266-D650-D1DE6A09B910}"/>
          </ac:spMkLst>
        </pc:spChg>
        <pc:spChg chg="mod">
          <ac:chgData name="Santiago Torreglosa Diaz" userId="5f8b415d-322a-4294-8c48-0e9dbc0a5e62" providerId="ADAL" clId="{62F638C9-E218-4606-A206-6762474B89CE}" dt="2022-10-10T18:58:44.609" v="1713"/>
          <ac:spMkLst>
            <pc:docMk/>
            <pc:sldMk cId="1037562471" sldId="350"/>
            <ac:spMk id="55" creationId="{398E5386-AA3C-6350-4230-ED4109141FEE}"/>
          </ac:spMkLst>
        </pc:spChg>
        <pc:spChg chg="mod">
          <ac:chgData name="Santiago Torreglosa Diaz" userId="5f8b415d-322a-4294-8c48-0e9dbc0a5e62" providerId="ADAL" clId="{62F638C9-E218-4606-A206-6762474B89CE}" dt="2022-10-10T18:58:44.609" v="1713"/>
          <ac:spMkLst>
            <pc:docMk/>
            <pc:sldMk cId="1037562471" sldId="350"/>
            <ac:spMk id="56" creationId="{8DABA53B-19AD-764F-0C20-BB25150B882B}"/>
          </ac:spMkLst>
        </pc:spChg>
        <pc:spChg chg="mod">
          <ac:chgData name="Santiago Torreglosa Diaz" userId="5f8b415d-322a-4294-8c48-0e9dbc0a5e62" providerId="ADAL" clId="{62F638C9-E218-4606-A206-6762474B89CE}" dt="2022-10-11T01:25:56.384" v="2178"/>
          <ac:spMkLst>
            <pc:docMk/>
            <pc:sldMk cId="1037562471" sldId="350"/>
            <ac:spMk id="57" creationId="{E18AAF57-8826-E091-6C37-2961A7CC5CFE}"/>
          </ac:spMkLst>
        </pc:spChg>
        <pc:spChg chg="mod">
          <ac:chgData name="Santiago Torreglosa Diaz" userId="5f8b415d-322a-4294-8c48-0e9dbc0a5e62" providerId="ADAL" clId="{62F638C9-E218-4606-A206-6762474B89CE}" dt="2022-10-10T18:58:44.609" v="1713"/>
          <ac:spMkLst>
            <pc:docMk/>
            <pc:sldMk cId="1037562471" sldId="350"/>
            <ac:spMk id="58" creationId="{9B5B280D-8750-ED4D-1C0A-502F5633D8B1}"/>
          </ac:spMkLst>
        </pc:spChg>
        <pc:spChg chg="mod">
          <ac:chgData name="Santiago Torreglosa Diaz" userId="5f8b415d-322a-4294-8c48-0e9dbc0a5e62" providerId="ADAL" clId="{62F638C9-E218-4606-A206-6762474B89CE}" dt="2022-10-11T01:25:56.384" v="2178"/>
          <ac:spMkLst>
            <pc:docMk/>
            <pc:sldMk cId="1037562471" sldId="350"/>
            <ac:spMk id="58" creationId="{FB656DDF-64C5-C1E3-B287-5D750EDF65BA}"/>
          </ac:spMkLst>
        </pc:spChg>
        <pc:spChg chg="mod">
          <ac:chgData name="Santiago Torreglosa Diaz" userId="5f8b415d-322a-4294-8c48-0e9dbc0a5e62" providerId="ADAL" clId="{62F638C9-E218-4606-A206-6762474B89CE}" dt="2022-10-10T18:58:44.609" v="1713"/>
          <ac:spMkLst>
            <pc:docMk/>
            <pc:sldMk cId="1037562471" sldId="350"/>
            <ac:spMk id="59" creationId="{599D9CA3-5E00-2040-306D-B92A9235F895}"/>
          </ac:spMkLst>
        </pc:spChg>
        <pc:spChg chg="mod">
          <ac:chgData name="Santiago Torreglosa Diaz" userId="5f8b415d-322a-4294-8c48-0e9dbc0a5e62" providerId="ADAL" clId="{62F638C9-E218-4606-A206-6762474B89CE}" dt="2022-10-11T01:25:56.384" v="2178"/>
          <ac:spMkLst>
            <pc:docMk/>
            <pc:sldMk cId="1037562471" sldId="350"/>
            <ac:spMk id="60" creationId="{3C365913-9747-2B4F-A609-637759C36A3D}"/>
          </ac:spMkLst>
        </pc:spChg>
        <pc:spChg chg="mod">
          <ac:chgData name="Santiago Torreglosa Diaz" userId="5f8b415d-322a-4294-8c48-0e9dbc0a5e62" providerId="ADAL" clId="{62F638C9-E218-4606-A206-6762474B89CE}" dt="2022-10-11T01:25:56.384" v="2178"/>
          <ac:spMkLst>
            <pc:docMk/>
            <pc:sldMk cId="1037562471" sldId="350"/>
            <ac:spMk id="61" creationId="{6F9BF84E-5B3A-D4A3-8946-D82A1D409AAF}"/>
          </ac:spMkLst>
        </pc:spChg>
        <pc:spChg chg="del">
          <ac:chgData name="Santiago Torreglosa Diaz" userId="5f8b415d-322a-4294-8c48-0e9dbc0a5e62" providerId="ADAL" clId="{62F638C9-E218-4606-A206-6762474B89CE}" dt="2022-10-10T18:55:17.727" v="1628" actId="478"/>
          <ac:spMkLst>
            <pc:docMk/>
            <pc:sldMk cId="1037562471" sldId="350"/>
            <ac:spMk id="63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1T01:25:56.384" v="2178"/>
          <ac:spMkLst>
            <pc:docMk/>
            <pc:sldMk cId="1037562471" sldId="350"/>
            <ac:spMk id="63" creationId="{90A77808-4826-E022-DE94-572E1ABC0F24}"/>
          </ac:spMkLst>
        </pc:spChg>
        <pc:spChg chg="del">
          <ac:chgData name="Santiago Torreglosa Diaz" userId="5f8b415d-322a-4294-8c48-0e9dbc0a5e62" providerId="ADAL" clId="{62F638C9-E218-4606-A206-6762474B89CE}" dt="2022-10-10T18:55:16.287" v="1627" actId="478"/>
          <ac:spMkLst>
            <pc:docMk/>
            <pc:sldMk cId="1037562471" sldId="350"/>
            <ac:spMk id="64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1T01:25:56.384" v="2178"/>
          <ac:spMkLst>
            <pc:docMk/>
            <pc:sldMk cId="1037562471" sldId="350"/>
            <ac:spMk id="64" creationId="{E26A3431-6DEF-3521-12EB-B63B258EC39B}"/>
          </ac:spMkLst>
        </pc:spChg>
        <pc:spChg chg="mod">
          <ac:chgData name="Santiago Torreglosa Diaz" userId="5f8b415d-322a-4294-8c48-0e9dbc0a5e62" providerId="ADAL" clId="{62F638C9-E218-4606-A206-6762474B89CE}" dt="2022-10-10T18:55:25.837" v="1631" actId="20577"/>
          <ac:spMkLst>
            <pc:docMk/>
            <pc:sldMk cId="1037562471" sldId="350"/>
            <ac:spMk id="65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1T02:14:56.427" v="2396" actId="790"/>
          <ac:spMkLst>
            <pc:docMk/>
            <pc:sldMk cId="1037562471" sldId="350"/>
            <ac:spMk id="66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0T18:58:44.609" v="1713"/>
          <ac:spMkLst>
            <pc:docMk/>
            <pc:sldMk cId="1037562471" sldId="350"/>
            <ac:spMk id="70" creationId="{41F525D8-BF90-6F53-D4E9-9DA2CCDF0E73}"/>
          </ac:spMkLst>
        </pc:spChg>
        <pc:spChg chg="mod">
          <ac:chgData name="Santiago Torreglosa Diaz" userId="5f8b415d-322a-4294-8c48-0e9dbc0a5e62" providerId="ADAL" clId="{62F638C9-E218-4606-A206-6762474B89CE}" dt="2022-10-10T18:58:44.609" v="1713"/>
          <ac:spMkLst>
            <pc:docMk/>
            <pc:sldMk cId="1037562471" sldId="350"/>
            <ac:spMk id="71" creationId="{08138D8E-DF82-2F96-DDCD-B7AEB4748789}"/>
          </ac:spMkLst>
        </pc:spChg>
        <pc:spChg chg="mod">
          <ac:chgData name="Santiago Torreglosa Diaz" userId="5f8b415d-322a-4294-8c48-0e9dbc0a5e62" providerId="ADAL" clId="{62F638C9-E218-4606-A206-6762474B89CE}" dt="2022-10-11T01:25:56.384" v="2178"/>
          <ac:spMkLst>
            <pc:docMk/>
            <pc:sldMk cId="1037562471" sldId="350"/>
            <ac:spMk id="73" creationId="{D2942BBA-4048-2F0E-B298-0DE8F23A10D6}"/>
          </ac:spMkLst>
        </pc:spChg>
        <pc:spChg chg="mod">
          <ac:chgData name="Santiago Torreglosa Diaz" userId="5f8b415d-322a-4294-8c48-0e9dbc0a5e62" providerId="ADAL" clId="{62F638C9-E218-4606-A206-6762474B89CE}" dt="2022-10-11T01:25:56.384" v="2178"/>
          <ac:spMkLst>
            <pc:docMk/>
            <pc:sldMk cId="1037562471" sldId="350"/>
            <ac:spMk id="74" creationId="{3B67E37E-9238-6C2D-4C84-43EC4D52CE7C}"/>
          </ac:spMkLst>
        </pc:spChg>
        <pc:spChg chg="mod">
          <ac:chgData name="Santiago Torreglosa Diaz" userId="5f8b415d-322a-4294-8c48-0e9dbc0a5e62" providerId="ADAL" clId="{62F638C9-E218-4606-A206-6762474B89CE}" dt="2022-10-10T18:58:44.609" v="1713"/>
          <ac:spMkLst>
            <pc:docMk/>
            <pc:sldMk cId="1037562471" sldId="350"/>
            <ac:spMk id="74" creationId="{C07437DC-3BAB-662A-347E-C6F248C657F3}"/>
          </ac:spMkLst>
        </pc:spChg>
        <pc:spChg chg="mod">
          <ac:chgData name="Santiago Torreglosa Diaz" userId="5f8b415d-322a-4294-8c48-0e9dbc0a5e62" providerId="ADAL" clId="{62F638C9-E218-4606-A206-6762474B89CE}" dt="2022-10-10T18:58:44.609" v="1713"/>
          <ac:spMkLst>
            <pc:docMk/>
            <pc:sldMk cId="1037562471" sldId="350"/>
            <ac:spMk id="75" creationId="{18B8EC96-9F05-6F73-22DE-4A4F8CE9B2AA}"/>
          </ac:spMkLst>
        </pc:spChg>
        <pc:spChg chg="mod">
          <ac:chgData name="Santiago Torreglosa Diaz" userId="5f8b415d-322a-4294-8c48-0e9dbc0a5e62" providerId="ADAL" clId="{62F638C9-E218-4606-A206-6762474B89CE}" dt="2022-10-10T18:59:02.415" v="1726"/>
          <ac:spMkLst>
            <pc:docMk/>
            <pc:sldMk cId="1037562471" sldId="350"/>
            <ac:spMk id="79" creationId="{223BF2BF-661A-8798-6A24-BD189EDF521E}"/>
          </ac:spMkLst>
        </pc:spChg>
        <pc:spChg chg="mod">
          <ac:chgData name="Santiago Torreglosa Diaz" userId="5f8b415d-322a-4294-8c48-0e9dbc0a5e62" providerId="ADAL" clId="{62F638C9-E218-4606-A206-6762474B89CE}" dt="2022-10-10T18:59:02.415" v="1726"/>
          <ac:spMkLst>
            <pc:docMk/>
            <pc:sldMk cId="1037562471" sldId="350"/>
            <ac:spMk id="80" creationId="{31ED751A-0BA8-6976-7A37-21D9277DC4C1}"/>
          </ac:spMkLst>
        </pc:spChg>
        <pc:spChg chg="mod">
          <ac:chgData name="Santiago Torreglosa Diaz" userId="5f8b415d-322a-4294-8c48-0e9dbc0a5e62" providerId="ADAL" clId="{62F638C9-E218-4606-A206-6762474B89CE}" dt="2022-10-10T18:59:02.415" v="1726"/>
          <ac:spMkLst>
            <pc:docMk/>
            <pc:sldMk cId="1037562471" sldId="350"/>
            <ac:spMk id="82" creationId="{5864F4E1-903B-0B88-4516-1C205206C7ED}"/>
          </ac:spMkLst>
        </pc:spChg>
        <pc:spChg chg="mod">
          <ac:chgData name="Santiago Torreglosa Diaz" userId="5f8b415d-322a-4294-8c48-0e9dbc0a5e62" providerId="ADAL" clId="{62F638C9-E218-4606-A206-6762474B89CE}" dt="2022-10-10T18:59:02.415" v="1726"/>
          <ac:spMkLst>
            <pc:docMk/>
            <pc:sldMk cId="1037562471" sldId="350"/>
            <ac:spMk id="83" creationId="{73624C93-3E89-ED02-F843-46CEA6CF7D8F}"/>
          </ac:spMkLst>
        </pc:spChg>
        <pc:spChg chg="mod">
          <ac:chgData name="Santiago Torreglosa Diaz" userId="5f8b415d-322a-4294-8c48-0e9dbc0a5e62" providerId="ADAL" clId="{62F638C9-E218-4606-A206-6762474B89CE}" dt="2022-10-10T18:59:02.415" v="1726"/>
          <ac:spMkLst>
            <pc:docMk/>
            <pc:sldMk cId="1037562471" sldId="350"/>
            <ac:spMk id="85" creationId="{EB4F1433-3702-45BC-9C6B-5EB19E46491C}"/>
          </ac:spMkLst>
        </pc:spChg>
        <pc:spChg chg="mod">
          <ac:chgData name="Santiago Torreglosa Diaz" userId="5f8b415d-322a-4294-8c48-0e9dbc0a5e62" providerId="ADAL" clId="{62F638C9-E218-4606-A206-6762474B89CE}" dt="2022-10-10T18:59:02.415" v="1726"/>
          <ac:spMkLst>
            <pc:docMk/>
            <pc:sldMk cId="1037562471" sldId="350"/>
            <ac:spMk id="86" creationId="{10F82428-68B3-FD23-1CFD-C03A5D85E9FD}"/>
          </ac:spMkLst>
        </pc:spChg>
        <pc:spChg chg="mod">
          <ac:chgData name="Santiago Torreglosa Diaz" userId="5f8b415d-322a-4294-8c48-0e9dbc0a5e62" providerId="ADAL" clId="{62F638C9-E218-4606-A206-6762474B89CE}" dt="2022-10-10T18:59:02.415" v="1726"/>
          <ac:spMkLst>
            <pc:docMk/>
            <pc:sldMk cId="1037562471" sldId="350"/>
            <ac:spMk id="88" creationId="{03B3D33A-11AA-9182-3BCE-FD94EE5FA6A5}"/>
          </ac:spMkLst>
        </pc:spChg>
        <pc:spChg chg="mod">
          <ac:chgData name="Santiago Torreglosa Diaz" userId="5f8b415d-322a-4294-8c48-0e9dbc0a5e62" providerId="ADAL" clId="{62F638C9-E218-4606-A206-6762474B89CE}" dt="2022-10-10T18:59:02.415" v="1726"/>
          <ac:spMkLst>
            <pc:docMk/>
            <pc:sldMk cId="1037562471" sldId="350"/>
            <ac:spMk id="89" creationId="{63668F84-4571-DEC8-D471-8EF5C213339D}"/>
          </ac:spMkLst>
        </pc:spChg>
        <pc:spChg chg="mod">
          <ac:chgData name="Santiago Torreglosa Diaz" userId="5f8b415d-322a-4294-8c48-0e9dbc0a5e62" providerId="ADAL" clId="{62F638C9-E218-4606-A206-6762474B89CE}" dt="2022-10-10T18:59:19.580" v="1788" actId="20577"/>
          <ac:spMkLst>
            <pc:docMk/>
            <pc:sldMk cId="1037562471" sldId="350"/>
            <ac:spMk id="95" creationId="{ED864F1E-3E33-A1C6-D6C1-DF0516072544}"/>
          </ac:spMkLst>
        </pc:spChg>
        <pc:spChg chg="mod">
          <ac:chgData name="Santiago Torreglosa Diaz" userId="5f8b415d-322a-4294-8c48-0e9dbc0a5e62" providerId="ADAL" clId="{62F638C9-E218-4606-A206-6762474B89CE}" dt="2022-10-10T18:59:02.415" v="1726"/>
          <ac:spMkLst>
            <pc:docMk/>
            <pc:sldMk cId="1037562471" sldId="350"/>
            <ac:spMk id="96" creationId="{19AB96F4-D55D-D9A3-07A9-48B79A7757AE}"/>
          </ac:spMkLst>
        </pc:spChg>
        <pc:spChg chg="mod">
          <ac:chgData name="Santiago Torreglosa Diaz" userId="5f8b415d-322a-4294-8c48-0e9dbc0a5e62" providerId="ADAL" clId="{62F638C9-E218-4606-A206-6762474B89CE}" dt="2022-10-10T18:59:02.415" v="1726"/>
          <ac:spMkLst>
            <pc:docMk/>
            <pc:sldMk cId="1037562471" sldId="350"/>
            <ac:spMk id="98" creationId="{F85EF783-F10A-647E-AD32-E4E6A603DAD9}"/>
          </ac:spMkLst>
        </pc:spChg>
        <pc:spChg chg="mod">
          <ac:chgData name="Santiago Torreglosa Diaz" userId="5f8b415d-322a-4294-8c48-0e9dbc0a5e62" providerId="ADAL" clId="{62F638C9-E218-4606-A206-6762474B89CE}" dt="2022-10-10T18:59:02.415" v="1726"/>
          <ac:spMkLst>
            <pc:docMk/>
            <pc:sldMk cId="1037562471" sldId="350"/>
            <ac:spMk id="99" creationId="{512B84A7-D1A9-5FB5-B473-04E28B433E5B}"/>
          </ac:spMkLst>
        </pc:spChg>
        <pc:spChg chg="mod">
          <ac:chgData name="Santiago Torreglosa Diaz" userId="5f8b415d-322a-4294-8c48-0e9dbc0a5e62" providerId="ADAL" clId="{62F638C9-E218-4606-A206-6762474B89CE}" dt="2022-10-10T18:59:02.415" v="1726"/>
          <ac:spMkLst>
            <pc:docMk/>
            <pc:sldMk cId="1037562471" sldId="350"/>
            <ac:spMk id="101" creationId="{D15F4024-646C-3D0D-38EE-F20500B7D004}"/>
          </ac:spMkLst>
        </pc:spChg>
        <pc:spChg chg="mod">
          <ac:chgData name="Santiago Torreglosa Diaz" userId="5f8b415d-322a-4294-8c48-0e9dbc0a5e62" providerId="ADAL" clId="{62F638C9-E218-4606-A206-6762474B89CE}" dt="2022-10-10T18:59:02.415" v="1726"/>
          <ac:spMkLst>
            <pc:docMk/>
            <pc:sldMk cId="1037562471" sldId="350"/>
            <ac:spMk id="102" creationId="{3E581CE8-32BF-9880-CFE5-A406865E2460}"/>
          </ac:spMkLst>
        </pc:spChg>
        <pc:spChg chg="mod">
          <ac:chgData name="Santiago Torreglosa Diaz" userId="5f8b415d-322a-4294-8c48-0e9dbc0a5e62" providerId="ADAL" clId="{62F638C9-E218-4606-A206-6762474B89CE}" dt="2022-10-10T18:59:02.415" v="1726"/>
          <ac:spMkLst>
            <pc:docMk/>
            <pc:sldMk cId="1037562471" sldId="350"/>
            <ac:spMk id="104" creationId="{EE2662A3-614C-DE41-2CBF-DBF589E537E9}"/>
          </ac:spMkLst>
        </pc:spChg>
        <pc:spChg chg="mod">
          <ac:chgData name="Santiago Torreglosa Diaz" userId="5f8b415d-322a-4294-8c48-0e9dbc0a5e62" providerId="ADAL" clId="{62F638C9-E218-4606-A206-6762474B89CE}" dt="2022-10-10T18:59:02.415" v="1726"/>
          <ac:spMkLst>
            <pc:docMk/>
            <pc:sldMk cId="1037562471" sldId="350"/>
            <ac:spMk id="105" creationId="{E4FD72A6-BCAD-161D-9161-EA44B87B5C8D}"/>
          </ac:spMkLst>
        </pc:spChg>
        <pc:spChg chg="mod">
          <ac:chgData name="Santiago Torreglosa Diaz" userId="5f8b415d-322a-4294-8c48-0e9dbc0a5e62" providerId="ADAL" clId="{62F638C9-E218-4606-A206-6762474B89CE}" dt="2022-10-10T18:59:02.415" v="1726"/>
          <ac:spMkLst>
            <pc:docMk/>
            <pc:sldMk cId="1037562471" sldId="350"/>
            <ac:spMk id="107" creationId="{7CE1F92D-E429-D8D4-169C-11F45DD692EC}"/>
          </ac:spMkLst>
        </pc:spChg>
        <pc:spChg chg="mod">
          <ac:chgData name="Santiago Torreglosa Diaz" userId="5f8b415d-322a-4294-8c48-0e9dbc0a5e62" providerId="ADAL" clId="{62F638C9-E218-4606-A206-6762474B89CE}" dt="2022-10-10T18:59:02.415" v="1726"/>
          <ac:spMkLst>
            <pc:docMk/>
            <pc:sldMk cId="1037562471" sldId="350"/>
            <ac:spMk id="108" creationId="{17708E16-6C62-5C75-7117-4CFA87C93D83}"/>
          </ac:spMkLst>
        </pc:spChg>
        <pc:spChg chg="mod">
          <ac:chgData name="Santiago Torreglosa Diaz" userId="5f8b415d-322a-4294-8c48-0e9dbc0a5e62" providerId="ADAL" clId="{62F638C9-E218-4606-A206-6762474B89CE}" dt="2022-10-11T01:25:56.384" v="2178"/>
          <ac:spMkLst>
            <pc:docMk/>
            <pc:sldMk cId="1037562471" sldId="350"/>
            <ac:spMk id="114" creationId="{13DC5F69-4F65-9F49-B2EB-A69719251490}"/>
          </ac:spMkLst>
        </pc:spChg>
        <pc:spChg chg="mod">
          <ac:chgData name="Santiago Torreglosa Diaz" userId="5f8b415d-322a-4294-8c48-0e9dbc0a5e62" providerId="ADAL" clId="{62F638C9-E218-4606-A206-6762474B89CE}" dt="2022-10-11T01:25:56.384" v="2178"/>
          <ac:spMkLst>
            <pc:docMk/>
            <pc:sldMk cId="1037562471" sldId="350"/>
            <ac:spMk id="115" creationId="{54254506-76AC-B0DD-A4CB-4DA739AB40B0}"/>
          </ac:spMkLst>
        </pc:spChg>
        <pc:spChg chg="mod">
          <ac:chgData name="Santiago Torreglosa Diaz" userId="5f8b415d-322a-4294-8c48-0e9dbc0a5e62" providerId="ADAL" clId="{62F638C9-E218-4606-A206-6762474B89CE}" dt="2022-10-10T18:59:42.717" v="1792"/>
          <ac:spMkLst>
            <pc:docMk/>
            <pc:sldMk cId="1037562471" sldId="350"/>
            <ac:spMk id="120" creationId="{E9ECDA2A-7206-581C-5CF4-7C797C1230AB}"/>
          </ac:spMkLst>
        </pc:spChg>
        <pc:spChg chg="mod">
          <ac:chgData name="Santiago Torreglosa Diaz" userId="5f8b415d-322a-4294-8c48-0e9dbc0a5e62" providerId="ADAL" clId="{62F638C9-E218-4606-A206-6762474B89CE}" dt="2022-10-10T18:59:42.717" v="1792"/>
          <ac:spMkLst>
            <pc:docMk/>
            <pc:sldMk cId="1037562471" sldId="350"/>
            <ac:spMk id="121" creationId="{D4F97B05-C4A4-AC42-4C74-659C98E8812C}"/>
          </ac:spMkLst>
        </pc:spChg>
        <pc:spChg chg="mod">
          <ac:chgData name="Santiago Torreglosa Diaz" userId="5f8b415d-322a-4294-8c48-0e9dbc0a5e62" providerId="ADAL" clId="{62F638C9-E218-4606-A206-6762474B89CE}" dt="2022-10-10T18:59:42.717" v="1792"/>
          <ac:spMkLst>
            <pc:docMk/>
            <pc:sldMk cId="1037562471" sldId="350"/>
            <ac:spMk id="123" creationId="{1ED36109-7521-98D5-5E88-CF8E52E4C9DB}"/>
          </ac:spMkLst>
        </pc:spChg>
        <pc:spChg chg="mod">
          <ac:chgData name="Santiago Torreglosa Diaz" userId="5f8b415d-322a-4294-8c48-0e9dbc0a5e62" providerId="ADAL" clId="{62F638C9-E218-4606-A206-6762474B89CE}" dt="2022-10-10T18:59:42.717" v="1792"/>
          <ac:spMkLst>
            <pc:docMk/>
            <pc:sldMk cId="1037562471" sldId="350"/>
            <ac:spMk id="124" creationId="{161803B9-EB76-71E8-716C-ECED5AD16EA5}"/>
          </ac:spMkLst>
        </pc:spChg>
        <pc:spChg chg="mod">
          <ac:chgData name="Santiago Torreglosa Diaz" userId="5f8b415d-322a-4294-8c48-0e9dbc0a5e62" providerId="ADAL" clId="{62F638C9-E218-4606-A206-6762474B89CE}" dt="2022-10-10T18:59:42.717" v="1792"/>
          <ac:spMkLst>
            <pc:docMk/>
            <pc:sldMk cId="1037562471" sldId="350"/>
            <ac:spMk id="126" creationId="{B49C89A5-70BC-9978-015A-98853BBA1CDF}"/>
          </ac:spMkLst>
        </pc:spChg>
        <pc:spChg chg="mod">
          <ac:chgData name="Santiago Torreglosa Diaz" userId="5f8b415d-322a-4294-8c48-0e9dbc0a5e62" providerId="ADAL" clId="{62F638C9-E218-4606-A206-6762474B89CE}" dt="2022-10-10T18:59:42.717" v="1792"/>
          <ac:spMkLst>
            <pc:docMk/>
            <pc:sldMk cId="1037562471" sldId="350"/>
            <ac:spMk id="127" creationId="{6A0026D3-E2E2-C5A7-74FC-0B0A68C88A00}"/>
          </ac:spMkLst>
        </pc:spChg>
        <pc:spChg chg="mod">
          <ac:chgData name="Santiago Torreglosa Diaz" userId="5f8b415d-322a-4294-8c48-0e9dbc0a5e62" providerId="ADAL" clId="{62F638C9-E218-4606-A206-6762474B89CE}" dt="2022-10-10T18:59:42.717" v="1792"/>
          <ac:spMkLst>
            <pc:docMk/>
            <pc:sldMk cId="1037562471" sldId="350"/>
            <ac:spMk id="84993" creationId="{5BDDA64F-0174-28CE-065B-639E5438E89E}"/>
          </ac:spMkLst>
        </pc:spChg>
        <pc:spChg chg="mod">
          <ac:chgData name="Santiago Torreglosa Diaz" userId="5f8b415d-322a-4294-8c48-0e9dbc0a5e62" providerId="ADAL" clId="{62F638C9-E218-4606-A206-6762474B89CE}" dt="2022-10-10T18:59:42.717" v="1792"/>
          <ac:spMkLst>
            <pc:docMk/>
            <pc:sldMk cId="1037562471" sldId="350"/>
            <ac:spMk id="84994" creationId="{8ADAAA51-E62F-6F8F-78E8-E815D86F6A93}"/>
          </ac:spMkLst>
        </pc:spChg>
        <pc:spChg chg="mod">
          <ac:chgData name="Santiago Torreglosa Diaz" userId="5f8b415d-322a-4294-8c48-0e9dbc0a5e62" providerId="ADAL" clId="{62F638C9-E218-4606-A206-6762474B89CE}" dt="2022-10-11T01:25:56.384" v="2178"/>
          <ac:spMkLst>
            <pc:docMk/>
            <pc:sldMk cId="1037562471" sldId="350"/>
            <ac:spMk id="84997" creationId="{11874B29-E66B-52E0-7FAA-ED87E6873954}"/>
          </ac:spMkLst>
        </pc:spChg>
        <pc:spChg chg="mod">
          <ac:chgData name="Santiago Torreglosa Diaz" userId="5f8b415d-322a-4294-8c48-0e9dbc0a5e62" providerId="ADAL" clId="{62F638C9-E218-4606-A206-6762474B89CE}" dt="2022-10-10T18:56:20.132" v="1640" actId="165"/>
          <ac:spMkLst>
            <pc:docMk/>
            <pc:sldMk cId="1037562471" sldId="350"/>
            <ac:spMk id="84999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0T18:56:35.375" v="1648" actId="20577"/>
          <ac:spMkLst>
            <pc:docMk/>
            <pc:sldMk cId="1037562471" sldId="350"/>
            <ac:spMk id="85000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1T01:25:56.384" v="2178"/>
          <ac:spMkLst>
            <pc:docMk/>
            <pc:sldMk cId="1037562471" sldId="350"/>
            <ac:spMk id="85001" creationId="{03EDE695-C7D0-3B30-1526-0B41F9947B0F}"/>
          </ac:spMkLst>
        </pc:spChg>
        <pc:spChg chg="mod">
          <ac:chgData name="Santiago Torreglosa Diaz" userId="5f8b415d-322a-4294-8c48-0e9dbc0a5e62" providerId="ADAL" clId="{62F638C9-E218-4606-A206-6762474B89CE}" dt="2022-10-10T18:56:20.132" v="1640" actId="165"/>
          <ac:spMkLst>
            <pc:docMk/>
            <pc:sldMk cId="1037562471" sldId="350"/>
            <ac:spMk id="85002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0T18:56:20.132" v="1640" actId="165"/>
          <ac:spMkLst>
            <pc:docMk/>
            <pc:sldMk cId="1037562471" sldId="350"/>
            <ac:spMk id="85003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1T01:25:56.384" v="2178"/>
          <ac:spMkLst>
            <pc:docMk/>
            <pc:sldMk cId="1037562471" sldId="350"/>
            <ac:spMk id="85003" creationId="{BB77D8A2-52CC-9104-D3CB-EA4F21B7C1D0}"/>
          </ac:spMkLst>
        </pc:spChg>
        <pc:spChg chg="mod">
          <ac:chgData name="Santiago Torreglosa Diaz" userId="5f8b415d-322a-4294-8c48-0e9dbc0a5e62" providerId="ADAL" clId="{62F638C9-E218-4606-A206-6762474B89CE}" dt="2022-10-11T01:25:56.384" v="2178"/>
          <ac:spMkLst>
            <pc:docMk/>
            <pc:sldMk cId="1037562471" sldId="350"/>
            <ac:spMk id="85004" creationId="{CE721AA0-5D1E-0993-C649-6334BB13622E}"/>
          </ac:spMkLst>
        </pc:spChg>
        <pc:spChg chg="mod">
          <ac:chgData name="Santiago Torreglosa Diaz" userId="5f8b415d-322a-4294-8c48-0e9dbc0a5e62" providerId="ADAL" clId="{62F638C9-E218-4606-A206-6762474B89CE}" dt="2022-10-10T18:56:20.132" v="1640" actId="165"/>
          <ac:spMkLst>
            <pc:docMk/>
            <pc:sldMk cId="1037562471" sldId="350"/>
            <ac:spMk id="85005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0T18:56:20.132" v="1640" actId="165"/>
          <ac:spMkLst>
            <pc:docMk/>
            <pc:sldMk cId="1037562471" sldId="350"/>
            <ac:spMk id="85006" creationId="{00000000-0000-0000-0000-000000000000}"/>
          </ac:spMkLst>
        </pc:spChg>
        <pc:spChg chg="del mod">
          <ac:chgData name="Santiago Torreglosa Diaz" userId="5f8b415d-322a-4294-8c48-0e9dbc0a5e62" providerId="ADAL" clId="{62F638C9-E218-4606-A206-6762474B89CE}" dt="2022-10-10T18:56:00.124" v="1635" actId="21"/>
          <ac:spMkLst>
            <pc:docMk/>
            <pc:sldMk cId="1037562471" sldId="350"/>
            <ac:spMk id="85008" creationId="{00000000-0000-0000-0000-000000000000}"/>
          </ac:spMkLst>
        </pc:spChg>
        <pc:spChg chg="add del mod">
          <ac:chgData name="Santiago Torreglosa Diaz" userId="5f8b415d-322a-4294-8c48-0e9dbc0a5e62" providerId="ADAL" clId="{62F638C9-E218-4606-A206-6762474B89CE}" dt="2022-10-10T18:56:00.124" v="1635" actId="21"/>
          <ac:spMkLst>
            <pc:docMk/>
            <pc:sldMk cId="1037562471" sldId="350"/>
            <ac:spMk id="85009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1T01:26:03.863" v="2180"/>
          <ac:spMkLst>
            <pc:docMk/>
            <pc:sldMk cId="1037562471" sldId="350"/>
            <ac:spMk id="85012" creationId="{15B47630-1A50-405D-2F89-DA14FEB59E94}"/>
          </ac:spMkLst>
        </pc:spChg>
        <pc:spChg chg="mod">
          <ac:chgData name="Santiago Torreglosa Diaz" userId="5f8b415d-322a-4294-8c48-0e9dbc0a5e62" providerId="ADAL" clId="{62F638C9-E218-4606-A206-6762474B89CE}" dt="2022-10-11T01:26:03.863" v="2180"/>
          <ac:spMkLst>
            <pc:docMk/>
            <pc:sldMk cId="1037562471" sldId="350"/>
            <ac:spMk id="85013" creationId="{C7DC6339-603D-CB65-893C-31814941D8F5}"/>
          </ac:spMkLst>
        </pc:spChg>
        <pc:spChg chg="mod">
          <ac:chgData name="Santiago Torreglosa Diaz" userId="5f8b415d-322a-4294-8c48-0e9dbc0a5e62" providerId="ADAL" clId="{62F638C9-E218-4606-A206-6762474B89CE}" dt="2022-10-10T18:56:20.132" v="1640" actId="165"/>
          <ac:spMkLst>
            <pc:docMk/>
            <pc:sldMk cId="1037562471" sldId="350"/>
            <ac:spMk id="85015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0T18:58:17.739" v="1686" actId="20577"/>
          <ac:spMkLst>
            <pc:docMk/>
            <pc:sldMk cId="1037562471" sldId="350"/>
            <ac:spMk id="85016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0T18:56:20.132" v="1640" actId="165"/>
          <ac:spMkLst>
            <pc:docMk/>
            <pc:sldMk cId="1037562471" sldId="350"/>
            <ac:spMk id="85018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0T18:58:18.937" v="1687" actId="20577"/>
          <ac:spMkLst>
            <pc:docMk/>
            <pc:sldMk cId="1037562471" sldId="350"/>
            <ac:spMk id="85019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0T18:56:20.132" v="1640" actId="165"/>
          <ac:spMkLst>
            <pc:docMk/>
            <pc:sldMk cId="1037562471" sldId="350"/>
            <ac:spMk id="85021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0T18:58:16.253" v="1685" actId="20577"/>
          <ac:spMkLst>
            <pc:docMk/>
            <pc:sldMk cId="1037562471" sldId="350"/>
            <ac:spMk id="85022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0T18:56:20.132" v="1640" actId="165"/>
          <ac:spMkLst>
            <pc:docMk/>
            <pc:sldMk cId="1037562471" sldId="350"/>
            <ac:spMk id="85024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0T18:58:20.968" v="1688" actId="20577"/>
          <ac:spMkLst>
            <pc:docMk/>
            <pc:sldMk cId="1037562471" sldId="350"/>
            <ac:spMk id="85025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0T18:58:37.723" v="1710" actId="20577"/>
          <ac:spMkLst>
            <pc:docMk/>
            <pc:sldMk cId="1037562471" sldId="350"/>
            <ac:spMk id="85031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0T18:56:20.132" v="1640" actId="165"/>
          <ac:spMkLst>
            <pc:docMk/>
            <pc:sldMk cId="1037562471" sldId="350"/>
            <ac:spMk id="85032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0T18:56:20.132" v="1640" actId="165"/>
          <ac:spMkLst>
            <pc:docMk/>
            <pc:sldMk cId="1037562471" sldId="350"/>
            <ac:spMk id="85034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0T18:56:20.132" v="1640" actId="165"/>
          <ac:spMkLst>
            <pc:docMk/>
            <pc:sldMk cId="1037562471" sldId="350"/>
            <ac:spMk id="85035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0T18:56:20.132" v="1640" actId="165"/>
          <ac:spMkLst>
            <pc:docMk/>
            <pc:sldMk cId="1037562471" sldId="350"/>
            <ac:spMk id="85037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0T18:56:20.132" v="1640" actId="165"/>
          <ac:spMkLst>
            <pc:docMk/>
            <pc:sldMk cId="1037562471" sldId="350"/>
            <ac:spMk id="85038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0T18:56:20.132" v="1640" actId="165"/>
          <ac:spMkLst>
            <pc:docMk/>
            <pc:sldMk cId="1037562471" sldId="350"/>
            <ac:spMk id="85040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0T18:56:20.132" v="1640" actId="165"/>
          <ac:spMkLst>
            <pc:docMk/>
            <pc:sldMk cId="1037562471" sldId="350"/>
            <ac:spMk id="85041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0T18:56:20.132" v="1640" actId="165"/>
          <ac:spMkLst>
            <pc:docMk/>
            <pc:sldMk cId="1037562471" sldId="350"/>
            <ac:spMk id="85043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0T18:56:20.132" v="1640" actId="165"/>
          <ac:spMkLst>
            <pc:docMk/>
            <pc:sldMk cId="1037562471" sldId="350"/>
            <ac:spMk id="85044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0T18:59:42.717" v="1792"/>
          <ac:spMkLst>
            <pc:docMk/>
            <pc:sldMk cId="1037562471" sldId="350"/>
            <ac:spMk id="85052" creationId="{8A80CD73-BDF8-F5D1-3907-2DCDBEF74104}"/>
          </ac:spMkLst>
        </pc:spChg>
        <pc:spChg chg="mod">
          <ac:chgData name="Santiago Torreglosa Diaz" userId="5f8b415d-322a-4294-8c48-0e9dbc0a5e62" providerId="ADAL" clId="{62F638C9-E218-4606-A206-6762474B89CE}" dt="2022-10-10T18:59:42.717" v="1792"/>
          <ac:spMkLst>
            <pc:docMk/>
            <pc:sldMk cId="1037562471" sldId="350"/>
            <ac:spMk id="85053" creationId="{470C2E6E-1FED-E2C9-2962-174BD39A31FB}"/>
          </ac:spMkLst>
        </pc:spChg>
        <pc:spChg chg="mod">
          <ac:chgData name="Santiago Torreglosa Diaz" userId="5f8b415d-322a-4294-8c48-0e9dbc0a5e62" providerId="ADAL" clId="{62F638C9-E218-4606-A206-6762474B89CE}" dt="2022-10-10T18:59:42.717" v="1792"/>
          <ac:spMkLst>
            <pc:docMk/>
            <pc:sldMk cId="1037562471" sldId="350"/>
            <ac:spMk id="85055" creationId="{FBCEC526-045F-F0EE-1086-D2A33AD830C3}"/>
          </ac:spMkLst>
        </pc:spChg>
        <pc:spChg chg="mod">
          <ac:chgData name="Santiago Torreglosa Diaz" userId="5f8b415d-322a-4294-8c48-0e9dbc0a5e62" providerId="ADAL" clId="{62F638C9-E218-4606-A206-6762474B89CE}" dt="2022-10-10T18:59:42.717" v="1792"/>
          <ac:spMkLst>
            <pc:docMk/>
            <pc:sldMk cId="1037562471" sldId="350"/>
            <ac:spMk id="85056" creationId="{92D027B6-5A0D-24A0-93C9-E6D9AC5728BC}"/>
          </ac:spMkLst>
        </pc:spChg>
        <pc:spChg chg="mod">
          <ac:chgData name="Santiago Torreglosa Diaz" userId="5f8b415d-322a-4294-8c48-0e9dbc0a5e62" providerId="ADAL" clId="{62F638C9-E218-4606-A206-6762474B89CE}" dt="2022-10-10T18:59:42.717" v="1792"/>
          <ac:spMkLst>
            <pc:docMk/>
            <pc:sldMk cId="1037562471" sldId="350"/>
            <ac:spMk id="85058" creationId="{4E72DF96-35AE-740C-C9C9-DA25375B4D89}"/>
          </ac:spMkLst>
        </pc:spChg>
        <pc:spChg chg="mod">
          <ac:chgData name="Santiago Torreglosa Diaz" userId="5f8b415d-322a-4294-8c48-0e9dbc0a5e62" providerId="ADAL" clId="{62F638C9-E218-4606-A206-6762474B89CE}" dt="2022-10-10T18:59:42.717" v="1792"/>
          <ac:spMkLst>
            <pc:docMk/>
            <pc:sldMk cId="1037562471" sldId="350"/>
            <ac:spMk id="85059" creationId="{D13D364E-EB47-6AD4-635C-A8C6EAA0A36A}"/>
          </ac:spMkLst>
        </pc:spChg>
        <pc:spChg chg="mod">
          <ac:chgData name="Santiago Torreglosa Diaz" userId="5f8b415d-322a-4294-8c48-0e9dbc0a5e62" providerId="ADAL" clId="{62F638C9-E218-4606-A206-6762474B89CE}" dt="2022-10-10T18:59:42.717" v="1792"/>
          <ac:spMkLst>
            <pc:docMk/>
            <pc:sldMk cId="1037562471" sldId="350"/>
            <ac:spMk id="85061" creationId="{358C4B06-A421-059C-B889-4AE10C155224}"/>
          </ac:spMkLst>
        </pc:spChg>
        <pc:spChg chg="mod">
          <ac:chgData name="Santiago Torreglosa Diaz" userId="5f8b415d-322a-4294-8c48-0e9dbc0a5e62" providerId="ADAL" clId="{62F638C9-E218-4606-A206-6762474B89CE}" dt="2022-10-10T18:59:42.717" v="1792"/>
          <ac:spMkLst>
            <pc:docMk/>
            <pc:sldMk cId="1037562471" sldId="350"/>
            <ac:spMk id="85062" creationId="{EDCB326E-DC89-6D3B-39CD-D6ECFC964AAA}"/>
          </ac:spMkLst>
        </pc:spChg>
        <pc:spChg chg="mod">
          <ac:chgData name="Santiago Torreglosa Diaz" userId="5f8b415d-322a-4294-8c48-0e9dbc0a5e62" providerId="ADAL" clId="{62F638C9-E218-4606-A206-6762474B89CE}" dt="2022-10-10T18:59:42.717" v="1792"/>
          <ac:spMkLst>
            <pc:docMk/>
            <pc:sldMk cId="1037562471" sldId="350"/>
            <ac:spMk id="85064" creationId="{99A13551-DBF4-FBB0-E679-5AC4F255B3DE}"/>
          </ac:spMkLst>
        </pc:spChg>
        <pc:spChg chg="mod">
          <ac:chgData name="Santiago Torreglosa Diaz" userId="5f8b415d-322a-4294-8c48-0e9dbc0a5e62" providerId="ADAL" clId="{62F638C9-E218-4606-A206-6762474B89CE}" dt="2022-10-10T18:59:42.717" v="1792"/>
          <ac:spMkLst>
            <pc:docMk/>
            <pc:sldMk cId="1037562471" sldId="350"/>
            <ac:spMk id="85065" creationId="{CA4417D2-4B73-4A74-7F37-A3A772C8EF39}"/>
          </ac:spMkLst>
        </pc:spChg>
        <pc:spChg chg="mod">
          <ac:chgData name="Santiago Torreglosa Diaz" userId="5f8b415d-322a-4294-8c48-0e9dbc0a5e62" providerId="ADAL" clId="{62F638C9-E218-4606-A206-6762474B89CE}" dt="2022-10-11T01:26:03.863" v="2180"/>
          <ac:spMkLst>
            <pc:docMk/>
            <pc:sldMk cId="1037562471" sldId="350"/>
            <ac:spMk id="85072" creationId="{D858BCA4-B29D-C90B-4874-82B5D25846FB}"/>
          </ac:spMkLst>
        </pc:spChg>
        <pc:spChg chg="mod">
          <ac:chgData name="Santiago Torreglosa Diaz" userId="5f8b415d-322a-4294-8c48-0e9dbc0a5e62" providerId="ADAL" clId="{62F638C9-E218-4606-A206-6762474B89CE}" dt="2022-10-11T01:26:03.863" v="2180"/>
          <ac:spMkLst>
            <pc:docMk/>
            <pc:sldMk cId="1037562471" sldId="350"/>
            <ac:spMk id="85073" creationId="{B7980F09-F37C-84E8-4208-11E9772D778A}"/>
          </ac:spMkLst>
        </pc:spChg>
        <pc:spChg chg="mod">
          <ac:chgData name="Santiago Torreglosa Diaz" userId="5f8b415d-322a-4294-8c48-0e9dbc0a5e62" providerId="ADAL" clId="{62F638C9-E218-4606-A206-6762474B89CE}" dt="2022-10-11T01:26:03.863" v="2180"/>
          <ac:spMkLst>
            <pc:docMk/>
            <pc:sldMk cId="1037562471" sldId="350"/>
            <ac:spMk id="85075" creationId="{812CA074-F7ED-4E04-D32A-8AD1AFBE1B88}"/>
          </ac:spMkLst>
        </pc:spChg>
        <pc:spChg chg="mod">
          <ac:chgData name="Santiago Torreglosa Diaz" userId="5f8b415d-322a-4294-8c48-0e9dbc0a5e62" providerId="ADAL" clId="{62F638C9-E218-4606-A206-6762474B89CE}" dt="2022-10-10T19:01:15.435" v="1858"/>
          <ac:spMkLst>
            <pc:docMk/>
            <pc:sldMk cId="1037562471" sldId="350"/>
            <ac:spMk id="85077" creationId="{04E6F1A4-E2AA-D049-1D0E-7F2AA4BBE797}"/>
          </ac:spMkLst>
        </pc:spChg>
        <pc:spChg chg="mod">
          <ac:chgData name="Santiago Torreglosa Diaz" userId="5f8b415d-322a-4294-8c48-0e9dbc0a5e62" providerId="ADAL" clId="{62F638C9-E218-4606-A206-6762474B89CE}" dt="2022-10-10T19:06:14.218" v="1974" actId="20577"/>
          <ac:spMkLst>
            <pc:docMk/>
            <pc:sldMk cId="1037562471" sldId="350"/>
            <ac:spMk id="85078" creationId="{550D84A1-1305-18DF-32F9-170C403D03BC}"/>
          </ac:spMkLst>
        </pc:spChg>
        <pc:spChg chg="mod">
          <ac:chgData name="Santiago Torreglosa Diaz" userId="5f8b415d-322a-4294-8c48-0e9dbc0a5e62" providerId="ADAL" clId="{62F638C9-E218-4606-A206-6762474B89CE}" dt="2022-10-10T19:01:20.414" v="1885"/>
          <ac:spMkLst>
            <pc:docMk/>
            <pc:sldMk cId="1037562471" sldId="350"/>
            <ac:spMk id="85080" creationId="{92EE9357-0AF0-2CF7-1A5D-82F96E8B44F1}"/>
          </ac:spMkLst>
        </pc:spChg>
        <pc:spChg chg="mod">
          <ac:chgData name="Santiago Torreglosa Diaz" userId="5f8b415d-322a-4294-8c48-0e9dbc0a5e62" providerId="ADAL" clId="{62F638C9-E218-4606-A206-6762474B89CE}" dt="2022-10-10T19:06:23.503" v="1985" actId="20577"/>
          <ac:spMkLst>
            <pc:docMk/>
            <pc:sldMk cId="1037562471" sldId="350"/>
            <ac:spMk id="85081" creationId="{573A64ED-32C1-B9EC-CA2D-A22E76F6737C}"/>
          </ac:spMkLst>
        </pc:spChg>
        <pc:spChg chg="mod">
          <ac:chgData name="Santiago Torreglosa Diaz" userId="5f8b415d-322a-4294-8c48-0e9dbc0a5e62" providerId="ADAL" clId="{62F638C9-E218-4606-A206-6762474B89CE}" dt="2022-10-11T01:26:03.863" v="2180"/>
          <ac:spMkLst>
            <pc:docMk/>
            <pc:sldMk cId="1037562471" sldId="350"/>
            <ac:spMk id="85083" creationId="{6FDF4D73-4940-86E9-C84C-D19CA96EDC18}"/>
          </ac:spMkLst>
        </pc:spChg>
        <pc:spChg chg="mod">
          <ac:chgData name="Santiago Torreglosa Diaz" userId="5f8b415d-322a-4294-8c48-0e9dbc0a5e62" providerId="ADAL" clId="{62F638C9-E218-4606-A206-6762474B89CE}" dt="2022-10-11T01:26:03.863" v="2180"/>
          <ac:spMkLst>
            <pc:docMk/>
            <pc:sldMk cId="1037562471" sldId="350"/>
            <ac:spMk id="85086" creationId="{5C4E841B-F3B7-4FAD-1A00-913CDD3795F7}"/>
          </ac:spMkLst>
        </pc:spChg>
        <pc:spChg chg="mod">
          <ac:chgData name="Santiago Torreglosa Diaz" userId="5f8b415d-322a-4294-8c48-0e9dbc0a5e62" providerId="ADAL" clId="{62F638C9-E218-4606-A206-6762474B89CE}" dt="2022-10-11T01:26:03.863" v="2180"/>
          <ac:spMkLst>
            <pc:docMk/>
            <pc:sldMk cId="1037562471" sldId="350"/>
            <ac:spMk id="85087" creationId="{26A4A79C-1718-1D89-6E6D-8909B2F901D7}"/>
          </ac:spMkLst>
        </pc:spChg>
        <pc:spChg chg="mod">
          <ac:chgData name="Santiago Torreglosa Diaz" userId="5f8b415d-322a-4294-8c48-0e9dbc0a5e62" providerId="ADAL" clId="{62F638C9-E218-4606-A206-6762474B89CE}" dt="2022-10-11T01:26:03.863" v="2180"/>
          <ac:spMkLst>
            <pc:docMk/>
            <pc:sldMk cId="1037562471" sldId="350"/>
            <ac:spMk id="85097" creationId="{65290125-B27A-09EE-688A-0897C4C016DA}"/>
          </ac:spMkLst>
        </pc:spChg>
        <pc:spChg chg="mod">
          <ac:chgData name="Santiago Torreglosa Diaz" userId="5f8b415d-322a-4294-8c48-0e9dbc0a5e62" providerId="ADAL" clId="{62F638C9-E218-4606-A206-6762474B89CE}" dt="2022-10-11T01:26:03.863" v="2180"/>
          <ac:spMkLst>
            <pc:docMk/>
            <pc:sldMk cId="1037562471" sldId="350"/>
            <ac:spMk id="85098" creationId="{32C07EB9-7AC9-AC31-12A3-8D84A5AED59F}"/>
          </ac:spMkLst>
        </pc:spChg>
        <pc:spChg chg="mod">
          <ac:chgData name="Santiago Torreglosa Diaz" userId="5f8b415d-322a-4294-8c48-0e9dbc0a5e62" providerId="ADAL" clId="{62F638C9-E218-4606-A206-6762474B89CE}" dt="2022-10-11T01:26:03.863" v="2180"/>
          <ac:spMkLst>
            <pc:docMk/>
            <pc:sldMk cId="1037562471" sldId="350"/>
            <ac:spMk id="85100" creationId="{15E38645-A859-3401-1345-21E5239F40D3}"/>
          </ac:spMkLst>
        </pc:spChg>
        <pc:spChg chg="mod">
          <ac:chgData name="Santiago Torreglosa Diaz" userId="5f8b415d-322a-4294-8c48-0e9dbc0a5e62" providerId="ADAL" clId="{62F638C9-E218-4606-A206-6762474B89CE}" dt="2022-10-11T01:26:03.863" v="2180"/>
          <ac:spMkLst>
            <pc:docMk/>
            <pc:sldMk cId="1037562471" sldId="350"/>
            <ac:spMk id="85101" creationId="{5938F24C-BA26-2BEB-C673-C9575970C0A6}"/>
          </ac:spMkLst>
        </pc:spChg>
        <pc:spChg chg="mod">
          <ac:chgData name="Santiago Torreglosa Diaz" userId="5f8b415d-322a-4294-8c48-0e9dbc0a5e62" providerId="ADAL" clId="{62F638C9-E218-4606-A206-6762474B89CE}" dt="2022-10-11T01:26:03.863" v="2180"/>
          <ac:spMkLst>
            <pc:docMk/>
            <pc:sldMk cId="1037562471" sldId="350"/>
            <ac:spMk id="85103" creationId="{3A3AD58D-9F57-67FA-B5AA-DC87F0B61358}"/>
          </ac:spMkLst>
        </pc:spChg>
        <pc:spChg chg="mod">
          <ac:chgData name="Santiago Torreglosa Diaz" userId="5f8b415d-322a-4294-8c48-0e9dbc0a5e62" providerId="ADAL" clId="{62F638C9-E218-4606-A206-6762474B89CE}" dt="2022-10-11T01:26:03.863" v="2180"/>
          <ac:spMkLst>
            <pc:docMk/>
            <pc:sldMk cId="1037562471" sldId="350"/>
            <ac:spMk id="85104" creationId="{E3613E2E-B104-E65F-A424-9CEE631E99C6}"/>
          </ac:spMkLst>
        </pc:spChg>
        <pc:spChg chg="mod">
          <ac:chgData name="Santiago Torreglosa Diaz" userId="5f8b415d-322a-4294-8c48-0e9dbc0a5e62" providerId="ADAL" clId="{62F638C9-E218-4606-A206-6762474B89CE}" dt="2022-10-11T01:26:03.863" v="2180"/>
          <ac:spMkLst>
            <pc:docMk/>
            <pc:sldMk cId="1037562471" sldId="350"/>
            <ac:spMk id="85106" creationId="{0FB8F416-64A6-056D-4D28-AA74A4948071}"/>
          </ac:spMkLst>
        </pc:spChg>
        <pc:spChg chg="mod">
          <ac:chgData name="Santiago Torreglosa Diaz" userId="5f8b415d-322a-4294-8c48-0e9dbc0a5e62" providerId="ADAL" clId="{62F638C9-E218-4606-A206-6762474B89CE}" dt="2022-10-11T01:26:03.863" v="2180"/>
          <ac:spMkLst>
            <pc:docMk/>
            <pc:sldMk cId="1037562471" sldId="350"/>
            <ac:spMk id="85107" creationId="{DA1EDEA8-FB04-9D22-FE58-40BA60ABC764}"/>
          </ac:spMkLst>
        </pc:spChg>
        <pc:spChg chg="mod">
          <ac:chgData name="Santiago Torreglosa Diaz" userId="5f8b415d-322a-4294-8c48-0e9dbc0a5e62" providerId="ADAL" clId="{62F638C9-E218-4606-A206-6762474B89CE}" dt="2022-10-11T01:26:10.790" v="2182"/>
          <ac:spMkLst>
            <pc:docMk/>
            <pc:sldMk cId="1037562471" sldId="350"/>
            <ac:spMk id="85113" creationId="{01C953ED-662F-DE52-EEF4-27C2EDA14B8A}"/>
          </ac:spMkLst>
        </pc:spChg>
        <pc:spChg chg="mod">
          <ac:chgData name="Santiago Torreglosa Diaz" userId="5f8b415d-322a-4294-8c48-0e9dbc0a5e62" providerId="ADAL" clId="{62F638C9-E218-4606-A206-6762474B89CE}" dt="2022-10-11T01:26:10.790" v="2182"/>
          <ac:spMkLst>
            <pc:docMk/>
            <pc:sldMk cId="1037562471" sldId="350"/>
            <ac:spMk id="85114" creationId="{B58C85A8-2AE7-68C2-12F3-72B03B4FAE93}"/>
          </ac:spMkLst>
        </pc:spChg>
        <pc:spChg chg="mod">
          <ac:chgData name="Santiago Torreglosa Diaz" userId="5f8b415d-322a-4294-8c48-0e9dbc0a5e62" providerId="ADAL" clId="{62F638C9-E218-4606-A206-6762474B89CE}" dt="2022-10-11T01:26:10.790" v="2182"/>
          <ac:spMkLst>
            <pc:docMk/>
            <pc:sldMk cId="1037562471" sldId="350"/>
            <ac:spMk id="85116" creationId="{C9A51AA5-AE4E-8D7A-BF9E-AA1767EA57CA}"/>
          </ac:spMkLst>
        </pc:spChg>
        <pc:spChg chg="mod">
          <ac:chgData name="Santiago Torreglosa Diaz" userId="5f8b415d-322a-4294-8c48-0e9dbc0a5e62" providerId="ADAL" clId="{62F638C9-E218-4606-A206-6762474B89CE}" dt="2022-10-11T01:26:10.790" v="2182"/>
          <ac:spMkLst>
            <pc:docMk/>
            <pc:sldMk cId="1037562471" sldId="350"/>
            <ac:spMk id="85117" creationId="{ACD868DC-003A-6BC3-2F92-858971DCE840}"/>
          </ac:spMkLst>
        </pc:spChg>
        <pc:spChg chg="mod">
          <ac:chgData name="Santiago Torreglosa Diaz" userId="5f8b415d-322a-4294-8c48-0e9dbc0a5e62" providerId="ADAL" clId="{62F638C9-E218-4606-A206-6762474B89CE}" dt="2022-10-11T01:26:10.790" v="2182"/>
          <ac:spMkLst>
            <pc:docMk/>
            <pc:sldMk cId="1037562471" sldId="350"/>
            <ac:spMk id="85119" creationId="{740E347F-5CDA-DD6C-8CD0-03798CEC65CB}"/>
          </ac:spMkLst>
        </pc:spChg>
        <pc:spChg chg="mod">
          <ac:chgData name="Santiago Torreglosa Diaz" userId="5f8b415d-322a-4294-8c48-0e9dbc0a5e62" providerId="ADAL" clId="{62F638C9-E218-4606-A206-6762474B89CE}" dt="2022-10-11T01:26:10.790" v="2182"/>
          <ac:spMkLst>
            <pc:docMk/>
            <pc:sldMk cId="1037562471" sldId="350"/>
            <ac:spMk id="85120" creationId="{9CC7A678-B43B-4444-84AE-CCE5441BD114}"/>
          </ac:spMkLst>
        </pc:spChg>
        <pc:spChg chg="mod">
          <ac:chgData name="Santiago Torreglosa Diaz" userId="5f8b415d-322a-4294-8c48-0e9dbc0a5e62" providerId="ADAL" clId="{62F638C9-E218-4606-A206-6762474B89CE}" dt="2022-10-11T01:26:10.790" v="2182"/>
          <ac:spMkLst>
            <pc:docMk/>
            <pc:sldMk cId="1037562471" sldId="350"/>
            <ac:spMk id="85122" creationId="{2803FE9A-5405-3EE4-1CF4-BC4A501B7106}"/>
          </ac:spMkLst>
        </pc:spChg>
        <pc:spChg chg="mod">
          <ac:chgData name="Santiago Torreglosa Diaz" userId="5f8b415d-322a-4294-8c48-0e9dbc0a5e62" providerId="ADAL" clId="{62F638C9-E218-4606-A206-6762474B89CE}" dt="2022-10-11T01:26:10.790" v="2182"/>
          <ac:spMkLst>
            <pc:docMk/>
            <pc:sldMk cId="1037562471" sldId="350"/>
            <ac:spMk id="85123" creationId="{249B136D-83E0-2707-83DE-7CF847762799}"/>
          </ac:spMkLst>
        </pc:spChg>
        <pc:spChg chg="mod">
          <ac:chgData name="Santiago Torreglosa Diaz" userId="5f8b415d-322a-4294-8c48-0e9dbc0a5e62" providerId="ADAL" clId="{62F638C9-E218-4606-A206-6762474B89CE}" dt="2022-10-11T01:26:10.790" v="2182"/>
          <ac:spMkLst>
            <pc:docMk/>
            <pc:sldMk cId="1037562471" sldId="350"/>
            <ac:spMk id="85129" creationId="{67F54F13-0128-B747-D524-ABB3A97AA105}"/>
          </ac:spMkLst>
        </pc:spChg>
        <pc:spChg chg="mod">
          <ac:chgData name="Santiago Torreglosa Diaz" userId="5f8b415d-322a-4294-8c48-0e9dbc0a5e62" providerId="ADAL" clId="{62F638C9-E218-4606-A206-6762474B89CE}" dt="2022-10-11T01:26:10.790" v="2182"/>
          <ac:spMkLst>
            <pc:docMk/>
            <pc:sldMk cId="1037562471" sldId="350"/>
            <ac:spMk id="85130" creationId="{608A53D0-EB84-FE5E-7D36-69F26FA50399}"/>
          </ac:spMkLst>
        </pc:spChg>
        <pc:spChg chg="mod">
          <ac:chgData name="Santiago Torreglosa Diaz" userId="5f8b415d-322a-4294-8c48-0e9dbc0a5e62" providerId="ADAL" clId="{62F638C9-E218-4606-A206-6762474B89CE}" dt="2022-10-11T01:26:10.790" v="2182"/>
          <ac:spMkLst>
            <pc:docMk/>
            <pc:sldMk cId="1037562471" sldId="350"/>
            <ac:spMk id="85132" creationId="{1DE8C41C-CF9E-E5AF-51DC-A2E367BA371F}"/>
          </ac:spMkLst>
        </pc:spChg>
        <pc:spChg chg="mod">
          <ac:chgData name="Santiago Torreglosa Diaz" userId="5f8b415d-322a-4294-8c48-0e9dbc0a5e62" providerId="ADAL" clId="{62F638C9-E218-4606-A206-6762474B89CE}" dt="2022-10-11T01:26:10.790" v="2182"/>
          <ac:spMkLst>
            <pc:docMk/>
            <pc:sldMk cId="1037562471" sldId="350"/>
            <ac:spMk id="85133" creationId="{ECC0020E-3EC4-D4D4-EB48-48447BAE57FC}"/>
          </ac:spMkLst>
        </pc:spChg>
        <pc:spChg chg="mod">
          <ac:chgData name="Santiago Torreglosa Diaz" userId="5f8b415d-322a-4294-8c48-0e9dbc0a5e62" providerId="ADAL" clId="{62F638C9-E218-4606-A206-6762474B89CE}" dt="2022-10-11T01:26:10.790" v="2182"/>
          <ac:spMkLst>
            <pc:docMk/>
            <pc:sldMk cId="1037562471" sldId="350"/>
            <ac:spMk id="85135" creationId="{77DE2A52-7BC1-7DAA-CAC8-2EB54B299CD4}"/>
          </ac:spMkLst>
        </pc:spChg>
        <pc:spChg chg="mod">
          <ac:chgData name="Santiago Torreglosa Diaz" userId="5f8b415d-322a-4294-8c48-0e9dbc0a5e62" providerId="ADAL" clId="{62F638C9-E218-4606-A206-6762474B89CE}" dt="2022-10-11T01:26:10.790" v="2182"/>
          <ac:spMkLst>
            <pc:docMk/>
            <pc:sldMk cId="1037562471" sldId="350"/>
            <ac:spMk id="85136" creationId="{AC10A8B5-7F55-BC23-A616-865B13982B5A}"/>
          </ac:spMkLst>
        </pc:spChg>
        <pc:spChg chg="mod">
          <ac:chgData name="Santiago Torreglosa Diaz" userId="5f8b415d-322a-4294-8c48-0e9dbc0a5e62" providerId="ADAL" clId="{62F638C9-E218-4606-A206-6762474B89CE}" dt="2022-10-11T01:26:10.790" v="2182"/>
          <ac:spMkLst>
            <pc:docMk/>
            <pc:sldMk cId="1037562471" sldId="350"/>
            <ac:spMk id="85138" creationId="{D5FDB275-3E34-6F44-B6C8-93A8BBE16794}"/>
          </ac:spMkLst>
        </pc:spChg>
        <pc:spChg chg="mod">
          <ac:chgData name="Santiago Torreglosa Diaz" userId="5f8b415d-322a-4294-8c48-0e9dbc0a5e62" providerId="ADAL" clId="{62F638C9-E218-4606-A206-6762474B89CE}" dt="2022-10-11T01:26:10.790" v="2182"/>
          <ac:spMkLst>
            <pc:docMk/>
            <pc:sldMk cId="1037562471" sldId="350"/>
            <ac:spMk id="85139" creationId="{324E3B7B-9397-3FEF-6FB6-B19546BA4407}"/>
          </ac:spMkLst>
        </pc:spChg>
        <pc:spChg chg="add mod">
          <ac:chgData name="Santiago Torreglosa Diaz" userId="5f8b415d-322a-4294-8c48-0e9dbc0a5e62" providerId="ADAL" clId="{62F638C9-E218-4606-A206-6762474B89CE}" dt="2022-10-11T02:13:27.190" v="2313" actId="14100"/>
          <ac:spMkLst>
            <pc:docMk/>
            <pc:sldMk cId="1037562471" sldId="350"/>
            <ac:spMk id="85168" creationId="{642AF7FA-1C0F-671F-CE02-289BB7034DD4}"/>
          </ac:spMkLst>
        </pc:spChg>
        <pc:spChg chg="add mod">
          <ac:chgData name="Santiago Torreglosa Diaz" userId="5f8b415d-322a-4294-8c48-0e9dbc0a5e62" providerId="ADAL" clId="{62F638C9-E218-4606-A206-6762474B89CE}" dt="2022-10-11T02:14:05.976" v="2338" actId="14100"/>
          <ac:spMkLst>
            <pc:docMk/>
            <pc:sldMk cId="1037562471" sldId="350"/>
            <ac:spMk id="85169" creationId="{D79A6B8A-CE2C-8155-8F53-08CE510B7EBB}"/>
          </ac:spMkLst>
        </pc:spChg>
        <pc:grpChg chg="add mod">
          <ac:chgData name="Santiago Torreglosa Diaz" userId="5f8b415d-322a-4294-8c48-0e9dbc0a5e62" providerId="ADAL" clId="{62F638C9-E218-4606-A206-6762474B89CE}" dt="2022-10-11T01:27:35.042" v="2202" actId="1036"/>
          <ac:grpSpMkLst>
            <pc:docMk/>
            <pc:sldMk cId="1037562471" sldId="350"/>
            <ac:grpSpMk id="3" creationId="{61C6867D-6A85-95B3-0003-3B307F174BDD}"/>
          </ac:grpSpMkLst>
        </pc:grpChg>
        <pc:grpChg chg="add mod">
          <ac:chgData name="Santiago Torreglosa Diaz" userId="5f8b415d-322a-4294-8c48-0e9dbc0a5e62" providerId="ADAL" clId="{62F638C9-E218-4606-A206-6762474B89CE}" dt="2022-10-10T19:01:36.933" v="1918" actId="1036"/>
          <ac:grpSpMkLst>
            <pc:docMk/>
            <pc:sldMk cId="1037562471" sldId="350"/>
            <ac:grpSpMk id="13" creationId="{1D4E8734-9FFE-E18B-DB39-A9531433735E}"/>
          </ac:grpSpMkLst>
        </pc:grpChg>
        <pc:grpChg chg="add mod">
          <ac:chgData name="Santiago Torreglosa Diaz" userId="5f8b415d-322a-4294-8c48-0e9dbc0a5e62" providerId="ADAL" clId="{62F638C9-E218-4606-A206-6762474B89CE}" dt="2022-10-10T19:01:38.490" v="1920" actId="1036"/>
          <ac:grpSpMkLst>
            <pc:docMk/>
            <pc:sldMk cId="1037562471" sldId="350"/>
            <ac:grpSpMk id="20" creationId="{F9F24E23-E942-86FC-35C5-C784BEF468AC}"/>
          </ac:grpSpMkLst>
        </pc:grpChg>
        <pc:grpChg chg="add del mod">
          <ac:chgData name="Santiago Torreglosa Diaz" userId="5f8b415d-322a-4294-8c48-0e9dbc0a5e62" providerId="ADAL" clId="{62F638C9-E218-4606-A206-6762474B89CE}" dt="2022-10-10T18:58:48.915" v="1716"/>
          <ac:grpSpMkLst>
            <pc:docMk/>
            <pc:sldMk cId="1037562471" sldId="350"/>
            <ac:grpSpMk id="24" creationId="{832CE282-BC68-BF4A-AED4-A2D1AEA9E240}"/>
          </ac:grpSpMkLst>
        </pc:grpChg>
        <pc:grpChg chg="add del mod">
          <ac:chgData name="Santiago Torreglosa Diaz" userId="5f8b415d-322a-4294-8c48-0e9dbc0a5e62" providerId="ADAL" clId="{62F638C9-E218-4606-A206-6762474B89CE}" dt="2022-10-10T18:58:48.915" v="1716"/>
          <ac:grpSpMkLst>
            <pc:docMk/>
            <pc:sldMk cId="1037562471" sldId="350"/>
            <ac:grpSpMk id="29" creationId="{31EB0168-D304-3363-4639-3FC012B45DAD}"/>
          </ac:grpSpMkLst>
        </pc:grpChg>
        <pc:grpChg chg="add del mod">
          <ac:chgData name="Santiago Torreglosa Diaz" userId="5f8b415d-322a-4294-8c48-0e9dbc0a5e62" providerId="ADAL" clId="{62F638C9-E218-4606-A206-6762474B89CE}" dt="2022-10-10T18:58:48.915" v="1716"/>
          <ac:grpSpMkLst>
            <pc:docMk/>
            <pc:sldMk cId="1037562471" sldId="350"/>
            <ac:grpSpMk id="32" creationId="{B3824593-538C-DE30-1DAC-B0D130F8B955}"/>
          </ac:grpSpMkLst>
        </pc:grpChg>
        <pc:grpChg chg="add del mod">
          <ac:chgData name="Santiago Torreglosa Diaz" userId="5f8b415d-322a-4294-8c48-0e9dbc0a5e62" providerId="ADAL" clId="{62F638C9-E218-4606-A206-6762474B89CE}" dt="2022-10-10T18:58:48.915" v="1716"/>
          <ac:grpSpMkLst>
            <pc:docMk/>
            <pc:sldMk cId="1037562471" sldId="350"/>
            <ac:grpSpMk id="35" creationId="{6B665FC1-FF08-2BA6-9F67-7F002D0C5F20}"/>
          </ac:grpSpMkLst>
        </pc:grpChg>
        <pc:grpChg chg="add del mod">
          <ac:chgData name="Santiago Torreglosa Diaz" userId="5f8b415d-322a-4294-8c48-0e9dbc0a5e62" providerId="ADAL" clId="{62F638C9-E218-4606-A206-6762474B89CE}" dt="2022-10-10T18:58:48.915" v="1716"/>
          <ac:grpSpMkLst>
            <pc:docMk/>
            <pc:sldMk cId="1037562471" sldId="350"/>
            <ac:grpSpMk id="38" creationId="{6973A9C9-46CC-E87D-781B-A5D886DD1820}"/>
          </ac:grpSpMkLst>
        </pc:grpChg>
        <pc:grpChg chg="add del mod">
          <ac:chgData name="Santiago Torreglosa Diaz" userId="5f8b415d-322a-4294-8c48-0e9dbc0a5e62" providerId="ADAL" clId="{62F638C9-E218-4606-A206-6762474B89CE}" dt="2022-10-10T18:58:48.915" v="1716"/>
          <ac:grpSpMkLst>
            <pc:docMk/>
            <pc:sldMk cId="1037562471" sldId="350"/>
            <ac:grpSpMk id="45" creationId="{014A2CF5-6912-10E7-71EC-175B902C2A07}"/>
          </ac:grpSpMkLst>
        </pc:grpChg>
        <pc:grpChg chg="add del mod">
          <ac:chgData name="Santiago Torreglosa Diaz" userId="5f8b415d-322a-4294-8c48-0e9dbc0a5e62" providerId="ADAL" clId="{62F638C9-E218-4606-A206-6762474B89CE}" dt="2022-10-10T18:58:48.915" v="1716"/>
          <ac:grpSpMkLst>
            <pc:docMk/>
            <pc:sldMk cId="1037562471" sldId="350"/>
            <ac:grpSpMk id="48" creationId="{4DA8238B-9F7A-537C-9DAF-7A997BB66B5F}"/>
          </ac:grpSpMkLst>
        </pc:grpChg>
        <pc:grpChg chg="add del mod">
          <ac:chgData name="Santiago Torreglosa Diaz" userId="5f8b415d-322a-4294-8c48-0e9dbc0a5e62" providerId="ADAL" clId="{62F638C9-E218-4606-A206-6762474B89CE}" dt="2022-10-10T18:58:48.915" v="1716"/>
          <ac:grpSpMkLst>
            <pc:docMk/>
            <pc:sldMk cId="1037562471" sldId="350"/>
            <ac:grpSpMk id="51" creationId="{E151B808-E536-6433-7CD5-0E28847B2124}"/>
          </ac:grpSpMkLst>
        </pc:grpChg>
        <pc:grpChg chg="add mod">
          <ac:chgData name="Santiago Torreglosa Diaz" userId="5f8b415d-322a-4294-8c48-0e9dbc0a5e62" providerId="ADAL" clId="{62F638C9-E218-4606-A206-6762474B89CE}" dt="2022-10-11T01:26:02.854" v="2179" actId="1076"/>
          <ac:grpSpMkLst>
            <pc:docMk/>
            <pc:sldMk cId="1037562471" sldId="350"/>
            <ac:grpSpMk id="53" creationId="{B79EA212-EDB3-1A19-027D-DA0AA31BF8ED}"/>
          </ac:grpSpMkLst>
        </pc:grpChg>
        <pc:grpChg chg="add del mod">
          <ac:chgData name="Santiago Torreglosa Diaz" userId="5f8b415d-322a-4294-8c48-0e9dbc0a5e62" providerId="ADAL" clId="{62F638C9-E218-4606-A206-6762474B89CE}" dt="2022-10-10T18:58:48.915" v="1716"/>
          <ac:grpSpMkLst>
            <pc:docMk/>
            <pc:sldMk cId="1037562471" sldId="350"/>
            <ac:grpSpMk id="54" creationId="{8DBC4697-97B2-6878-EC70-49BF2AAB3C31}"/>
          </ac:grpSpMkLst>
        </pc:grpChg>
        <pc:grpChg chg="add mod">
          <ac:chgData name="Santiago Torreglosa Diaz" userId="5f8b415d-322a-4294-8c48-0e9dbc0a5e62" providerId="ADAL" clId="{62F638C9-E218-4606-A206-6762474B89CE}" dt="2022-10-11T01:26:02.854" v="2179" actId="1076"/>
          <ac:grpSpMkLst>
            <pc:docMk/>
            <pc:sldMk cId="1037562471" sldId="350"/>
            <ac:grpSpMk id="56" creationId="{BC686403-3120-B044-23C8-94645E297E58}"/>
          </ac:grpSpMkLst>
        </pc:grpChg>
        <pc:grpChg chg="add del mod">
          <ac:chgData name="Santiago Torreglosa Diaz" userId="5f8b415d-322a-4294-8c48-0e9dbc0a5e62" providerId="ADAL" clId="{62F638C9-E218-4606-A206-6762474B89CE}" dt="2022-10-10T18:58:48.915" v="1716"/>
          <ac:grpSpMkLst>
            <pc:docMk/>
            <pc:sldMk cId="1037562471" sldId="350"/>
            <ac:grpSpMk id="57" creationId="{D4C68ECE-A241-140D-7A4E-69DC9ED8C730}"/>
          </ac:grpSpMkLst>
        </pc:grpChg>
        <pc:grpChg chg="add mod">
          <ac:chgData name="Santiago Torreglosa Diaz" userId="5f8b415d-322a-4294-8c48-0e9dbc0a5e62" providerId="ADAL" clId="{62F638C9-E218-4606-A206-6762474B89CE}" dt="2022-10-11T01:26:02.854" v="2179" actId="1076"/>
          <ac:grpSpMkLst>
            <pc:docMk/>
            <pc:sldMk cId="1037562471" sldId="350"/>
            <ac:grpSpMk id="59" creationId="{13F3CA5E-2FB8-7543-A62F-C4A33348FB7D}"/>
          </ac:grpSpMkLst>
        </pc:grpChg>
        <pc:grpChg chg="add mod">
          <ac:chgData name="Santiago Torreglosa Diaz" userId="5f8b415d-322a-4294-8c48-0e9dbc0a5e62" providerId="ADAL" clId="{62F638C9-E218-4606-A206-6762474B89CE}" dt="2022-10-11T01:26:02.854" v="2179" actId="1076"/>
          <ac:grpSpMkLst>
            <pc:docMk/>
            <pc:sldMk cId="1037562471" sldId="350"/>
            <ac:grpSpMk id="62" creationId="{5828072F-3447-AB07-E914-AB75B355237F}"/>
          </ac:grpSpMkLst>
        </pc:grpChg>
        <pc:grpChg chg="add del mod">
          <ac:chgData name="Santiago Torreglosa Diaz" userId="5f8b415d-322a-4294-8c48-0e9dbc0a5e62" providerId="ADAL" clId="{62F638C9-E218-4606-A206-6762474B89CE}" dt="2022-10-10T18:58:48.915" v="1716"/>
          <ac:grpSpMkLst>
            <pc:docMk/>
            <pc:sldMk cId="1037562471" sldId="350"/>
            <ac:grpSpMk id="69" creationId="{FAEC7E0E-99BE-D272-9391-E8186A3B124D}"/>
          </ac:grpSpMkLst>
        </pc:grpChg>
        <pc:grpChg chg="add mod">
          <ac:chgData name="Santiago Torreglosa Diaz" userId="5f8b415d-322a-4294-8c48-0e9dbc0a5e62" providerId="ADAL" clId="{62F638C9-E218-4606-A206-6762474B89CE}" dt="2022-10-11T01:26:02.854" v="2179" actId="1076"/>
          <ac:grpSpMkLst>
            <pc:docMk/>
            <pc:sldMk cId="1037562471" sldId="350"/>
            <ac:grpSpMk id="72" creationId="{FECC0674-A0EB-CDE3-90D3-FE7EA13CD6F7}"/>
          </ac:grpSpMkLst>
        </pc:grpChg>
        <pc:grpChg chg="add del mod">
          <ac:chgData name="Santiago Torreglosa Diaz" userId="5f8b415d-322a-4294-8c48-0e9dbc0a5e62" providerId="ADAL" clId="{62F638C9-E218-4606-A206-6762474B89CE}" dt="2022-10-10T18:58:48.915" v="1716"/>
          <ac:grpSpMkLst>
            <pc:docMk/>
            <pc:sldMk cId="1037562471" sldId="350"/>
            <ac:grpSpMk id="73" creationId="{6365FBE3-6910-22D1-C2F5-79B59C35473B}"/>
          </ac:grpSpMkLst>
        </pc:grpChg>
        <pc:grpChg chg="add mod">
          <ac:chgData name="Santiago Torreglosa Diaz" userId="5f8b415d-322a-4294-8c48-0e9dbc0a5e62" providerId="ADAL" clId="{62F638C9-E218-4606-A206-6762474B89CE}" dt="2022-10-11T01:26:02.854" v="2179" actId="1076"/>
          <ac:grpSpMkLst>
            <pc:docMk/>
            <pc:sldMk cId="1037562471" sldId="350"/>
            <ac:grpSpMk id="75" creationId="{5F8F038C-5CE2-B1E0-47A3-9830032112D0}"/>
          </ac:grpSpMkLst>
        </pc:grpChg>
        <pc:grpChg chg="add mod">
          <ac:chgData name="Santiago Torreglosa Diaz" userId="5f8b415d-322a-4294-8c48-0e9dbc0a5e62" providerId="ADAL" clId="{62F638C9-E218-4606-A206-6762474B89CE}" dt="2022-10-10T19:00:34.740" v="1857" actId="1038"/>
          <ac:grpSpMkLst>
            <pc:docMk/>
            <pc:sldMk cId="1037562471" sldId="350"/>
            <ac:grpSpMk id="78" creationId="{4727B95B-242F-BAF7-D32E-4EB1500FBB79}"/>
          </ac:grpSpMkLst>
        </pc:grpChg>
        <pc:grpChg chg="add mod">
          <ac:chgData name="Santiago Torreglosa Diaz" userId="5f8b415d-322a-4294-8c48-0e9dbc0a5e62" providerId="ADAL" clId="{62F638C9-E218-4606-A206-6762474B89CE}" dt="2022-10-10T19:00:34.740" v="1857" actId="1038"/>
          <ac:grpSpMkLst>
            <pc:docMk/>
            <pc:sldMk cId="1037562471" sldId="350"/>
            <ac:grpSpMk id="81" creationId="{3ACD6CC3-049C-56C4-C312-9C55FD6DD9BB}"/>
          </ac:grpSpMkLst>
        </pc:grpChg>
        <pc:grpChg chg="add mod">
          <ac:chgData name="Santiago Torreglosa Diaz" userId="5f8b415d-322a-4294-8c48-0e9dbc0a5e62" providerId="ADAL" clId="{62F638C9-E218-4606-A206-6762474B89CE}" dt="2022-10-10T19:00:34.740" v="1857" actId="1038"/>
          <ac:grpSpMkLst>
            <pc:docMk/>
            <pc:sldMk cId="1037562471" sldId="350"/>
            <ac:grpSpMk id="84" creationId="{4FFDBFA4-E0FC-BC85-8B30-D678D1AC3554}"/>
          </ac:grpSpMkLst>
        </pc:grpChg>
        <pc:grpChg chg="add mod">
          <ac:chgData name="Santiago Torreglosa Diaz" userId="5f8b415d-322a-4294-8c48-0e9dbc0a5e62" providerId="ADAL" clId="{62F638C9-E218-4606-A206-6762474B89CE}" dt="2022-10-10T19:00:34.740" v="1857" actId="1038"/>
          <ac:grpSpMkLst>
            <pc:docMk/>
            <pc:sldMk cId="1037562471" sldId="350"/>
            <ac:grpSpMk id="87" creationId="{906471A6-ED5A-405A-F173-B1A51BA686B3}"/>
          </ac:grpSpMkLst>
        </pc:grpChg>
        <pc:grpChg chg="add mod">
          <ac:chgData name="Santiago Torreglosa Diaz" userId="5f8b415d-322a-4294-8c48-0e9dbc0a5e62" providerId="ADAL" clId="{62F638C9-E218-4606-A206-6762474B89CE}" dt="2022-10-10T19:00:34.740" v="1857" actId="1038"/>
          <ac:grpSpMkLst>
            <pc:docMk/>
            <pc:sldMk cId="1037562471" sldId="350"/>
            <ac:grpSpMk id="94" creationId="{343501A5-1CFD-11E0-A638-1512B2702B76}"/>
          </ac:grpSpMkLst>
        </pc:grpChg>
        <pc:grpChg chg="add mod">
          <ac:chgData name="Santiago Torreglosa Diaz" userId="5f8b415d-322a-4294-8c48-0e9dbc0a5e62" providerId="ADAL" clId="{62F638C9-E218-4606-A206-6762474B89CE}" dt="2022-10-10T19:00:34.740" v="1857" actId="1038"/>
          <ac:grpSpMkLst>
            <pc:docMk/>
            <pc:sldMk cId="1037562471" sldId="350"/>
            <ac:grpSpMk id="97" creationId="{3A12BD97-B27A-DD80-95B0-230FF2E6E840}"/>
          </ac:grpSpMkLst>
        </pc:grpChg>
        <pc:grpChg chg="add mod">
          <ac:chgData name="Santiago Torreglosa Diaz" userId="5f8b415d-322a-4294-8c48-0e9dbc0a5e62" providerId="ADAL" clId="{62F638C9-E218-4606-A206-6762474B89CE}" dt="2022-10-10T19:00:34.740" v="1857" actId="1038"/>
          <ac:grpSpMkLst>
            <pc:docMk/>
            <pc:sldMk cId="1037562471" sldId="350"/>
            <ac:grpSpMk id="100" creationId="{D34B662F-6F12-D462-7128-BD167699DD54}"/>
          </ac:grpSpMkLst>
        </pc:grpChg>
        <pc:grpChg chg="add mod">
          <ac:chgData name="Santiago Torreglosa Diaz" userId="5f8b415d-322a-4294-8c48-0e9dbc0a5e62" providerId="ADAL" clId="{62F638C9-E218-4606-A206-6762474B89CE}" dt="2022-10-10T19:00:34.740" v="1857" actId="1038"/>
          <ac:grpSpMkLst>
            <pc:docMk/>
            <pc:sldMk cId="1037562471" sldId="350"/>
            <ac:grpSpMk id="103" creationId="{8C3CB514-72E7-0C05-DC4F-175188DDA3AA}"/>
          </ac:grpSpMkLst>
        </pc:grpChg>
        <pc:grpChg chg="add mod">
          <ac:chgData name="Santiago Torreglosa Diaz" userId="5f8b415d-322a-4294-8c48-0e9dbc0a5e62" providerId="ADAL" clId="{62F638C9-E218-4606-A206-6762474B89CE}" dt="2022-10-10T19:00:34.740" v="1857" actId="1038"/>
          <ac:grpSpMkLst>
            <pc:docMk/>
            <pc:sldMk cId="1037562471" sldId="350"/>
            <ac:grpSpMk id="106" creationId="{A8A088FB-D205-A4DC-2A48-08E369670A18}"/>
          </ac:grpSpMkLst>
        </pc:grpChg>
        <pc:grpChg chg="add mod">
          <ac:chgData name="Santiago Torreglosa Diaz" userId="5f8b415d-322a-4294-8c48-0e9dbc0a5e62" providerId="ADAL" clId="{62F638C9-E218-4606-A206-6762474B89CE}" dt="2022-10-11T01:26:02.854" v="2179" actId="1076"/>
          <ac:grpSpMkLst>
            <pc:docMk/>
            <pc:sldMk cId="1037562471" sldId="350"/>
            <ac:grpSpMk id="116" creationId="{B4FF6E6F-E5A7-4652-32B7-D102713D1933}"/>
          </ac:grpSpMkLst>
        </pc:grpChg>
        <pc:grpChg chg="add mod">
          <ac:chgData name="Santiago Torreglosa Diaz" userId="5f8b415d-322a-4294-8c48-0e9dbc0a5e62" providerId="ADAL" clId="{62F638C9-E218-4606-A206-6762474B89CE}" dt="2022-10-10T19:00:34.740" v="1857" actId="1038"/>
          <ac:grpSpMkLst>
            <pc:docMk/>
            <pc:sldMk cId="1037562471" sldId="350"/>
            <ac:grpSpMk id="119" creationId="{97922D30-AD51-B684-A412-9D181A9D1EAB}"/>
          </ac:grpSpMkLst>
        </pc:grpChg>
        <pc:grpChg chg="add mod">
          <ac:chgData name="Santiago Torreglosa Diaz" userId="5f8b415d-322a-4294-8c48-0e9dbc0a5e62" providerId="ADAL" clId="{62F638C9-E218-4606-A206-6762474B89CE}" dt="2022-10-10T19:00:34.740" v="1857" actId="1038"/>
          <ac:grpSpMkLst>
            <pc:docMk/>
            <pc:sldMk cId="1037562471" sldId="350"/>
            <ac:grpSpMk id="122" creationId="{0CCA58C4-ACC7-6E8C-513D-B6EF0E058ECE}"/>
          </ac:grpSpMkLst>
        </pc:grpChg>
        <pc:grpChg chg="add mod">
          <ac:chgData name="Santiago Torreglosa Diaz" userId="5f8b415d-322a-4294-8c48-0e9dbc0a5e62" providerId="ADAL" clId="{62F638C9-E218-4606-A206-6762474B89CE}" dt="2022-10-10T19:00:34.740" v="1857" actId="1038"/>
          <ac:grpSpMkLst>
            <pc:docMk/>
            <pc:sldMk cId="1037562471" sldId="350"/>
            <ac:grpSpMk id="125" creationId="{147ED2AF-F02F-614D-F4A6-840C77EC4251}"/>
          </ac:grpSpMkLst>
        </pc:grpChg>
        <pc:grpChg chg="add mod">
          <ac:chgData name="Santiago Torreglosa Diaz" userId="5f8b415d-322a-4294-8c48-0e9dbc0a5e62" providerId="ADAL" clId="{62F638C9-E218-4606-A206-6762474B89CE}" dt="2022-10-10T19:00:34.740" v="1857" actId="1038"/>
          <ac:grpSpMkLst>
            <pc:docMk/>
            <pc:sldMk cId="1037562471" sldId="350"/>
            <ac:grpSpMk id="84992" creationId="{EBF35B64-C0AC-79D9-F165-D6401EB37251}"/>
          </ac:grpSpMkLst>
        </pc:grpChg>
        <pc:grpChg chg="del mod">
          <ac:chgData name="Santiago Torreglosa Diaz" userId="5f8b415d-322a-4294-8c48-0e9dbc0a5e62" providerId="ADAL" clId="{62F638C9-E218-4606-A206-6762474B89CE}" dt="2022-10-10T18:56:20.132" v="1640" actId="165"/>
          <ac:grpSpMkLst>
            <pc:docMk/>
            <pc:sldMk cId="1037562471" sldId="350"/>
            <ac:grpSpMk id="84997" creationId="{00000000-0000-0000-0000-000000000000}"/>
          </ac:grpSpMkLst>
        </pc:grpChg>
        <pc:grpChg chg="mod topLvl">
          <ac:chgData name="Santiago Torreglosa Diaz" userId="5f8b415d-322a-4294-8c48-0e9dbc0a5e62" providerId="ADAL" clId="{62F638C9-E218-4606-A206-6762474B89CE}" dt="2022-10-10T19:00:10.662" v="1847" actId="1038"/>
          <ac:grpSpMkLst>
            <pc:docMk/>
            <pc:sldMk cId="1037562471" sldId="350"/>
            <ac:grpSpMk id="84998" creationId="{00000000-0000-0000-0000-000000000000}"/>
          </ac:grpSpMkLst>
        </pc:grpChg>
        <pc:grpChg chg="del mod topLvl">
          <ac:chgData name="Santiago Torreglosa Diaz" userId="5f8b415d-322a-4294-8c48-0e9dbc0a5e62" providerId="ADAL" clId="{62F638C9-E218-4606-A206-6762474B89CE}" dt="2022-10-10T18:57:22.811" v="1660" actId="478"/>
          <ac:grpSpMkLst>
            <pc:docMk/>
            <pc:sldMk cId="1037562471" sldId="350"/>
            <ac:grpSpMk id="85001" creationId="{00000000-0000-0000-0000-000000000000}"/>
          </ac:grpSpMkLst>
        </pc:grpChg>
        <pc:grpChg chg="add mod">
          <ac:chgData name="Santiago Torreglosa Diaz" userId="5f8b415d-322a-4294-8c48-0e9dbc0a5e62" providerId="ADAL" clId="{62F638C9-E218-4606-A206-6762474B89CE}" dt="2022-10-11T01:26:02.854" v="2179" actId="1076"/>
          <ac:grpSpMkLst>
            <pc:docMk/>
            <pc:sldMk cId="1037562471" sldId="350"/>
            <ac:grpSpMk id="85002" creationId="{DAC07FD2-943D-55B9-3C2A-F0F61481188B}"/>
          </ac:grpSpMkLst>
        </pc:grpChg>
        <pc:grpChg chg="del mod topLvl">
          <ac:chgData name="Santiago Torreglosa Diaz" userId="5f8b415d-322a-4294-8c48-0e9dbc0a5e62" providerId="ADAL" clId="{62F638C9-E218-4606-A206-6762474B89CE}" dt="2022-10-10T18:57:47.597" v="1667" actId="478"/>
          <ac:grpSpMkLst>
            <pc:docMk/>
            <pc:sldMk cId="1037562471" sldId="350"/>
            <ac:grpSpMk id="85004" creationId="{00000000-0000-0000-0000-000000000000}"/>
          </ac:grpSpMkLst>
        </pc:grpChg>
        <pc:grpChg chg="add del">
          <ac:chgData name="Santiago Torreglosa Diaz" userId="5f8b415d-322a-4294-8c48-0e9dbc0a5e62" providerId="ADAL" clId="{62F638C9-E218-4606-A206-6762474B89CE}" dt="2022-10-10T18:56:00.124" v="1635" actId="21"/>
          <ac:grpSpMkLst>
            <pc:docMk/>
            <pc:sldMk cId="1037562471" sldId="350"/>
            <ac:grpSpMk id="85007" creationId="{00000000-0000-0000-0000-000000000000}"/>
          </ac:grpSpMkLst>
        </pc:grpChg>
        <pc:grpChg chg="add mod">
          <ac:chgData name="Santiago Torreglosa Diaz" userId="5f8b415d-322a-4294-8c48-0e9dbc0a5e62" providerId="ADAL" clId="{62F638C9-E218-4606-A206-6762474B89CE}" dt="2022-10-11T01:26:09.990" v="2181" actId="1076"/>
          <ac:grpSpMkLst>
            <pc:docMk/>
            <pc:sldMk cId="1037562471" sldId="350"/>
            <ac:grpSpMk id="85009" creationId="{D191B3EA-700D-3ED1-7C9A-4DD7C93FE884}"/>
          </ac:grpSpMkLst>
        </pc:grpChg>
        <pc:grpChg chg="mod topLvl">
          <ac:chgData name="Santiago Torreglosa Diaz" userId="5f8b415d-322a-4294-8c48-0e9dbc0a5e62" providerId="ADAL" clId="{62F638C9-E218-4606-A206-6762474B89CE}" dt="2022-10-10T19:00:34.740" v="1857" actId="1038"/>
          <ac:grpSpMkLst>
            <pc:docMk/>
            <pc:sldMk cId="1037562471" sldId="350"/>
            <ac:grpSpMk id="85014" creationId="{00000000-0000-0000-0000-000000000000}"/>
          </ac:grpSpMkLst>
        </pc:grpChg>
        <pc:grpChg chg="mod topLvl">
          <ac:chgData name="Santiago Torreglosa Diaz" userId="5f8b415d-322a-4294-8c48-0e9dbc0a5e62" providerId="ADAL" clId="{62F638C9-E218-4606-A206-6762474B89CE}" dt="2022-10-10T19:00:34.740" v="1857" actId="1038"/>
          <ac:grpSpMkLst>
            <pc:docMk/>
            <pc:sldMk cId="1037562471" sldId="350"/>
            <ac:grpSpMk id="85017" creationId="{00000000-0000-0000-0000-000000000000}"/>
          </ac:grpSpMkLst>
        </pc:grpChg>
        <pc:grpChg chg="mod topLvl">
          <ac:chgData name="Santiago Torreglosa Diaz" userId="5f8b415d-322a-4294-8c48-0e9dbc0a5e62" providerId="ADAL" clId="{62F638C9-E218-4606-A206-6762474B89CE}" dt="2022-10-10T19:00:34.740" v="1857" actId="1038"/>
          <ac:grpSpMkLst>
            <pc:docMk/>
            <pc:sldMk cId="1037562471" sldId="350"/>
            <ac:grpSpMk id="85020" creationId="{00000000-0000-0000-0000-000000000000}"/>
          </ac:grpSpMkLst>
        </pc:grpChg>
        <pc:grpChg chg="mod topLvl">
          <ac:chgData name="Santiago Torreglosa Diaz" userId="5f8b415d-322a-4294-8c48-0e9dbc0a5e62" providerId="ADAL" clId="{62F638C9-E218-4606-A206-6762474B89CE}" dt="2022-10-10T19:00:34.740" v="1857" actId="1038"/>
          <ac:grpSpMkLst>
            <pc:docMk/>
            <pc:sldMk cId="1037562471" sldId="350"/>
            <ac:grpSpMk id="85023" creationId="{00000000-0000-0000-0000-000000000000}"/>
          </ac:grpSpMkLst>
        </pc:grpChg>
        <pc:grpChg chg="mod topLvl">
          <ac:chgData name="Santiago Torreglosa Diaz" userId="5f8b415d-322a-4294-8c48-0e9dbc0a5e62" providerId="ADAL" clId="{62F638C9-E218-4606-A206-6762474B89CE}" dt="2022-10-10T19:00:34.740" v="1857" actId="1038"/>
          <ac:grpSpMkLst>
            <pc:docMk/>
            <pc:sldMk cId="1037562471" sldId="350"/>
            <ac:grpSpMk id="85030" creationId="{00000000-0000-0000-0000-000000000000}"/>
          </ac:grpSpMkLst>
        </pc:grpChg>
        <pc:grpChg chg="mod topLvl">
          <ac:chgData name="Santiago Torreglosa Diaz" userId="5f8b415d-322a-4294-8c48-0e9dbc0a5e62" providerId="ADAL" clId="{62F638C9-E218-4606-A206-6762474B89CE}" dt="2022-10-10T19:00:34.740" v="1857" actId="1038"/>
          <ac:grpSpMkLst>
            <pc:docMk/>
            <pc:sldMk cId="1037562471" sldId="350"/>
            <ac:grpSpMk id="85033" creationId="{00000000-0000-0000-0000-000000000000}"/>
          </ac:grpSpMkLst>
        </pc:grpChg>
        <pc:grpChg chg="mod topLvl">
          <ac:chgData name="Santiago Torreglosa Diaz" userId="5f8b415d-322a-4294-8c48-0e9dbc0a5e62" providerId="ADAL" clId="{62F638C9-E218-4606-A206-6762474B89CE}" dt="2022-10-10T19:00:34.740" v="1857" actId="1038"/>
          <ac:grpSpMkLst>
            <pc:docMk/>
            <pc:sldMk cId="1037562471" sldId="350"/>
            <ac:grpSpMk id="85036" creationId="{00000000-0000-0000-0000-000000000000}"/>
          </ac:grpSpMkLst>
        </pc:grpChg>
        <pc:grpChg chg="mod topLvl">
          <ac:chgData name="Santiago Torreglosa Diaz" userId="5f8b415d-322a-4294-8c48-0e9dbc0a5e62" providerId="ADAL" clId="{62F638C9-E218-4606-A206-6762474B89CE}" dt="2022-10-10T19:00:34.740" v="1857" actId="1038"/>
          <ac:grpSpMkLst>
            <pc:docMk/>
            <pc:sldMk cId="1037562471" sldId="350"/>
            <ac:grpSpMk id="85039" creationId="{00000000-0000-0000-0000-000000000000}"/>
          </ac:grpSpMkLst>
        </pc:grpChg>
        <pc:grpChg chg="mod topLvl">
          <ac:chgData name="Santiago Torreglosa Diaz" userId="5f8b415d-322a-4294-8c48-0e9dbc0a5e62" providerId="ADAL" clId="{62F638C9-E218-4606-A206-6762474B89CE}" dt="2022-10-10T19:00:34.740" v="1857" actId="1038"/>
          <ac:grpSpMkLst>
            <pc:docMk/>
            <pc:sldMk cId="1037562471" sldId="350"/>
            <ac:grpSpMk id="85042" creationId="{00000000-0000-0000-0000-000000000000}"/>
          </ac:grpSpMkLst>
        </pc:grpChg>
        <pc:grpChg chg="add mod">
          <ac:chgData name="Santiago Torreglosa Diaz" userId="5f8b415d-322a-4294-8c48-0e9dbc0a5e62" providerId="ADAL" clId="{62F638C9-E218-4606-A206-6762474B89CE}" dt="2022-10-10T19:00:34.740" v="1857" actId="1038"/>
          <ac:grpSpMkLst>
            <pc:docMk/>
            <pc:sldMk cId="1037562471" sldId="350"/>
            <ac:grpSpMk id="85051" creationId="{84DBF996-6FE8-2B66-15A4-8A1CCDC033ED}"/>
          </ac:grpSpMkLst>
        </pc:grpChg>
        <pc:grpChg chg="add mod">
          <ac:chgData name="Santiago Torreglosa Diaz" userId="5f8b415d-322a-4294-8c48-0e9dbc0a5e62" providerId="ADAL" clId="{62F638C9-E218-4606-A206-6762474B89CE}" dt="2022-10-10T19:00:34.740" v="1857" actId="1038"/>
          <ac:grpSpMkLst>
            <pc:docMk/>
            <pc:sldMk cId="1037562471" sldId="350"/>
            <ac:grpSpMk id="85054" creationId="{8EC0BE43-4A43-BAEB-9AA5-E2CECF305FE8}"/>
          </ac:grpSpMkLst>
        </pc:grpChg>
        <pc:grpChg chg="add mod">
          <ac:chgData name="Santiago Torreglosa Diaz" userId="5f8b415d-322a-4294-8c48-0e9dbc0a5e62" providerId="ADAL" clId="{62F638C9-E218-4606-A206-6762474B89CE}" dt="2022-10-10T19:00:34.740" v="1857" actId="1038"/>
          <ac:grpSpMkLst>
            <pc:docMk/>
            <pc:sldMk cId="1037562471" sldId="350"/>
            <ac:grpSpMk id="85057" creationId="{0E96A723-6BB3-E6E2-92EF-7C801B8FB444}"/>
          </ac:grpSpMkLst>
        </pc:grpChg>
        <pc:grpChg chg="add mod">
          <ac:chgData name="Santiago Torreglosa Diaz" userId="5f8b415d-322a-4294-8c48-0e9dbc0a5e62" providerId="ADAL" clId="{62F638C9-E218-4606-A206-6762474B89CE}" dt="2022-10-10T19:00:34.740" v="1857" actId="1038"/>
          <ac:grpSpMkLst>
            <pc:docMk/>
            <pc:sldMk cId="1037562471" sldId="350"/>
            <ac:grpSpMk id="85060" creationId="{E3CF6B27-CC3F-64C2-51C3-C8B523706DBC}"/>
          </ac:grpSpMkLst>
        </pc:grpChg>
        <pc:grpChg chg="add mod">
          <ac:chgData name="Santiago Torreglosa Diaz" userId="5f8b415d-322a-4294-8c48-0e9dbc0a5e62" providerId="ADAL" clId="{62F638C9-E218-4606-A206-6762474B89CE}" dt="2022-10-10T19:00:34.740" v="1857" actId="1038"/>
          <ac:grpSpMkLst>
            <pc:docMk/>
            <pc:sldMk cId="1037562471" sldId="350"/>
            <ac:grpSpMk id="85063" creationId="{5429531F-EDDF-9C9F-F9CF-EB06656096F1}"/>
          </ac:grpSpMkLst>
        </pc:grpChg>
        <pc:grpChg chg="add mod">
          <ac:chgData name="Santiago Torreglosa Diaz" userId="5f8b415d-322a-4294-8c48-0e9dbc0a5e62" providerId="ADAL" clId="{62F638C9-E218-4606-A206-6762474B89CE}" dt="2022-10-11T01:26:09.990" v="2181" actId="1076"/>
          <ac:grpSpMkLst>
            <pc:docMk/>
            <pc:sldMk cId="1037562471" sldId="350"/>
            <ac:grpSpMk id="85071" creationId="{CD599C40-DBF5-C09F-4CAE-6CB7B2B181EE}"/>
          </ac:grpSpMkLst>
        </pc:grpChg>
        <pc:grpChg chg="add mod">
          <ac:chgData name="Santiago Torreglosa Diaz" userId="5f8b415d-322a-4294-8c48-0e9dbc0a5e62" providerId="ADAL" clId="{62F638C9-E218-4606-A206-6762474B89CE}" dt="2022-10-11T01:26:09.990" v="2181" actId="1076"/>
          <ac:grpSpMkLst>
            <pc:docMk/>
            <pc:sldMk cId="1037562471" sldId="350"/>
            <ac:grpSpMk id="85074" creationId="{2B758C99-C2EA-D94F-CDEF-EE8CDF8B50A6}"/>
          </ac:grpSpMkLst>
        </pc:grpChg>
        <pc:grpChg chg="add mod">
          <ac:chgData name="Santiago Torreglosa Diaz" userId="5f8b415d-322a-4294-8c48-0e9dbc0a5e62" providerId="ADAL" clId="{62F638C9-E218-4606-A206-6762474B89CE}" dt="2022-10-10T19:01:39.964" v="1922" actId="1036"/>
          <ac:grpSpMkLst>
            <pc:docMk/>
            <pc:sldMk cId="1037562471" sldId="350"/>
            <ac:grpSpMk id="85076" creationId="{882DCA94-A0BA-BAA0-CE91-FE19A7F67B22}"/>
          </ac:grpSpMkLst>
        </pc:grpChg>
        <pc:grpChg chg="add mod">
          <ac:chgData name="Santiago Torreglosa Diaz" userId="5f8b415d-322a-4294-8c48-0e9dbc0a5e62" providerId="ADAL" clId="{62F638C9-E218-4606-A206-6762474B89CE}" dt="2022-10-10T19:01:41.188" v="1924" actId="1036"/>
          <ac:grpSpMkLst>
            <pc:docMk/>
            <pc:sldMk cId="1037562471" sldId="350"/>
            <ac:grpSpMk id="85079" creationId="{D8430236-C516-AFD5-1BD5-EC10E94663E9}"/>
          </ac:grpSpMkLst>
        </pc:grpChg>
        <pc:grpChg chg="add mod">
          <ac:chgData name="Santiago Torreglosa Diaz" userId="5f8b415d-322a-4294-8c48-0e9dbc0a5e62" providerId="ADAL" clId="{62F638C9-E218-4606-A206-6762474B89CE}" dt="2022-10-11T01:26:09.990" v="2181" actId="1076"/>
          <ac:grpSpMkLst>
            <pc:docMk/>
            <pc:sldMk cId="1037562471" sldId="350"/>
            <ac:grpSpMk id="85084" creationId="{1C0A8448-611B-590D-237E-AD62B13C6C2B}"/>
          </ac:grpSpMkLst>
        </pc:grpChg>
        <pc:grpChg chg="add mod">
          <ac:chgData name="Santiago Torreglosa Diaz" userId="5f8b415d-322a-4294-8c48-0e9dbc0a5e62" providerId="ADAL" clId="{62F638C9-E218-4606-A206-6762474B89CE}" dt="2022-10-11T01:26:09.990" v="2181" actId="1076"/>
          <ac:grpSpMkLst>
            <pc:docMk/>
            <pc:sldMk cId="1037562471" sldId="350"/>
            <ac:grpSpMk id="85096" creationId="{1EE7425D-AE7C-5866-318B-01900056B66A}"/>
          </ac:grpSpMkLst>
        </pc:grpChg>
        <pc:grpChg chg="add mod">
          <ac:chgData name="Santiago Torreglosa Diaz" userId="5f8b415d-322a-4294-8c48-0e9dbc0a5e62" providerId="ADAL" clId="{62F638C9-E218-4606-A206-6762474B89CE}" dt="2022-10-11T01:26:09.990" v="2181" actId="1076"/>
          <ac:grpSpMkLst>
            <pc:docMk/>
            <pc:sldMk cId="1037562471" sldId="350"/>
            <ac:grpSpMk id="85099" creationId="{CEF4585D-29E4-5581-6042-1C49421BEBF4}"/>
          </ac:grpSpMkLst>
        </pc:grpChg>
        <pc:grpChg chg="add mod">
          <ac:chgData name="Santiago Torreglosa Diaz" userId="5f8b415d-322a-4294-8c48-0e9dbc0a5e62" providerId="ADAL" clId="{62F638C9-E218-4606-A206-6762474B89CE}" dt="2022-10-11T01:26:09.990" v="2181" actId="1076"/>
          <ac:grpSpMkLst>
            <pc:docMk/>
            <pc:sldMk cId="1037562471" sldId="350"/>
            <ac:grpSpMk id="85102" creationId="{EF7FEFBE-0F27-EB96-020A-6A943CA898CA}"/>
          </ac:grpSpMkLst>
        </pc:grpChg>
        <pc:grpChg chg="add mod">
          <ac:chgData name="Santiago Torreglosa Diaz" userId="5f8b415d-322a-4294-8c48-0e9dbc0a5e62" providerId="ADAL" clId="{62F638C9-E218-4606-A206-6762474B89CE}" dt="2022-10-11T01:26:09.990" v="2181" actId="1076"/>
          <ac:grpSpMkLst>
            <pc:docMk/>
            <pc:sldMk cId="1037562471" sldId="350"/>
            <ac:grpSpMk id="85105" creationId="{987894E1-4671-25AF-6250-639AACF01E6D}"/>
          </ac:grpSpMkLst>
        </pc:grpChg>
        <pc:grpChg chg="add mod">
          <ac:chgData name="Santiago Torreglosa Diaz" userId="5f8b415d-322a-4294-8c48-0e9dbc0a5e62" providerId="ADAL" clId="{62F638C9-E218-4606-A206-6762474B89CE}" dt="2022-10-11T01:26:19.518" v="2183" actId="1076"/>
          <ac:grpSpMkLst>
            <pc:docMk/>
            <pc:sldMk cId="1037562471" sldId="350"/>
            <ac:grpSpMk id="85112" creationId="{7180972F-96BB-6259-C27B-DE60E4FBBA70}"/>
          </ac:grpSpMkLst>
        </pc:grpChg>
        <pc:grpChg chg="add mod">
          <ac:chgData name="Santiago Torreglosa Diaz" userId="5f8b415d-322a-4294-8c48-0e9dbc0a5e62" providerId="ADAL" clId="{62F638C9-E218-4606-A206-6762474B89CE}" dt="2022-10-11T01:26:19.518" v="2183" actId="1076"/>
          <ac:grpSpMkLst>
            <pc:docMk/>
            <pc:sldMk cId="1037562471" sldId="350"/>
            <ac:grpSpMk id="85115" creationId="{E4FC3E09-A830-DF16-C99D-AFE8C15AB65A}"/>
          </ac:grpSpMkLst>
        </pc:grpChg>
        <pc:grpChg chg="add mod">
          <ac:chgData name="Santiago Torreglosa Diaz" userId="5f8b415d-322a-4294-8c48-0e9dbc0a5e62" providerId="ADAL" clId="{62F638C9-E218-4606-A206-6762474B89CE}" dt="2022-10-11T01:26:19.518" v="2183" actId="1076"/>
          <ac:grpSpMkLst>
            <pc:docMk/>
            <pc:sldMk cId="1037562471" sldId="350"/>
            <ac:grpSpMk id="85118" creationId="{0D9ABE16-EC49-DE4E-ED42-7AA505D7A60C}"/>
          </ac:grpSpMkLst>
        </pc:grpChg>
        <pc:grpChg chg="add mod">
          <ac:chgData name="Santiago Torreglosa Diaz" userId="5f8b415d-322a-4294-8c48-0e9dbc0a5e62" providerId="ADAL" clId="{62F638C9-E218-4606-A206-6762474B89CE}" dt="2022-10-11T01:26:19.518" v="2183" actId="1076"/>
          <ac:grpSpMkLst>
            <pc:docMk/>
            <pc:sldMk cId="1037562471" sldId="350"/>
            <ac:grpSpMk id="85121" creationId="{E431DC0B-E147-26EC-B14F-BD0C34632D73}"/>
          </ac:grpSpMkLst>
        </pc:grpChg>
        <pc:grpChg chg="add mod">
          <ac:chgData name="Santiago Torreglosa Diaz" userId="5f8b415d-322a-4294-8c48-0e9dbc0a5e62" providerId="ADAL" clId="{62F638C9-E218-4606-A206-6762474B89CE}" dt="2022-10-11T01:26:19.518" v="2183" actId="1076"/>
          <ac:grpSpMkLst>
            <pc:docMk/>
            <pc:sldMk cId="1037562471" sldId="350"/>
            <ac:grpSpMk id="85128" creationId="{A85C32F3-18EB-CEEB-A901-BA05606C1E69}"/>
          </ac:grpSpMkLst>
        </pc:grpChg>
        <pc:grpChg chg="add mod">
          <ac:chgData name="Santiago Torreglosa Diaz" userId="5f8b415d-322a-4294-8c48-0e9dbc0a5e62" providerId="ADAL" clId="{62F638C9-E218-4606-A206-6762474B89CE}" dt="2022-10-11T01:26:19.518" v="2183" actId="1076"/>
          <ac:grpSpMkLst>
            <pc:docMk/>
            <pc:sldMk cId="1037562471" sldId="350"/>
            <ac:grpSpMk id="85131" creationId="{1E613A9B-52B6-BC4A-326D-D792A7B0CD52}"/>
          </ac:grpSpMkLst>
        </pc:grpChg>
        <pc:grpChg chg="add mod">
          <ac:chgData name="Santiago Torreglosa Diaz" userId="5f8b415d-322a-4294-8c48-0e9dbc0a5e62" providerId="ADAL" clId="{62F638C9-E218-4606-A206-6762474B89CE}" dt="2022-10-11T01:26:19.518" v="2183" actId="1076"/>
          <ac:grpSpMkLst>
            <pc:docMk/>
            <pc:sldMk cId="1037562471" sldId="350"/>
            <ac:grpSpMk id="85134" creationId="{F10EBA01-EA4C-A68E-3650-990F3F6C5BE7}"/>
          </ac:grpSpMkLst>
        </pc:grpChg>
        <pc:grpChg chg="add mod">
          <ac:chgData name="Santiago Torreglosa Diaz" userId="5f8b415d-322a-4294-8c48-0e9dbc0a5e62" providerId="ADAL" clId="{62F638C9-E218-4606-A206-6762474B89CE}" dt="2022-10-11T01:26:19.518" v="2183" actId="1076"/>
          <ac:grpSpMkLst>
            <pc:docMk/>
            <pc:sldMk cId="1037562471" sldId="350"/>
            <ac:grpSpMk id="85137" creationId="{FE1056CD-14BD-2CCB-C406-96B231B9F798}"/>
          </ac:grpSpMkLst>
        </pc:grpChg>
        <pc:cxnChg chg="add del mod">
          <ac:chgData name="Santiago Torreglosa Diaz" userId="5f8b415d-322a-4294-8c48-0e9dbc0a5e62" providerId="ADAL" clId="{62F638C9-E218-4606-A206-6762474B89CE}" dt="2022-10-10T18:56:02.713" v="1637"/>
          <ac:cxnSpMkLst>
            <pc:docMk/>
            <pc:sldMk cId="1037562471" sldId="350"/>
            <ac:cxnSpMk id="5" creationId="{1B610F5D-000B-7450-8299-9E002354D0AB}"/>
          </ac:cxnSpMkLst>
        </pc:cxnChg>
        <pc:cxnChg chg="add mod">
          <ac:chgData name="Santiago Torreglosa Diaz" userId="5f8b415d-322a-4294-8c48-0e9dbc0a5e62" providerId="ADAL" clId="{62F638C9-E218-4606-A206-6762474B89CE}" dt="2022-10-10T19:01:38.490" v="1920" actId="1036"/>
          <ac:cxnSpMkLst>
            <pc:docMk/>
            <pc:sldMk cId="1037562471" sldId="350"/>
            <ac:cxnSpMk id="19" creationId="{3E6DFD7C-7C40-AAF2-B653-151B61EE3E38}"/>
          </ac:cxnSpMkLst>
        </pc:cxnChg>
        <pc:cxnChg chg="add del mod">
          <ac:chgData name="Santiago Torreglosa Diaz" userId="5f8b415d-322a-4294-8c48-0e9dbc0a5e62" providerId="ADAL" clId="{62F638C9-E218-4606-A206-6762474B89CE}" dt="2022-10-10T18:58:48.915" v="1716"/>
          <ac:cxnSpMkLst>
            <pc:docMk/>
            <pc:sldMk cId="1037562471" sldId="350"/>
            <ac:cxnSpMk id="27" creationId="{61896EC8-AFF7-9CC9-DE1E-EA181742958D}"/>
          </ac:cxnSpMkLst>
        </pc:cxnChg>
        <pc:cxnChg chg="add del mod">
          <ac:chgData name="Santiago Torreglosa Diaz" userId="5f8b415d-322a-4294-8c48-0e9dbc0a5e62" providerId="ADAL" clId="{62F638C9-E218-4606-A206-6762474B89CE}" dt="2022-10-10T18:58:48.915" v="1716"/>
          <ac:cxnSpMkLst>
            <pc:docMk/>
            <pc:sldMk cId="1037562471" sldId="350"/>
            <ac:cxnSpMk id="28" creationId="{BF0A7946-7FE6-11C0-C163-A55BD1DDEAB5}"/>
          </ac:cxnSpMkLst>
        </pc:cxnChg>
        <pc:cxnChg chg="add del mod">
          <ac:chgData name="Santiago Torreglosa Diaz" userId="5f8b415d-322a-4294-8c48-0e9dbc0a5e62" providerId="ADAL" clId="{62F638C9-E218-4606-A206-6762474B89CE}" dt="2022-10-10T18:58:48.915" v="1716"/>
          <ac:cxnSpMkLst>
            <pc:docMk/>
            <pc:sldMk cId="1037562471" sldId="350"/>
            <ac:cxnSpMk id="41" creationId="{091A25CA-C65B-C000-C135-5B3B0FE68AD8}"/>
          </ac:cxnSpMkLst>
        </pc:cxnChg>
        <pc:cxnChg chg="add del mod">
          <ac:chgData name="Santiago Torreglosa Diaz" userId="5f8b415d-322a-4294-8c48-0e9dbc0a5e62" providerId="ADAL" clId="{62F638C9-E218-4606-A206-6762474B89CE}" dt="2022-10-10T18:58:48.915" v="1716"/>
          <ac:cxnSpMkLst>
            <pc:docMk/>
            <pc:sldMk cId="1037562471" sldId="350"/>
            <ac:cxnSpMk id="42" creationId="{5873E9EC-AC62-FDBE-AFF7-4463E429C469}"/>
          </ac:cxnSpMkLst>
        </pc:cxnChg>
        <pc:cxnChg chg="add del mod">
          <ac:chgData name="Santiago Torreglosa Diaz" userId="5f8b415d-322a-4294-8c48-0e9dbc0a5e62" providerId="ADAL" clId="{62F638C9-E218-4606-A206-6762474B89CE}" dt="2022-10-10T18:58:48.915" v="1716"/>
          <ac:cxnSpMkLst>
            <pc:docMk/>
            <pc:sldMk cId="1037562471" sldId="350"/>
            <ac:cxnSpMk id="43" creationId="{BF3706C1-48F4-E99D-CC83-C5226E223BE8}"/>
          </ac:cxnSpMkLst>
        </pc:cxnChg>
        <pc:cxnChg chg="add del mod">
          <ac:chgData name="Santiago Torreglosa Diaz" userId="5f8b415d-322a-4294-8c48-0e9dbc0a5e62" providerId="ADAL" clId="{62F638C9-E218-4606-A206-6762474B89CE}" dt="2022-10-10T18:58:48.915" v="1716"/>
          <ac:cxnSpMkLst>
            <pc:docMk/>
            <pc:sldMk cId="1037562471" sldId="350"/>
            <ac:cxnSpMk id="44" creationId="{07F2CAE5-B12D-CD3E-F1C8-306A3C683361}"/>
          </ac:cxnSpMkLst>
        </pc:cxnChg>
        <pc:cxnChg chg="add del mod">
          <ac:chgData name="Santiago Torreglosa Diaz" userId="5f8b415d-322a-4294-8c48-0e9dbc0a5e62" providerId="ADAL" clId="{62F638C9-E218-4606-A206-6762474B89CE}" dt="2022-10-10T18:58:48.915" v="1716"/>
          <ac:cxnSpMkLst>
            <pc:docMk/>
            <pc:sldMk cId="1037562471" sldId="350"/>
            <ac:cxnSpMk id="60" creationId="{7D8AF8B1-1025-07D5-A8B1-873124D9B5E1}"/>
          </ac:cxnSpMkLst>
        </pc:cxnChg>
        <pc:cxnChg chg="add del mod">
          <ac:chgData name="Santiago Torreglosa Diaz" userId="5f8b415d-322a-4294-8c48-0e9dbc0a5e62" providerId="ADAL" clId="{62F638C9-E218-4606-A206-6762474B89CE}" dt="2022-10-10T18:58:48.915" v="1716"/>
          <ac:cxnSpMkLst>
            <pc:docMk/>
            <pc:sldMk cId="1037562471" sldId="350"/>
            <ac:cxnSpMk id="61" creationId="{C249D1E9-68B1-4205-26DA-E66FA83E7ED6}"/>
          </ac:cxnSpMkLst>
        </pc:cxnChg>
        <pc:cxnChg chg="add del mod">
          <ac:chgData name="Santiago Torreglosa Diaz" userId="5f8b415d-322a-4294-8c48-0e9dbc0a5e62" providerId="ADAL" clId="{62F638C9-E218-4606-A206-6762474B89CE}" dt="2022-10-10T18:58:48.915" v="1716"/>
          <ac:cxnSpMkLst>
            <pc:docMk/>
            <pc:sldMk cId="1037562471" sldId="350"/>
            <ac:cxnSpMk id="62" creationId="{200EED58-518F-092E-F927-44411E0B5741}"/>
          </ac:cxnSpMkLst>
        </pc:cxnChg>
        <pc:cxnChg chg="add mod">
          <ac:chgData name="Santiago Torreglosa Diaz" userId="5f8b415d-322a-4294-8c48-0e9dbc0a5e62" providerId="ADAL" clId="{62F638C9-E218-4606-A206-6762474B89CE}" dt="2022-10-11T01:26:30.943" v="2186" actId="14100"/>
          <ac:cxnSpMkLst>
            <pc:docMk/>
            <pc:sldMk cId="1037562471" sldId="350"/>
            <ac:cxnSpMk id="68" creationId="{AC5A5363-533A-A052-8B86-E4C19909778F}"/>
          </ac:cxnSpMkLst>
        </pc:cxnChg>
        <pc:cxnChg chg="add del mod">
          <ac:chgData name="Santiago Torreglosa Diaz" userId="5f8b415d-322a-4294-8c48-0e9dbc0a5e62" providerId="ADAL" clId="{62F638C9-E218-4606-A206-6762474B89CE}" dt="2022-10-10T18:58:48.915" v="1716"/>
          <ac:cxnSpMkLst>
            <pc:docMk/>
            <pc:sldMk cId="1037562471" sldId="350"/>
            <ac:cxnSpMk id="68" creationId="{D00B0F07-0823-85FD-D3B5-E20A3FAA52D7}"/>
          </ac:cxnSpMkLst>
        </pc:cxnChg>
        <pc:cxnChg chg="add mod">
          <ac:chgData name="Santiago Torreglosa Diaz" userId="5f8b415d-322a-4294-8c48-0e9dbc0a5e62" providerId="ADAL" clId="{62F638C9-E218-4606-A206-6762474B89CE}" dt="2022-10-11T01:26:28.387" v="2185" actId="14100"/>
          <ac:cxnSpMkLst>
            <pc:docMk/>
            <pc:sldMk cId="1037562471" sldId="350"/>
            <ac:cxnSpMk id="69" creationId="{EE67E519-1EE0-8A98-2677-32FD525B697E}"/>
          </ac:cxnSpMkLst>
        </pc:cxnChg>
        <pc:cxnChg chg="add mod">
          <ac:chgData name="Santiago Torreglosa Diaz" userId="5f8b415d-322a-4294-8c48-0e9dbc0a5e62" providerId="ADAL" clId="{62F638C9-E218-4606-A206-6762474B89CE}" dt="2022-10-11T01:26:41.667" v="2188" actId="14100"/>
          <ac:cxnSpMkLst>
            <pc:docMk/>
            <pc:sldMk cId="1037562471" sldId="350"/>
            <ac:cxnSpMk id="70" creationId="{29FE756D-9EDC-F3E7-6415-8C32A8329E5A}"/>
          </ac:cxnSpMkLst>
        </pc:cxnChg>
        <pc:cxnChg chg="add mod">
          <ac:chgData name="Santiago Torreglosa Diaz" userId="5f8b415d-322a-4294-8c48-0e9dbc0a5e62" providerId="ADAL" clId="{62F638C9-E218-4606-A206-6762474B89CE}" dt="2022-10-11T01:26:33.023" v="2187" actId="14100"/>
          <ac:cxnSpMkLst>
            <pc:docMk/>
            <pc:sldMk cId="1037562471" sldId="350"/>
            <ac:cxnSpMk id="71" creationId="{0DFA5509-5E63-87B9-6BCA-97968887247E}"/>
          </ac:cxnSpMkLst>
        </pc:cxnChg>
        <pc:cxnChg chg="add del mod">
          <ac:chgData name="Santiago Torreglosa Diaz" userId="5f8b415d-322a-4294-8c48-0e9dbc0a5e62" providerId="ADAL" clId="{62F638C9-E218-4606-A206-6762474B89CE}" dt="2022-10-10T18:58:48.915" v="1716"/>
          <ac:cxnSpMkLst>
            <pc:docMk/>
            <pc:sldMk cId="1037562471" sldId="350"/>
            <ac:cxnSpMk id="72" creationId="{1455B1B7-78D6-663F-CF92-58C242A3A327}"/>
          </ac:cxnSpMkLst>
        </pc:cxnChg>
        <pc:cxnChg chg="add mod">
          <ac:chgData name="Santiago Torreglosa Diaz" userId="5f8b415d-322a-4294-8c48-0e9dbc0a5e62" providerId="ADAL" clId="{62F638C9-E218-4606-A206-6762474B89CE}" dt="2022-10-10T19:00:34.740" v="1857" actId="1038"/>
          <ac:cxnSpMkLst>
            <pc:docMk/>
            <pc:sldMk cId="1037562471" sldId="350"/>
            <ac:cxnSpMk id="76" creationId="{CE49AA0A-5FAD-5499-CCB1-CD4D62896D66}"/>
          </ac:cxnSpMkLst>
        </pc:cxnChg>
        <pc:cxnChg chg="add mod">
          <ac:chgData name="Santiago Torreglosa Diaz" userId="5f8b415d-322a-4294-8c48-0e9dbc0a5e62" providerId="ADAL" clId="{62F638C9-E218-4606-A206-6762474B89CE}" dt="2022-10-10T19:01:36.933" v="1918" actId="1036"/>
          <ac:cxnSpMkLst>
            <pc:docMk/>
            <pc:sldMk cId="1037562471" sldId="350"/>
            <ac:cxnSpMk id="77" creationId="{72FFF79C-B201-0B53-6230-219A50FC287B}"/>
          </ac:cxnSpMkLst>
        </pc:cxnChg>
        <pc:cxnChg chg="add mod">
          <ac:chgData name="Santiago Torreglosa Diaz" userId="5f8b415d-322a-4294-8c48-0e9dbc0a5e62" providerId="ADAL" clId="{62F638C9-E218-4606-A206-6762474B89CE}" dt="2022-10-10T19:00:34.740" v="1857" actId="1038"/>
          <ac:cxnSpMkLst>
            <pc:docMk/>
            <pc:sldMk cId="1037562471" sldId="350"/>
            <ac:cxnSpMk id="90" creationId="{8B1E423C-463D-DC8C-1335-5B7238878B5C}"/>
          </ac:cxnSpMkLst>
        </pc:cxnChg>
        <pc:cxnChg chg="add mod">
          <ac:chgData name="Santiago Torreglosa Diaz" userId="5f8b415d-322a-4294-8c48-0e9dbc0a5e62" providerId="ADAL" clId="{62F638C9-E218-4606-A206-6762474B89CE}" dt="2022-10-10T19:00:34.740" v="1857" actId="1038"/>
          <ac:cxnSpMkLst>
            <pc:docMk/>
            <pc:sldMk cId="1037562471" sldId="350"/>
            <ac:cxnSpMk id="91" creationId="{7A372F18-73E3-A1DB-4580-CF46821F7FBE}"/>
          </ac:cxnSpMkLst>
        </pc:cxnChg>
        <pc:cxnChg chg="add mod">
          <ac:chgData name="Santiago Torreglosa Diaz" userId="5f8b415d-322a-4294-8c48-0e9dbc0a5e62" providerId="ADAL" clId="{62F638C9-E218-4606-A206-6762474B89CE}" dt="2022-10-10T19:00:34.740" v="1857" actId="1038"/>
          <ac:cxnSpMkLst>
            <pc:docMk/>
            <pc:sldMk cId="1037562471" sldId="350"/>
            <ac:cxnSpMk id="92" creationId="{63D1F8BA-8E1D-1C40-75D8-6FA4E85B0579}"/>
          </ac:cxnSpMkLst>
        </pc:cxnChg>
        <pc:cxnChg chg="add mod">
          <ac:chgData name="Santiago Torreglosa Diaz" userId="5f8b415d-322a-4294-8c48-0e9dbc0a5e62" providerId="ADAL" clId="{62F638C9-E218-4606-A206-6762474B89CE}" dt="2022-10-10T19:00:34.740" v="1857" actId="1038"/>
          <ac:cxnSpMkLst>
            <pc:docMk/>
            <pc:sldMk cId="1037562471" sldId="350"/>
            <ac:cxnSpMk id="93" creationId="{00FA5492-DB6D-DCF2-F607-459BB583DDBB}"/>
          </ac:cxnSpMkLst>
        </pc:cxnChg>
        <pc:cxnChg chg="add mod">
          <ac:chgData name="Santiago Torreglosa Diaz" userId="5f8b415d-322a-4294-8c48-0e9dbc0a5e62" providerId="ADAL" clId="{62F638C9-E218-4606-A206-6762474B89CE}" dt="2022-10-10T19:00:34.740" v="1857" actId="1038"/>
          <ac:cxnSpMkLst>
            <pc:docMk/>
            <pc:sldMk cId="1037562471" sldId="350"/>
            <ac:cxnSpMk id="109" creationId="{F83A4B0B-E821-6B85-B989-9376D3666D44}"/>
          </ac:cxnSpMkLst>
        </pc:cxnChg>
        <pc:cxnChg chg="add mod">
          <ac:chgData name="Santiago Torreglosa Diaz" userId="5f8b415d-322a-4294-8c48-0e9dbc0a5e62" providerId="ADAL" clId="{62F638C9-E218-4606-A206-6762474B89CE}" dt="2022-10-10T19:00:34.740" v="1857" actId="1038"/>
          <ac:cxnSpMkLst>
            <pc:docMk/>
            <pc:sldMk cId="1037562471" sldId="350"/>
            <ac:cxnSpMk id="110" creationId="{74BE03AA-B849-ACC8-38BB-36AE8FBFC274}"/>
          </ac:cxnSpMkLst>
        </pc:cxnChg>
        <pc:cxnChg chg="add mod">
          <ac:chgData name="Santiago Torreglosa Diaz" userId="5f8b415d-322a-4294-8c48-0e9dbc0a5e62" providerId="ADAL" clId="{62F638C9-E218-4606-A206-6762474B89CE}" dt="2022-10-10T19:00:34.740" v="1857" actId="1038"/>
          <ac:cxnSpMkLst>
            <pc:docMk/>
            <pc:sldMk cId="1037562471" sldId="350"/>
            <ac:cxnSpMk id="111" creationId="{2EFBD64C-6ED7-7CE0-2F03-055CB0BAFE59}"/>
          </ac:cxnSpMkLst>
        </pc:cxnChg>
        <pc:cxnChg chg="add mod">
          <ac:chgData name="Santiago Torreglosa Diaz" userId="5f8b415d-322a-4294-8c48-0e9dbc0a5e62" providerId="ADAL" clId="{62F638C9-E218-4606-A206-6762474B89CE}" dt="2022-10-10T19:00:34.740" v="1857" actId="1038"/>
          <ac:cxnSpMkLst>
            <pc:docMk/>
            <pc:sldMk cId="1037562471" sldId="350"/>
            <ac:cxnSpMk id="112" creationId="{D4F7C5FA-B467-F692-5E53-D7C2C27A8E2C}"/>
          </ac:cxnSpMkLst>
        </pc:cxnChg>
        <pc:cxnChg chg="add mod">
          <ac:chgData name="Santiago Torreglosa Diaz" userId="5f8b415d-322a-4294-8c48-0e9dbc0a5e62" providerId="ADAL" clId="{62F638C9-E218-4606-A206-6762474B89CE}" dt="2022-10-10T19:01:38.490" v="1920" actId="1036"/>
          <ac:cxnSpMkLst>
            <pc:docMk/>
            <pc:sldMk cId="1037562471" sldId="350"/>
            <ac:cxnSpMk id="113" creationId="{B7EE5481-D3FE-D201-863A-2022AB19D43F}"/>
          </ac:cxnSpMkLst>
        </pc:cxnChg>
        <pc:cxnChg chg="add mod">
          <ac:chgData name="Santiago Torreglosa Diaz" userId="5f8b415d-322a-4294-8c48-0e9dbc0a5e62" providerId="ADAL" clId="{62F638C9-E218-4606-A206-6762474B89CE}" dt="2022-10-10T19:00:34.740" v="1857" actId="1038"/>
          <ac:cxnSpMkLst>
            <pc:docMk/>
            <pc:sldMk cId="1037562471" sldId="350"/>
            <ac:cxnSpMk id="117" creationId="{903EB420-9883-3771-AE69-7CD0C3E24A79}"/>
          </ac:cxnSpMkLst>
        </pc:cxnChg>
        <pc:cxnChg chg="add mod">
          <ac:chgData name="Santiago Torreglosa Diaz" userId="5f8b415d-322a-4294-8c48-0e9dbc0a5e62" providerId="ADAL" clId="{62F638C9-E218-4606-A206-6762474B89CE}" dt="2022-10-10T19:01:36.933" v="1918" actId="1036"/>
          <ac:cxnSpMkLst>
            <pc:docMk/>
            <pc:sldMk cId="1037562471" sldId="350"/>
            <ac:cxnSpMk id="118" creationId="{2EB0DCD4-006C-208C-C41C-F598D056C243}"/>
          </ac:cxnSpMkLst>
        </pc:cxnChg>
        <pc:cxnChg chg="add mod">
          <ac:chgData name="Santiago Torreglosa Diaz" userId="5f8b415d-322a-4294-8c48-0e9dbc0a5e62" providerId="ADAL" clId="{62F638C9-E218-4606-A206-6762474B89CE}" dt="2022-10-10T19:00:34.740" v="1857" actId="1038"/>
          <ac:cxnSpMkLst>
            <pc:docMk/>
            <pc:sldMk cId="1037562471" sldId="350"/>
            <ac:cxnSpMk id="84995" creationId="{2963C397-339D-0494-23E6-5DCBB3DDB1BE}"/>
          </ac:cxnSpMkLst>
        </pc:cxnChg>
        <pc:cxnChg chg="add mod">
          <ac:chgData name="Santiago Torreglosa Diaz" userId="5f8b415d-322a-4294-8c48-0e9dbc0a5e62" providerId="ADAL" clId="{62F638C9-E218-4606-A206-6762474B89CE}" dt="2022-10-10T19:00:34.740" v="1857" actId="1038"/>
          <ac:cxnSpMkLst>
            <pc:docMk/>
            <pc:sldMk cId="1037562471" sldId="350"/>
            <ac:cxnSpMk id="84996" creationId="{3F2B4909-F70F-57C8-AFE2-814784F53F74}"/>
          </ac:cxnSpMkLst>
        </pc:cxnChg>
        <pc:cxnChg chg="add mod">
          <ac:chgData name="Santiago Torreglosa Diaz" userId="5f8b415d-322a-4294-8c48-0e9dbc0a5e62" providerId="ADAL" clId="{62F638C9-E218-4606-A206-6762474B89CE}" dt="2022-10-11T01:26:02.854" v="2179" actId="1076"/>
          <ac:cxnSpMkLst>
            <pc:docMk/>
            <pc:sldMk cId="1037562471" sldId="350"/>
            <ac:cxnSpMk id="85005" creationId="{E2219273-8C01-DD7E-1FD8-963C6F428014}"/>
          </ac:cxnSpMkLst>
        </pc:cxnChg>
        <pc:cxnChg chg="add mod">
          <ac:chgData name="Santiago Torreglosa Diaz" userId="5f8b415d-322a-4294-8c48-0e9dbc0a5e62" providerId="ADAL" clId="{62F638C9-E218-4606-A206-6762474B89CE}" dt="2022-10-11T01:26:02.854" v="2179" actId="1076"/>
          <ac:cxnSpMkLst>
            <pc:docMk/>
            <pc:sldMk cId="1037562471" sldId="350"/>
            <ac:cxnSpMk id="85006" creationId="{637C0133-797E-A707-65BB-F711012F8D07}"/>
          </ac:cxnSpMkLst>
        </pc:cxnChg>
        <pc:cxnChg chg="add mod">
          <ac:chgData name="Santiago Torreglosa Diaz" userId="5f8b415d-322a-4294-8c48-0e9dbc0a5e62" providerId="ADAL" clId="{62F638C9-E218-4606-A206-6762474B89CE}" dt="2022-10-11T01:26:02.854" v="2179" actId="1076"/>
          <ac:cxnSpMkLst>
            <pc:docMk/>
            <pc:sldMk cId="1037562471" sldId="350"/>
            <ac:cxnSpMk id="85007" creationId="{16DFB60F-F7AD-D67E-610F-EA6A82F1A1AC}"/>
          </ac:cxnSpMkLst>
        </pc:cxnChg>
        <pc:cxnChg chg="add mod">
          <ac:chgData name="Santiago Torreglosa Diaz" userId="5f8b415d-322a-4294-8c48-0e9dbc0a5e62" providerId="ADAL" clId="{62F638C9-E218-4606-A206-6762474B89CE}" dt="2022-10-11T01:26:02.854" v="2179" actId="1076"/>
          <ac:cxnSpMkLst>
            <pc:docMk/>
            <pc:sldMk cId="1037562471" sldId="350"/>
            <ac:cxnSpMk id="85008" creationId="{AF5CF5F0-3059-B724-6CDD-751C79CA79AA}"/>
          </ac:cxnSpMkLst>
        </pc:cxnChg>
        <pc:cxnChg chg="mod topLvl">
          <ac:chgData name="Santiago Torreglosa Diaz" userId="5f8b415d-322a-4294-8c48-0e9dbc0a5e62" providerId="ADAL" clId="{62F638C9-E218-4606-A206-6762474B89CE}" dt="2022-10-10T19:00:34.740" v="1857" actId="1038"/>
          <ac:cxnSpMkLst>
            <pc:docMk/>
            <pc:sldMk cId="1037562471" sldId="350"/>
            <ac:cxnSpMk id="85010" creationId="{00000000-0000-0000-0000-000000000000}"/>
          </ac:cxnSpMkLst>
        </pc:cxnChg>
        <pc:cxnChg chg="mod topLvl">
          <ac:chgData name="Santiago Torreglosa Diaz" userId="5f8b415d-322a-4294-8c48-0e9dbc0a5e62" providerId="ADAL" clId="{62F638C9-E218-4606-A206-6762474B89CE}" dt="2022-10-10T19:01:36.933" v="1918" actId="1036"/>
          <ac:cxnSpMkLst>
            <pc:docMk/>
            <pc:sldMk cId="1037562471" sldId="350"/>
            <ac:cxnSpMk id="85011" creationId="{00000000-0000-0000-0000-000000000000}"/>
          </ac:cxnSpMkLst>
        </pc:cxnChg>
        <pc:cxnChg chg="del mod topLvl">
          <ac:chgData name="Santiago Torreglosa Diaz" userId="5f8b415d-322a-4294-8c48-0e9dbc0a5e62" providerId="ADAL" clId="{62F638C9-E218-4606-A206-6762474B89CE}" dt="2022-10-10T18:58:03.243" v="1671" actId="478"/>
          <ac:cxnSpMkLst>
            <pc:docMk/>
            <pc:sldMk cId="1037562471" sldId="350"/>
            <ac:cxnSpMk id="85012" creationId="{00000000-0000-0000-0000-000000000000}"/>
          </ac:cxnSpMkLst>
        </pc:cxnChg>
        <pc:cxnChg chg="add del">
          <ac:chgData name="Santiago Torreglosa Diaz" userId="5f8b415d-322a-4294-8c48-0e9dbc0a5e62" providerId="ADAL" clId="{62F638C9-E218-4606-A206-6762474B89CE}" dt="2022-10-10T18:56:00.124" v="1635" actId="21"/>
          <ac:cxnSpMkLst>
            <pc:docMk/>
            <pc:sldMk cId="1037562471" sldId="350"/>
            <ac:cxnSpMk id="85013" creationId="{00000000-0000-0000-0000-000000000000}"/>
          </ac:cxnSpMkLst>
        </pc:cxnChg>
        <pc:cxnChg chg="mod topLvl">
          <ac:chgData name="Santiago Torreglosa Diaz" userId="5f8b415d-322a-4294-8c48-0e9dbc0a5e62" providerId="ADAL" clId="{62F638C9-E218-4606-A206-6762474B89CE}" dt="2022-10-10T19:00:34.740" v="1857" actId="1038"/>
          <ac:cxnSpMkLst>
            <pc:docMk/>
            <pc:sldMk cId="1037562471" sldId="350"/>
            <ac:cxnSpMk id="85026" creationId="{00000000-0000-0000-0000-000000000000}"/>
          </ac:cxnSpMkLst>
        </pc:cxnChg>
        <pc:cxnChg chg="mod topLvl">
          <ac:chgData name="Santiago Torreglosa Diaz" userId="5f8b415d-322a-4294-8c48-0e9dbc0a5e62" providerId="ADAL" clId="{62F638C9-E218-4606-A206-6762474B89CE}" dt="2022-10-10T19:00:34.740" v="1857" actId="1038"/>
          <ac:cxnSpMkLst>
            <pc:docMk/>
            <pc:sldMk cId="1037562471" sldId="350"/>
            <ac:cxnSpMk id="85027" creationId="{00000000-0000-0000-0000-000000000000}"/>
          </ac:cxnSpMkLst>
        </pc:cxnChg>
        <pc:cxnChg chg="mod topLvl">
          <ac:chgData name="Santiago Torreglosa Diaz" userId="5f8b415d-322a-4294-8c48-0e9dbc0a5e62" providerId="ADAL" clId="{62F638C9-E218-4606-A206-6762474B89CE}" dt="2022-10-10T19:00:34.740" v="1857" actId="1038"/>
          <ac:cxnSpMkLst>
            <pc:docMk/>
            <pc:sldMk cId="1037562471" sldId="350"/>
            <ac:cxnSpMk id="85028" creationId="{00000000-0000-0000-0000-000000000000}"/>
          </ac:cxnSpMkLst>
        </pc:cxnChg>
        <pc:cxnChg chg="mod topLvl">
          <ac:chgData name="Santiago Torreglosa Diaz" userId="5f8b415d-322a-4294-8c48-0e9dbc0a5e62" providerId="ADAL" clId="{62F638C9-E218-4606-A206-6762474B89CE}" dt="2022-10-10T19:00:34.740" v="1857" actId="1038"/>
          <ac:cxnSpMkLst>
            <pc:docMk/>
            <pc:sldMk cId="1037562471" sldId="350"/>
            <ac:cxnSpMk id="85029" creationId="{00000000-0000-0000-0000-000000000000}"/>
          </ac:cxnSpMkLst>
        </pc:cxnChg>
        <pc:cxnChg chg="mod topLvl">
          <ac:chgData name="Santiago Torreglosa Diaz" userId="5f8b415d-322a-4294-8c48-0e9dbc0a5e62" providerId="ADAL" clId="{62F638C9-E218-4606-A206-6762474B89CE}" dt="2022-10-10T19:00:34.740" v="1857" actId="1038"/>
          <ac:cxnSpMkLst>
            <pc:docMk/>
            <pc:sldMk cId="1037562471" sldId="350"/>
            <ac:cxnSpMk id="85045" creationId="{00000000-0000-0000-0000-000000000000}"/>
          </ac:cxnSpMkLst>
        </pc:cxnChg>
        <pc:cxnChg chg="mod topLvl">
          <ac:chgData name="Santiago Torreglosa Diaz" userId="5f8b415d-322a-4294-8c48-0e9dbc0a5e62" providerId="ADAL" clId="{62F638C9-E218-4606-A206-6762474B89CE}" dt="2022-10-10T19:00:34.740" v="1857" actId="1038"/>
          <ac:cxnSpMkLst>
            <pc:docMk/>
            <pc:sldMk cId="1037562471" sldId="350"/>
            <ac:cxnSpMk id="85046" creationId="{00000000-0000-0000-0000-000000000000}"/>
          </ac:cxnSpMkLst>
        </pc:cxnChg>
        <pc:cxnChg chg="mod topLvl">
          <ac:chgData name="Santiago Torreglosa Diaz" userId="5f8b415d-322a-4294-8c48-0e9dbc0a5e62" providerId="ADAL" clId="{62F638C9-E218-4606-A206-6762474B89CE}" dt="2022-10-10T19:00:34.740" v="1857" actId="1038"/>
          <ac:cxnSpMkLst>
            <pc:docMk/>
            <pc:sldMk cId="1037562471" sldId="350"/>
            <ac:cxnSpMk id="85047" creationId="{00000000-0000-0000-0000-000000000000}"/>
          </ac:cxnSpMkLst>
        </pc:cxnChg>
        <pc:cxnChg chg="mod topLvl">
          <ac:chgData name="Santiago Torreglosa Diaz" userId="5f8b415d-322a-4294-8c48-0e9dbc0a5e62" providerId="ADAL" clId="{62F638C9-E218-4606-A206-6762474B89CE}" dt="2022-10-10T19:00:34.740" v="1857" actId="1038"/>
          <ac:cxnSpMkLst>
            <pc:docMk/>
            <pc:sldMk cId="1037562471" sldId="350"/>
            <ac:cxnSpMk id="85048" creationId="{00000000-0000-0000-0000-000000000000}"/>
          </ac:cxnSpMkLst>
        </pc:cxnChg>
        <pc:cxnChg chg="add mod">
          <ac:chgData name="Santiago Torreglosa Diaz" userId="5f8b415d-322a-4294-8c48-0e9dbc0a5e62" providerId="ADAL" clId="{62F638C9-E218-4606-A206-6762474B89CE}" dt="2022-10-10T19:00:34.740" v="1857" actId="1038"/>
          <ac:cxnSpMkLst>
            <pc:docMk/>
            <pc:sldMk cId="1037562471" sldId="350"/>
            <ac:cxnSpMk id="85049" creationId="{5F3A5048-7C17-BE87-DCCF-6382F43B7F30}"/>
          </ac:cxnSpMkLst>
        </pc:cxnChg>
        <pc:cxnChg chg="add mod">
          <ac:chgData name="Santiago Torreglosa Diaz" userId="5f8b415d-322a-4294-8c48-0e9dbc0a5e62" providerId="ADAL" clId="{62F638C9-E218-4606-A206-6762474B89CE}" dt="2022-10-10T19:00:34.740" v="1857" actId="1038"/>
          <ac:cxnSpMkLst>
            <pc:docMk/>
            <pc:sldMk cId="1037562471" sldId="350"/>
            <ac:cxnSpMk id="85050" creationId="{1D22FCE3-77CF-BD44-308E-FD78CBB8590E}"/>
          </ac:cxnSpMkLst>
        </pc:cxnChg>
        <pc:cxnChg chg="add mod">
          <ac:chgData name="Santiago Torreglosa Diaz" userId="5f8b415d-322a-4294-8c48-0e9dbc0a5e62" providerId="ADAL" clId="{62F638C9-E218-4606-A206-6762474B89CE}" dt="2022-10-10T19:00:34.740" v="1857" actId="1038"/>
          <ac:cxnSpMkLst>
            <pc:docMk/>
            <pc:sldMk cId="1037562471" sldId="350"/>
            <ac:cxnSpMk id="85066" creationId="{3D8145CB-D9C5-6C6E-874B-F8C46DAC5BB9}"/>
          </ac:cxnSpMkLst>
        </pc:cxnChg>
        <pc:cxnChg chg="add mod">
          <ac:chgData name="Santiago Torreglosa Diaz" userId="5f8b415d-322a-4294-8c48-0e9dbc0a5e62" providerId="ADAL" clId="{62F638C9-E218-4606-A206-6762474B89CE}" dt="2022-10-10T19:00:34.740" v="1857" actId="1038"/>
          <ac:cxnSpMkLst>
            <pc:docMk/>
            <pc:sldMk cId="1037562471" sldId="350"/>
            <ac:cxnSpMk id="85067" creationId="{9EC086CF-180F-89AA-458E-04693E4AC086}"/>
          </ac:cxnSpMkLst>
        </pc:cxnChg>
        <pc:cxnChg chg="add mod">
          <ac:chgData name="Santiago Torreglosa Diaz" userId="5f8b415d-322a-4294-8c48-0e9dbc0a5e62" providerId="ADAL" clId="{62F638C9-E218-4606-A206-6762474B89CE}" dt="2022-10-10T19:00:34.740" v="1857" actId="1038"/>
          <ac:cxnSpMkLst>
            <pc:docMk/>
            <pc:sldMk cId="1037562471" sldId="350"/>
            <ac:cxnSpMk id="85068" creationId="{4323ECCA-532A-7F32-2C47-06B858096E5E}"/>
          </ac:cxnSpMkLst>
        </pc:cxnChg>
        <pc:cxnChg chg="add mod">
          <ac:chgData name="Santiago Torreglosa Diaz" userId="5f8b415d-322a-4294-8c48-0e9dbc0a5e62" providerId="ADAL" clId="{62F638C9-E218-4606-A206-6762474B89CE}" dt="2022-10-10T19:00:34.740" v="1857" actId="1038"/>
          <ac:cxnSpMkLst>
            <pc:docMk/>
            <pc:sldMk cId="1037562471" sldId="350"/>
            <ac:cxnSpMk id="85069" creationId="{A6BBC3FF-3975-E7AD-893C-A3755B4557B2}"/>
          </ac:cxnSpMkLst>
        </pc:cxnChg>
        <pc:cxnChg chg="add mod">
          <ac:chgData name="Santiago Torreglosa Diaz" userId="5f8b415d-322a-4294-8c48-0e9dbc0a5e62" providerId="ADAL" clId="{62F638C9-E218-4606-A206-6762474B89CE}" dt="2022-10-10T19:01:38.490" v="1920" actId="1036"/>
          <ac:cxnSpMkLst>
            <pc:docMk/>
            <pc:sldMk cId="1037562471" sldId="350"/>
            <ac:cxnSpMk id="85070" creationId="{313CD5E7-8271-3148-0480-20818799DC1B}"/>
          </ac:cxnSpMkLst>
        </pc:cxnChg>
        <pc:cxnChg chg="add mod">
          <ac:chgData name="Santiago Torreglosa Diaz" userId="5f8b415d-322a-4294-8c48-0e9dbc0a5e62" providerId="ADAL" clId="{62F638C9-E218-4606-A206-6762474B89CE}" dt="2022-10-10T19:01:49.414" v="1927" actId="14100"/>
          <ac:cxnSpMkLst>
            <pc:docMk/>
            <pc:sldMk cId="1037562471" sldId="350"/>
            <ac:cxnSpMk id="85082" creationId="{65456977-C2D7-A3DE-053D-6292E27A2BAD}"/>
          </ac:cxnSpMkLst>
        </pc:cxnChg>
        <pc:cxnChg chg="add mod">
          <ac:chgData name="Santiago Torreglosa Diaz" userId="5f8b415d-322a-4294-8c48-0e9dbc0a5e62" providerId="ADAL" clId="{62F638C9-E218-4606-A206-6762474B89CE}" dt="2022-10-10T19:01:55.146" v="1930" actId="14100"/>
          <ac:cxnSpMkLst>
            <pc:docMk/>
            <pc:sldMk cId="1037562471" sldId="350"/>
            <ac:cxnSpMk id="85085" creationId="{FB7957D8-6220-54C3-5F56-9E2DA8DFABC7}"/>
          </ac:cxnSpMkLst>
        </pc:cxnChg>
        <pc:cxnChg chg="add mod">
          <ac:chgData name="Santiago Torreglosa Diaz" userId="5f8b415d-322a-4294-8c48-0e9dbc0a5e62" providerId="ADAL" clId="{62F638C9-E218-4606-A206-6762474B89CE}" dt="2022-10-10T19:02:01.690" v="1933" actId="14100"/>
          <ac:cxnSpMkLst>
            <pc:docMk/>
            <pc:sldMk cId="1037562471" sldId="350"/>
            <ac:cxnSpMk id="85088" creationId="{D0361AEE-5C16-AF13-344D-AA9149C04EF1}"/>
          </ac:cxnSpMkLst>
        </pc:cxnChg>
        <pc:cxnChg chg="add mod">
          <ac:chgData name="Santiago Torreglosa Diaz" userId="5f8b415d-322a-4294-8c48-0e9dbc0a5e62" providerId="ADAL" clId="{62F638C9-E218-4606-A206-6762474B89CE}" dt="2022-10-11T01:26:57.855" v="2191" actId="14100"/>
          <ac:cxnSpMkLst>
            <pc:docMk/>
            <pc:sldMk cId="1037562471" sldId="350"/>
            <ac:cxnSpMk id="85089" creationId="{225C0331-D890-E44B-66BC-E55F1D32CD59}"/>
          </ac:cxnSpMkLst>
        </pc:cxnChg>
        <pc:cxnChg chg="add mod">
          <ac:chgData name="Santiago Torreglosa Diaz" userId="5f8b415d-322a-4294-8c48-0e9dbc0a5e62" providerId="ADAL" clId="{62F638C9-E218-4606-A206-6762474B89CE}" dt="2022-10-11T01:27:02.946" v="2192" actId="14100"/>
          <ac:cxnSpMkLst>
            <pc:docMk/>
            <pc:sldMk cId="1037562471" sldId="350"/>
            <ac:cxnSpMk id="85090" creationId="{F0A3A26F-EB46-5B8D-F76A-1EB9AEBA551B}"/>
          </ac:cxnSpMkLst>
        </pc:cxnChg>
        <pc:cxnChg chg="add del mod">
          <ac:chgData name="Santiago Torreglosa Diaz" userId="5f8b415d-322a-4294-8c48-0e9dbc0a5e62" providerId="ADAL" clId="{62F638C9-E218-4606-A206-6762474B89CE}" dt="2022-10-10T19:02:08.030" v="1936" actId="478"/>
          <ac:cxnSpMkLst>
            <pc:docMk/>
            <pc:sldMk cId="1037562471" sldId="350"/>
            <ac:cxnSpMk id="85091" creationId="{B028EE46-8607-3280-C507-6AB1189B1F3E}"/>
          </ac:cxnSpMkLst>
        </pc:cxnChg>
        <pc:cxnChg chg="add mod">
          <ac:chgData name="Santiago Torreglosa Diaz" userId="5f8b415d-322a-4294-8c48-0e9dbc0a5e62" providerId="ADAL" clId="{62F638C9-E218-4606-A206-6762474B89CE}" dt="2022-10-11T01:27:07.592" v="2194" actId="14100"/>
          <ac:cxnSpMkLst>
            <pc:docMk/>
            <pc:sldMk cId="1037562471" sldId="350"/>
            <ac:cxnSpMk id="85091" creationId="{DB3A0DA4-E6E2-193F-F8FD-A7268A0BB031}"/>
          </ac:cxnSpMkLst>
        </pc:cxnChg>
        <pc:cxnChg chg="add mod">
          <ac:chgData name="Santiago Torreglosa Diaz" userId="5f8b415d-322a-4294-8c48-0e9dbc0a5e62" providerId="ADAL" clId="{62F638C9-E218-4606-A206-6762474B89CE}" dt="2022-10-11T01:27:05.363" v="2193" actId="14100"/>
          <ac:cxnSpMkLst>
            <pc:docMk/>
            <pc:sldMk cId="1037562471" sldId="350"/>
            <ac:cxnSpMk id="85092" creationId="{B1180BCE-2217-2511-1E5D-8694DD799551}"/>
          </ac:cxnSpMkLst>
        </pc:cxnChg>
        <pc:cxnChg chg="add mod">
          <ac:chgData name="Santiago Torreglosa Diaz" userId="5f8b415d-322a-4294-8c48-0e9dbc0a5e62" providerId="ADAL" clId="{62F638C9-E218-4606-A206-6762474B89CE}" dt="2022-10-10T19:02:18.564" v="1940" actId="14100"/>
          <ac:cxnSpMkLst>
            <pc:docMk/>
            <pc:sldMk cId="1037562471" sldId="350"/>
            <ac:cxnSpMk id="85093" creationId="{D7C19A19-833B-5AA4-05F1-415B1B390FAA}"/>
          </ac:cxnSpMkLst>
        </pc:cxnChg>
        <pc:cxnChg chg="add mod">
          <ac:chgData name="Santiago Torreglosa Diaz" userId="5f8b415d-322a-4294-8c48-0e9dbc0a5e62" providerId="ADAL" clId="{62F638C9-E218-4606-A206-6762474B89CE}" dt="2022-10-10T19:02:33.197" v="1944" actId="14100"/>
          <ac:cxnSpMkLst>
            <pc:docMk/>
            <pc:sldMk cId="1037562471" sldId="350"/>
            <ac:cxnSpMk id="85094" creationId="{6EE68893-B8A3-7A4F-959A-A41B56DAAB75}"/>
          </ac:cxnSpMkLst>
        </pc:cxnChg>
        <pc:cxnChg chg="add mod">
          <ac:chgData name="Santiago Torreglosa Diaz" userId="5f8b415d-322a-4294-8c48-0e9dbc0a5e62" providerId="ADAL" clId="{62F638C9-E218-4606-A206-6762474B89CE}" dt="2022-10-10T19:02:27.419" v="1942" actId="14100"/>
          <ac:cxnSpMkLst>
            <pc:docMk/>
            <pc:sldMk cId="1037562471" sldId="350"/>
            <ac:cxnSpMk id="85095" creationId="{AD2B431C-B518-A34A-A454-F6994F365019}"/>
          </ac:cxnSpMkLst>
        </pc:cxnChg>
        <pc:cxnChg chg="add mod">
          <ac:chgData name="Santiago Torreglosa Diaz" userId="5f8b415d-322a-4294-8c48-0e9dbc0a5e62" providerId="ADAL" clId="{62F638C9-E218-4606-A206-6762474B89CE}" dt="2022-10-11T01:26:09.990" v="2181" actId="1076"/>
          <ac:cxnSpMkLst>
            <pc:docMk/>
            <pc:sldMk cId="1037562471" sldId="350"/>
            <ac:cxnSpMk id="85108" creationId="{939F4B7A-18BA-B0D7-A999-C94288CC1922}"/>
          </ac:cxnSpMkLst>
        </pc:cxnChg>
        <pc:cxnChg chg="add mod">
          <ac:chgData name="Santiago Torreglosa Diaz" userId="5f8b415d-322a-4294-8c48-0e9dbc0a5e62" providerId="ADAL" clId="{62F638C9-E218-4606-A206-6762474B89CE}" dt="2022-10-11T01:26:09.990" v="2181" actId="1076"/>
          <ac:cxnSpMkLst>
            <pc:docMk/>
            <pc:sldMk cId="1037562471" sldId="350"/>
            <ac:cxnSpMk id="85109" creationId="{A0782E8C-EB85-09CA-055D-4CD2E73915E3}"/>
          </ac:cxnSpMkLst>
        </pc:cxnChg>
        <pc:cxnChg chg="add mod">
          <ac:chgData name="Santiago Torreglosa Diaz" userId="5f8b415d-322a-4294-8c48-0e9dbc0a5e62" providerId="ADAL" clId="{62F638C9-E218-4606-A206-6762474B89CE}" dt="2022-10-11T01:26:09.990" v="2181" actId="1076"/>
          <ac:cxnSpMkLst>
            <pc:docMk/>
            <pc:sldMk cId="1037562471" sldId="350"/>
            <ac:cxnSpMk id="85110" creationId="{C2835456-B668-ACC4-BC90-C23A289D159D}"/>
          </ac:cxnSpMkLst>
        </pc:cxnChg>
        <pc:cxnChg chg="add mod">
          <ac:chgData name="Santiago Torreglosa Diaz" userId="5f8b415d-322a-4294-8c48-0e9dbc0a5e62" providerId="ADAL" clId="{62F638C9-E218-4606-A206-6762474B89CE}" dt="2022-10-11T01:26:09.990" v="2181" actId="1076"/>
          <ac:cxnSpMkLst>
            <pc:docMk/>
            <pc:sldMk cId="1037562471" sldId="350"/>
            <ac:cxnSpMk id="85111" creationId="{CA84FD77-C883-5100-2B80-EAC675D80DD8}"/>
          </ac:cxnSpMkLst>
        </pc:cxnChg>
        <pc:cxnChg chg="add mod">
          <ac:chgData name="Santiago Torreglosa Diaz" userId="5f8b415d-322a-4294-8c48-0e9dbc0a5e62" providerId="ADAL" clId="{62F638C9-E218-4606-A206-6762474B89CE}" dt="2022-10-11T01:27:35.042" v="2202" actId="1036"/>
          <ac:cxnSpMkLst>
            <pc:docMk/>
            <pc:sldMk cId="1037562471" sldId="350"/>
            <ac:cxnSpMk id="85124" creationId="{22AED1CC-25E8-0DFC-93FC-64263A44D008}"/>
          </ac:cxnSpMkLst>
        </pc:cxnChg>
        <pc:cxnChg chg="add mod">
          <ac:chgData name="Santiago Torreglosa Diaz" userId="5f8b415d-322a-4294-8c48-0e9dbc0a5e62" providerId="ADAL" clId="{62F638C9-E218-4606-A206-6762474B89CE}" dt="2022-10-11T01:27:35.042" v="2202" actId="1036"/>
          <ac:cxnSpMkLst>
            <pc:docMk/>
            <pc:sldMk cId="1037562471" sldId="350"/>
            <ac:cxnSpMk id="85125" creationId="{F3BC2364-4F79-2D74-3475-AB23A2597A16}"/>
          </ac:cxnSpMkLst>
        </pc:cxnChg>
        <pc:cxnChg chg="add mod">
          <ac:chgData name="Santiago Torreglosa Diaz" userId="5f8b415d-322a-4294-8c48-0e9dbc0a5e62" providerId="ADAL" clId="{62F638C9-E218-4606-A206-6762474B89CE}" dt="2022-10-11T01:27:35.042" v="2202" actId="1036"/>
          <ac:cxnSpMkLst>
            <pc:docMk/>
            <pc:sldMk cId="1037562471" sldId="350"/>
            <ac:cxnSpMk id="85126" creationId="{0D603EC3-B096-0339-77D6-80D2008C6082}"/>
          </ac:cxnSpMkLst>
        </pc:cxnChg>
        <pc:cxnChg chg="add mod">
          <ac:chgData name="Santiago Torreglosa Diaz" userId="5f8b415d-322a-4294-8c48-0e9dbc0a5e62" providerId="ADAL" clId="{62F638C9-E218-4606-A206-6762474B89CE}" dt="2022-10-11T01:27:35.042" v="2202" actId="1036"/>
          <ac:cxnSpMkLst>
            <pc:docMk/>
            <pc:sldMk cId="1037562471" sldId="350"/>
            <ac:cxnSpMk id="85127" creationId="{61AC8844-F652-2483-128B-F2872EFD1A4C}"/>
          </ac:cxnSpMkLst>
        </pc:cxnChg>
        <pc:cxnChg chg="add mod">
          <ac:chgData name="Santiago Torreglosa Diaz" userId="5f8b415d-322a-4294-8c48-0e9dbc0a5e62" providerId="ADAL" clId="{62F638C9-E218-4606-A206-6762474B89CE}" dt="2022-10-11T01:26:19.518" v="2183" actId="1076"/>
          <ac:cxnSpMkLst>
            <pc:docMk/>
            <pc:sldMk cId="1037562471" sldId="350"/>
            <ac:cxnSpMk id="85140" creationId="{9E8ABDCF-2637-5C15-264F-EF20CDCB3D7B}"/>
          </ac:cxnSpMkLst>
        </pc:cxnChg>
        <pc:cxnChg chg="add mod">
          <ac:chgData name="Santiago Torreglosa Diaz" userId="5f8b415d-322a-4294-8c48-0e9dbc0a5e62" providerId="ADAL" clId="{62F638C9-E218-4606-A206-6762474B89CE}" dt="2022-10-11T01:26:19.518" v="2183" actId="1076"/>
          <ac:cxnSpMkLst>
            <pc:docMk/>
            <pc:sldMk cId="1037562471" sldId="350"/>
            <ac:cxnSpMk id="85141" creationId="{F0986C4B-4FDB-D9AB-5990-18F3B1E9621E}"/>
          </ac:cxnSpMkLst>
        </pc:cxnChg>
        <pc:cxnChg chg="add mod">
          <ac:chgData name="Santiago Torreglosa Diaz" userId="5f8b415d-322a-4294-8c48-0e9dbc0a5e62" providerId="ADAL" clId="{62F638C9-E218-4606-A206-6762474B89CE}" dt="2022-10-11T01:26:19.518" v="2183" actId="1076"/>
          <ac:cxnSpMkLst>
            <pc:docMk/>
            <pc:sldMk cId="1037562471" sldId="350"/>
            <ac:cxnSpMk id="85142" creationId="{CF0AC96C-417D-30A0-BDB0-58FCE708DCF7}"/>
          </ac:cxnSpMkLst>
        </pc:cxnChg>
        <pc:cxnChg chg="add mod">
          <ac:chgData name="Santiago Torreglosa Diaz" userId="5f8b415d-322a-4294-8c48-0e9dbc0a5e62" providerId="ADAL" clId="{62F638C9-E218-4606-A206-6762474B89CE}" dt="2022-10-11T01:26:19.518" v="2183" actId="1076"/>
          <ac:cxnSpMkLst>
            <pc:docMk/>
            <pc:sldMk cId="1037562471" sldId="350"/>
            <ac:cxnSpMk id="85143" creationId="{4F82E471-FD29-D877-3152-C33C10EA3AAD}"/>
          </ac:cxnSpMkLst>
        </pc:cxnChg>
        <pc:cxnChg chg="add mod">
          <ac:chgData name="Santiago Torreglosa Diaz" userId="5f8b415d-322a-4294-8c48-0e9dbc0a5e62" providerId="ADAL" clId="{62F638C9-E218-4606-A206-6762474B89CE}" dt="2022-10-11T02:05:46.053" v="2243" actId="1076"/>
          <ac:cxnSpMkLst>
            <pc:docMk/>
            <pc:sldMk cId="1037562471" sldId="350"/>
            <ac:cxnSpMk id="85156" creationId="{FEDDCD37-E3AE-A306-EA0B-DCCDED8D8DF9}"/>
          </ac:cxnSpMkLst>
        </pc:cxnChg>
        <pc:cxnChg chg="add mod">
          <ac:chgData name="Santiago Torreglosa Diaz" userId="5f8b415d-322a-4294-8c48-0e9dbc0a5e62" providerId="ADAL" clId="{62F638C9-E218-4606-A206-6762474B89CE}" dt="2022-10-11T02:05:51.090" v="2244" actId="1076"/>
          <ac:cxnSpMkLst>
            <pc:docMk/>
            <pc:sldMk cId="1037562471" sldId="350"/>
            <ac:cxnSpMk id="85159" creationId="{57D7D08B-286F-02F1-5A07-92304A449F07}"/>
          </ac:cxnSpMkLst>
        </pc:cxnChg>
        <pc:cxnChg chg="add mod">
          <ac:chgData name="Santiago Torreglosa Diaz" userId="5f8b415d-322a-4294-8c48-0e9dbc0a5e62" providerId="ADAL" clId="{62F638C9-E218-4606-A206-6762474B89CE}" dt="2022-10-11T02:06:13.437" v="2245" actId="1076"/>
          <ac:cxnSpMkLst>
            <pc:docMk/>
            <pc:sldMk cId="1037562471" sldId="350"/>
            <ac:cxnSpMk id="85162" creationId="{CCB105CC-C96E-BDB5-6EEE-183718B3CF18}"/>
          </ac:cxnSpMkLst>
        </pc:cxnChg>
        <pc:cxnChg chg="add mod">
          <ac:chgData name="Santiago Torreglosa Diaz" userId="5f8b415d-322a-4294-8c48-0e9dbc0a5e62" providerId="ADAL" clId="{62F638C9-E218-4606-A206-6762474B89CE}" dt="2022-10-11T02:06:37.953" v="2247" actId="1076"/>
          <ac:cxnSpMkLst>
            <pc:docMk/>
            <pc:sldMk cId="1037562471" sldId="350"/>
            <ac:cxnSpMk id="85165" creationId="{4C2024D4-08CC-A53A-6E01-476C9CC81F77}"/>
          </ac:cxnSpMkLst>
        </pc:cxnChg>
      </pc:sldChg>
      <pc:sldChg chg="addSp delSp modSp add mod delAnim modAnim">
        <pc:chgData name="Santiago Torreglosa Diaz" userId="5f8b415d-322a-4294-8c48-0e9dbc0a5e62" providerId="ADAL" clId="{62F638C9-E218-4606-A206-6762474B89CE}" dt="2022-10-13T03:30:07.351" v="2955" actId="20577"/>
        <pc:sldMkLst>
          <pc:docMk/>
          <pc:sldMk cId="728005941" sldId="351"/>
        </pc:sldMkLst>
        <pc:spChg chg="mod">
          <ac:chgData name="Santiago Torreglosa Diaz" userId="5f8b415d-322a-4294-8c48-0e9dbc0a5e62" providerId="ADAL" clId="{62F638C9-E218-4606-A206-6762474B89CE}" dt="2022-10-13T03:22:24.601" v="2865" actId="1036"/>
          <ac:spMkLst>
            <pc:docMk/>
            <pc:sldMk cId="728005941" sldId="351"/>
            <ac:spMk id="6" creationId="{00000000-0000-0000-0000-000000000000}"/>
          </ac:spMkLst>
        </pc:spChg>
        <pc:spChg chg="mod">
          <ac:chgData name="Santiago Torreglosa Diaz" userId="5f8b415d-322a-4294-8c48-0e9dbc0a5e62" providerId="ADAL" clId="{62F638C9-E218-4606-A206-6762474B89CE}" dt="2022-10-13T03:22:10.430" v="2853" actId="20577"/>
          <ac:spMkLst>
            <pc:docMk/>
            <pc:sldMk cId="728005941" sldId="351"/>
            <ac:spMk id="8" creationId="{00000000-0000-0000-0000-000000000000}"/>
          </ac:spMkLst>
        </pc:spChg>
        <pc:spChg chg="del">
          <ac:chgData name="Santiago Torreglosa Diaz" userId="5f8b415d-322a-4294-8c48-0e9dbc0a5e62" providerId="ADAL" clId="{62F638C9-E218-4606-A206-6762474B89CE}" dt="2022-10-13T03:22:19.337" v="2855" actId="478"/>
          <ac:spMkLst>
            <pc:docMk/>
            <pc:sldMk cId="728005941" sldId="351"/>
            <ac:spMk id="10" creationId="{00000000-0000-0000-0000-000000000000}"/>
          </ac:spMkLst>
        </pc:spChg>
        <pc:spChg chg="add mod">
          <ac:chgData name="Santiago Torreglosa Diaz" userId="5f8b415d-322a-4294-8c48-0e9dbc0a5e62" providerId="ADAL" clId="{62F638C9-E218-4606-A206-6762474B89CE}" dt="2022-10-13T03:29:56.369" v="2935" actId="1076"/>
          <ac:spMkLst>
            <pc:docMk/>
            <pc:sldMk cId="728005941" sldId="351"/>
            <ac:spMk id="17" creationId="{521ED32C-E46B-038B-E61D-B1A071EC9147}"/>
          </ac:spMkLst>
        </pc:spChg>
        <pc:spChg chg="del">
          <ac:chgData name="Santiago Torreglosa Diaz" userId="5f8b415d-322a-4294-8c48-0e9dbc0a5e62" providerId="ADAL" clId="{62F638C9-E218-4606-A206-6762474B89CE}" dt="2022-10-13T03:22:19.337" v="2855" actId="478"/>
          <ac:spMkLst>
            <pc:docMk/>
            <pc:sldMk cId="728005941" sldId="351"/>
            <ac:spMk id="44" creationId="{EBE9B0B2-715F-9E34-9ED9-FAD1DAC95F56}"/>
          </ac:spMkLst>
        </pc:spChg>
        <pc:spChg chg="add mod">
          <ac:chgData name="Santiago Torreglosa Diaz" userId="5f8b415d-322a-4294-8c48-0e9dbc0a5e62" providerId="ADAL" clId="{62F638C9-E218-4606-A206-6762474B89CE}" dt="2022-10-13T03:30:07.351" v="2955" actId="20577"/>
          <ac:spMkLst>
            <pc:docMk/>
            <pc:sldMk cId="728005941" sldId="351"/>
            <ac:spMk id="45" creationId="{897FC2A1-F484-1ACB-EDE1-E57FE6FE6ACD}"/>
          </ac:spMkLst>
        </pc:spChg>
        <pc:grpChg chg="del">
          <ac:chgData name="Santiago Torreglosa Diaz" userId="5f8b415d-322a-4294-8c48-0e9dbc0a5e62" providerId="ADAL" clId="{62F638C9-E218-4606-A206-6762474B89CE}" dt="2022-10-13T03:22:15.888" v="2854" actId="478"/>
          <ac:grpSpMkLst>
            <pc:docMk/>
            <pc:sldMk cId="728005941" sldId="351"/>
            <ac:grpSpMk id="3" creationId="{FE20EFA4-3E39-DD8A-C172-0CA271392B00}"/>
          </ac:grpSpMkLst>
        </pc:grpChg>
        <pc:grpChg chg="del">
          <ac:chgData name="Santiago Torreglosa Diaz" userId="5f8b415d-322a-4294-8c48-0e9dbc0a5e62" providerId="ADAL" clId="{62F638C9-E218-4606-A206-6762474B89CE}" dt="2022-10-13T03:22:15.888" v="2854" actId="478"/>
          <ac:grpSpMkLst>
            <pc:docMk/>
            <pc:sldMk cId="728005941" sldId="351"/>
            <ac:grpSpMk id="26" creationId="{737ABB18-4788-DB24-B30B-0119FAABEE00}"/>
          </ac:grpSpMkLst>
        </pc:grpChg>
        <pc:graphicFrameChg chg="del">
          <ac:chgData name="Santiago Torreglosa Diaz" userId="5f8b415d-322a-4294-8c48-0e9dbc0a5e62" providerId="ADAL" clId="{62F638C9-E218-4606-A206-6762474B89CE}" dt="2022-10-13T03:22:15.888" v="2854" actId="478"/>
          <ac:graphicFrameMkLst>
            <pc:docMk/>
            <pc:sldMk cId="728005941" sldId="351"/>
            <ac:graphicFrameMk id="2" creationId="{D1760CD7-5759-32C5-642D-9C0CC69E565E}"/>
          </ac:graphicFrameMkLst>
        </pc:graphicFrameChg>
        <pc:graphicFrameChg chg="add mod modGraphic">
          <ac:chgData name="Santiago Torreglosa Diaz" userId="5f8b415d-322a-4294-8c48-0e9dbc0a5e62" providerId="ADAL" clId="{62F638C9-E218-4606-A206-6762474B89CE}" dt="2022-10-13T03:29:31.994" v="2932" actId="14100"/>
          <ac:graphicFrameMkLst>
            <pc:docMk/>
            <pc:sldMk cId="728005941" sldId="351"/>
            <ac:graphicFrameMk id="11" creationId="{5588BDDF-D3EE-0D3E-8B3F-20539C787B35}"/>
          </ac:graphicFrameMkLst>
        </pc:graphicFrameChg>
        <pc:graphicFrameChg chg="add mod modGraphic">
          <ac:chgData name="Santiago Torreglosa Diaz" userId="5f8b415d-322a-4294-8c48-0e9dbc0a5e62" providerId="ADAL" clId="{62F638C9-E218-4606-A206-6762474B89CE}" dt="2022-10-13T03:29:37.752" v="2933" actId="1076"/>
          <ac:graphicFrameMkLst>
            <pc:docMk/>
            <pc:sldMk cId="728005941" sldId="351"/>
            <ac:graphicFrameMk id="12" creationId="{4BA5B926-9053-B697-EB3D-6C675586091C}"/>
          </ac:graphicFrameMkLst>
        </pc:graphicFrameChg>
        <pc:picChg chg="del">
          <ac:chgData name="Santiago Torreglosa Diaz" userId="5f8b415d-322a-4294-8c48-0e9dbc0a5e62" providerId="ADAL" clId="{62F638C9-E218-4606-A206-6762474B89CE}" dt="2022-10-13T03:22:15.888" v="2854" actId="478"/>
          <ac:picMkLst>
            <pc:docMk/>
            <pc:sldMk cId="728005941" sldId="351"/>
            <ac:picMk id="41" creationId="{E7FD1037-883B-3827-1971-D9CF6D0287A6}"/>
          </ac:picMkLst>
        </pc:picChg>
        <pc:picChg chg="del">
          <ac:chgData name="Santiago Torreglosa Diaz" userId="5f8b415d-322a-4294-8c48-0e9dbc0a5e62" providerId="ADAL" clId="{62F638C9-E218-4606-A206-6762474B89CE}" dt="2022-10-13T03:22:15.888" v="2854" actId="478"/>
          <ac:picMkLst>
            <pc:docMk/>
            <pc:sldMk cId="728005941" sldId="351"/>
            <ac:picMk id="42" creationId="{90C1B5E6-08D9-5863-1FC8-25EFEC7F09B8}"/>
          </ac:picMkLst>
        </pc:picChg>
        <pc:picChg chg="del">
          <ac:chgData name="Santiago Torreglosa Diaz" userId="5f8b415d-322a-4294-8c48-0e9dbc0a5e62" providerId="ADAL" clId="{62F638C9-E218-4606-A206-6762474B89CE}" dt="2022-10-13T03:22:15.888" v="2854" actId="478"/>
          <ac:picMkLst>
            <pc:docMk/>
            <pc:sldMk cId="728005941" sldId="351"/>
            <ac:picMk id="43" creationId="{F287C0DA-129D-13B2-F94D-AF5F19FDA89F}"/>
          </ac:picMkLst>
        </pc:picChg>
      </pc:sldChg>
      <pc:sldChg chg="addSp modSp new del mod modAnim">
        <pc:chgData name="Santiago Torreglosa Diaz" userId="5f8b415d-322a-4294-8c48-0e9dbc0a5e62" providerId="ADAL" clId="{62F638C9-E218-4606-A206-6762474B89CE}" dt="2022-10-09T20:14:29.911" v="547" actId="47"/>
        <pc:sldMkLst>
          <pc:docMk/>
          <pc:sldMk cId="3191975625" sldId="351"/>
        </pc:sldMkLst>
        <pc:spChg chg="add mod">
          <ac:chgData name="Santiago Torreglosa Diaz" userId="5f8b415d-322a-4294-8c48-0e9dbc0a5e62" providerId="ADAL" clId="{62F638C9-E218-4606-A206-6762474B89CE}" dt="2022-10-09T20:14:15.360" v="546" actId="1038"/>
          <ac:spMkLst>
            <pc:docMk/>
            <pc:sldMk cId="3191975625" sldId="351"/>
            <ac:spMk id="5" creationId="{D2047E94-F910-9139-AD9D-3793B6696AB6}"/>
          </ac:spMkLst>
        </pc:spChg>
        <pc:spChg chg="add mod">
          <ac:chgData name="Santiago Torreglosa Diaz" userId="5f8b415d-322a-4294-8c48-0e9dbc0a5e62" providerId="ADAL" clId="{62F638C9-E218-4606-A206-6762474B89CE}" dt="2022-10-09T20:14:15.360" v="546" actId="1038"/>
          <ac:spMkLst>
            <pc:docMk/>
            <pc:sldMk cId="3191975625" sldId="351"/>
            <ac:spMk id="6" creationId="{5FEEF75B-DAD4-6B25-3251-4426CD4423D2}"/>
          </ac:spMkLst>
        </pc:spChg>
        <pc:spChg chg="add mod">
          <ac:chgData name="Santiago Torreglosa Diaz" userId="5f8b415d-322a-4294-8c48-0e9dbc0a5e62" providerId="ADAL" clId="{62F638C9-E218-4606-A206-6762474B89CE}" dt="2022-10-09T20:14:15.360" v="546" actId="1038"/>
          <ac:spMkLst>
            <pc:docMk/>
            <pc:sldMk cId="3191975625" sldId="351"/>
            <ac:spMk id="7" creationId="{0C508832-ABAF-B71E-9D1C-6A3F313D5928}"/>
          </ac:spMkLst>
        </pc:spChg>
        <pc:spChg chg="add mod">
          <ac:chgData name="Santiago Torreglosa Diaz" userId="5f8b415d-322a-4294-8c48-0e9dbc0a5e62" providerId="ADAL" clId="{62F638C9-E218-4606-A206-6762474B89CE}" dt="2022-10-09T20:14:15.360" v="546" actId="1038"/>
          <ac:spMkLst>
            <pc:docMk/>
            <pc:sldMk cId="3191975625" sldId="351"/>
            <ac:spMk id="8" creationId="{DEA5134C-B5F1-5DA3-539B-C76C0D5367D0}"/>
          </ac:spMkLst>
        </pc:spChg>
        <pc:spChg chg="add mod">
          <ac:chgData name="Santiago Torreglosa Diaz" userId="5f8b415d-322a-4294-8c48-0e9dbc0a5e62" providerId="ADAL" clId="{62F638C9-E218-4606-A206-6762474B89CE}" dt="2022-10-09T20:14:15.360" v="546" actId="1038"/>
          <ac:spMkLst>
            <pc:docMk/>
            <pc:sldMk cId="3191975625" sldId="351"/>
            <ac:spMk id="9" creationId="{170D34FA-FE9C-A5A3-88D2-42A5D9D9889A}"/>
          </ac:spMkLst>
        </pc:spChg>
        <pc:spChg chg="add mod">
          <ac:chgData name="Santiago Torreglosa Diaz" userId="5f8b415d-322a-4294-8c48-0e9dbc0a5e62" providerId="ADAL" clId="{62F638C9-E218-4606-A206-6762474B89CE}" dt="2022-10-09T20:14:15.360" v="546" actId="1038"/>
          <ac:spMkLst>
            <pc:docMk/>
            <pc:sldMk cId="3191975625" sldId="351"/>
            <ac:spMk id="10" creationId="{0CAE689F-4406-1A5A-0E5E-F78213A1C6E0}"/>
          </ac:spMkLst>
        </pc:spChg>
        <pc:spChg chg="add mod">
          <ac:chgData name="Santiago Torreglosa Diaz" userId="5f8b415d-322a-4294-8c48-0e9dbc0a5e62" providerId="ADAL" clId="{62F638C9-E218-4606-A206-6762474B89CE}" dt="2022-10-09T20:14:15.360" v="546" actId="1038"/>
          <ac:spMkLst>
            <pc:docMk/>
            <pc:sldMk cId="3191975625" sldId="351"/>
            <ac:spMk id="11" creationId="{3EC11980-1006-5FE7-BEFB-0A5115D4F5D9}"/>
          </ac:spMkLst>
        </pc:spChg>
        <pc:spChg chg="add mod">
          <ac:chgData name="Santiago Torreglosa Diaz" userId="5f8b415d-322a-4294-8c48-0e9dbc0a5e62" providerId="ADAL" clId="{62F638C9-E218-4606-A206-6762474B89CE}" dt="2022-10-09T20:14:15.360" v="546" actId="1038"/>
          <ac:spMkLst>
            <pc:docMk/>
            <pc:sldMk cId="3191975625" sldId="351"/>
            <ac:spMk id="12" creationId="{1AE3B0FA-A154-6971-6BA7-A2F094F0EA5F}"/>
          </ac:spMkLst>
        </pc:spChg>
        <pc:spChg chg="add mod">
          <ac:chgData name="Santiago Torreglosa Diaz" userId="5f8b415d-322a-4294-8c48-0e9dbc0a5e62" providerId="ADAL" clId="{62F638C9-E218-4606-A206-6762474B89CE}" dt="2022-10-09T20:14:15.360" v="546" actId="1038"/>
          <ac:spMkLst>
            <pc:docMk/>
            <pc:sldMk cId="3191975625" sldId="351"/>
            <ac:spMk id="13" creationId="{05D00571-C17B-3C86-B5BF-293997A0FB4E}"/>
          </ac:spMkLst>
        </pc:spChg>
        <pc:spChg chg="add mod">
          <ac:chgData name="Santiago Torreglosa Diaz" userId="5f8b415d-322a-4294-8c48-0e9dbc0a5e62" providerId="ADAL" clId="{62F638C9-E218-4606-A206-6762474B89CE}" dt="2022-10-09T20:14:15.360" v="546" actId="1038"/>
          <ac:spMkLst>
            <pc:docMk/>
            <pc:sldMk cId="3191975625" sldId="351"/>
            <ac:spMk id="14" creationId="{C93F59C0-8517-DBB5-98AE-975734B92369}"/>
          </ac:spMkLst>
        </pc:spChg>
        <pc:spChg chg="mod">
          <ac:chgData name="Santiago Torreglosa Diaz" userId="5f8b415d-322a-4294-8c48-0e9dbc0a5e62" providerId="ADAL" clId="{62F638C9-E218-4606-A206-6762474B89CE}" dt="2022-10-09T20:14:08.918" v="513"/>
          <ac:spMkLst>
            <pc:docMk/>
            <pc:sldMk cId="3191975625" sldId="351"/>
            <ac:spMk id="21" creationId="{6B3E2793-A361-9943-B0C0-77B883288B75}"/>
          </ac:spMkLst>
        </pc:spChg>
        <pc:spChg chg="mod">
          <ac:chgData name="Santiago Torreglosa Diaz" userId="5f8b415d-322a-4294-8c48-0e9dbc0a5e62" providerId="ADAL" clId="{62F638C9-E218-4606-A206-6762474B89CE}" dt="2022-10-09T20:14:08.918" v="513"/>
          <ac:spMkLst>
            <pc:docMk/>
            <pc:sldMk cId="3191975625" sldId="351"/>
            <ac:spMk id="22" creationId="{72C55C4C-9632-4685-9A17-52D825B3549F}"/>
          </ac:spMkLst>
        </pc:spChg>
        <pc:spChg chg="mod">
          <ac:chgData name="Santiago Torreglosa Diaz" userId="5f8b415d-322a-4294-8c48-0e9dbc0a5e62" providerId="ADAL" clId="{62F638C9-E218-4606-A206-6762474B89CE}" dt="2022-10-09T20:14:08.918" v="513"/>
          <ac:spMkLst>
            <pc:docMk/>
            <pc:sldMk cId="3191975625" sldId="351"/>
            <ac:spMk id="24" creationId="{F4990E18-E42C-0838-71C0-6F54D569A4FA}"/>
          </ac:spMkLst>
        </pc:spChg>
        <pc:spChg chg="mod">
          <ac:chgData name="Santiago Torreglosa Diaz" userId="5f8b415d-322a-4294-8c48-0e9dbc0a5e62" providerId="ADAL" clId="{62F638C9-E218-4606-A206-6762474B89CE}" dt="2022-10-09T20:14:08.918" v="513"/>
          <ac:spMkLst>
            <pc:docMk/>
            <pc:sldMk cId="3191975625" sldId="351"/>
            <ac:spMk id="25" creationId="{69B7D991-CC4A-0985-4068-97C2B59062E4}"/>
          </ac:spMkLst>
        </pc:spChg>
        <pc:spChg chg="mod">
          <ac:chgData name="Santiago Torreglosa Diaz" userId="5f8b415d-322a-4294-8c48-0e9dbc0a5e62" providerId="ADAL" clId="{62F638C9-E218-4606-A206-6762474B89CE}" dt="2022-10-09T20:14:08.918" v="513"/>
          <ac:spMkLst>
            <pc:docMk/>
            <pc:sldMk cId="3191975625" sldId="351"/>
            <ac:spMk id="27" creationId="{B90E6A0B-35F4-EE1F-B20C-6D0A74A4057B}"/>
          </ac:spMkLst>
        </pc:spChg>
        <pc:spChg chg="mod">
          <ac:chgData name="Santiago Torreglosa Diaz" userId="5f8b415d-322a-4294-8c48-0e9dbc0a5e62" providerId="ADAL" clId="{62F638C9-E218-4606-A206-6762474B89CE}" dt="2022-10-09T20:14:08.918" v="513"/>
          <ac:spMkLst>
            <pc:docMk/>
            <pc:sldMk cId="3191975625" sldId="351"/>
            <ac:spMk id="28" creationId="{DBA2A80B-DD7E-F6B7-7167-C6D4C0BA1362}"/>
          </ac:spMkLst>
        </pc:spChg>
        <pc:spChg chg="mod">
          <ac:chgData name="Santiago Torreglosa Diaz" userId="5f8b415d-322a-4294-8c48-0e9dbc0a5e62" providerId="ADAL" clId="{62F638C9-E218-4606-A206-6762474B89CE}" dt="2022-10-09T20:14:08.918" v="513"/>
          <ac:spMkLst>
            <pc:docMk/>
            <pc:sldMk cId="3191975625" sldId="351"/>
            <ac:spMk id="30" creationId="{2947DCDA-1C15-2301-7684-4527C24DA94D}"/>
          </ac:spMkLst>
        </pc:spChg>
        <pc:spChg chg="mod">
          <ac:chgData name="Santiago Torreglosa Diaz" userId="5f8b415d-322a-4294-8c48-0e9dbc0a5e62" providerId="ADAL" clId="{62F638C9-E218-4606-A206-6762474B89CE}" dt="2022-10-09T20:14:08.918" v="513"/>
          <ac:spMkLst>
            <pc:docMk/>
            <pc:sldMk cId="3191975625" sldId="351"/>
            <ac:spMk id="31" creationId="{ECFE078A-818F-E705-2BB1-7356300619D6}"/>
          </ac:spMkLst>
        </pc:spChg>
        <pc:spChg chg="mod">
          <ac:chgData name="Santiago Torreglosa Diaz" userId="5f8b415d-322a-4294-8c48-0e9dbc0a5e62" providerId="ADAL" clId="{62F638C9-E218-4606-A206-6762474B89CE}" dt="2022-10-09T20:14:08.918" v="513"/>
          <ac:spMkLst>
            <pc:docMk/>
            <pc:sldMk cId="3191975625" sldId="351"/>
            <ac:spMk id="33" creationId="{26337917-DA3B-742A-C348-B1265CCE33B2}"/>
          </ac:spMkLst>
        </pc:spChg>
        <pc:spChg chg="mod">
          <ac:chgData name="Santiago Torreglosa Diaz" userId="5f8b415d-322a-4294-8c48-0e9dbc0a5e62" providerId="ADAL" clId="{62F638C9-E218-4606-A206-6762474B89CE}" dt="2022-10-09T20:14:08.918" v="513"/>
          <ac:spMkLst>
            <pc:docMk/>
            <pc:sldMk cId="3191975625" sldId="351"/>
            <ac:spMk id="34" creationId="{F1148902-62E7-72D4-DADD-B57777590843}"/>
          </ac:spMkLst>
        </pc:spChg>
        <pc:grpChg chg="add mod">
          <ac:chgData name="Santiago Torreglosa Diaz" userId="5f8b415d-322a-4294-8c48-0e9dbc0a5e62" providerId="ADAL" clId="{62F638C9-E218-4606-A206-6762474B89CE}" dt="2022-10-09T20:14:15.360" v="546" actId="1038"/>
          <ac:grpSpMkLst>
            <pc:docMk/>
            <pc:sldMk cId="3191975625" sldId="351"/>
            <ac:grpSpMk id="20" creationId="{10799A4A-11D0-8D5F-AF6B-F84240F2AA6B}"/>
          </ac:grpSpMkLst>
        </pc:grpChg>
        <pc:grpChg chg="add mod">
          <ac:chgData name="Santiago Torreglosa Diaz" userId="5f8b415d-322a-4294-8c48-0e9dbc0a5e62" providerId="ADAL" clId="{62F638C9-E218-4606-A206-6762474B89CE}" dt="2022-10-09T20:14:15.360" v="546" actId="1038"/>
          <ac:grpSpMkLst>
            <pc:docMk/>
            <pc:sldMk cId="3191975625" sldId="351"/>
            <ac:grpSpMk id="23" creationId="{EEA7EDD9-EE4A-A3EF-672B-AD3F80ACFF2D}"/>
          </ac:grpSpMkLst>
        </pc:grpChg>
        <pc:grpChg chg="add mod">
          <ac:chgData name="Santiago Torreglosa Diaz" userId="5f8b415d-322a-4294-8c48-0e9dbc0a5e62" providerId="ADAL" clId="{62F638C9-E218-4606-A206-6762474B89CE}" dt="2022-10-09T20:14:15.360" v="546" actId="1038"/>
          <ac:grpSpMkLst>
            <pc:docMk/>
            <pc:sldMk cId="3191975625" sldId="351"/>
            <ac:grpSpMk id="26" creationId="{1B30B5CE-D8F2-1515-F5E6-BC613C0B6EC5}"/>
          </ac:grpSpMkLst>
        </pc:grpChg>
        <pc:grpChg chg="add mod">
          <ac:chgData name="Santiago Torreglosa Diaz" userId="5f8b415d-322a-4294-8c48-0e9dbc0a5e62" providerId="ADAL" clId="{62F638C9-E218-4606-A206-6762474B89CE}" dt="2022-10-09T20:14:15.360" v="546" actId="1038"/>
          <ac:grpSpMkLst>
            <pc:docMk/>
            <pc:sldMk cId="3191975625" sldId="351"/>
            <ac:grpSpMk id="29" creationId="{FDD1705F-A0CD-504C-36A0-8C5820F570CF}"/>
          </ac:grpSpMkLst>
        </pc:grpChg>
        <pc:grpChg chg="add mod">
          <ac:chgData name="Santiago Torreglosa Diaz" userId="5f8b415d-322a-4294-8c48-0e9dbc0a5e62" providerId="ADAL" clId="{62F638C9-E218-4606-A206-6762474B89CE}" dt="2022-10-09T20:14:15.360" v="546" actId="1038"/>
          <ac:grpSpMkLst>
            <pc:docMk/>
            <pc:sldMk cId="3191975625" sldId="351"/>
            <ac:grpSpMk id="32" creationId="{40E11264-00BB-1CCA-CF07-78F3A8482A72}"/>
          </ac:grpSpMkLst>
        </pc:grpChg>
        <pc:cxnChg chg="add mod">
          <ac:chgData name="Santiago Torreglosa Diaz" userId="5f8b415d-322a-4294-8c48-0e9dbc0a5e62" providerId="ADAL" clId="{62F638C9-E218-4606-A206-6762474B89CE}" dt="2022-10-09T20:14:15.360" v="546" actId="1038"/>
          <ac:cxnSpMkLst>
            <pc:docMk/>
            <pc:sldMk cId="3191975625" sldId="351"/>
            <ac:cxnSpMk id="4" creationId="{BF241F6C-92B8-F78B-15BC-68DB335AE601}"/>
          </ac:cxnSpMkLst>
        </pc:cxnChg>
        <pc:cxnChg chg="add mod">
          <ac:chgData name="Santiago Torreglosa Diaz" userId="5f8b415d-322a-4294-8c48-0e9dbc0a5e62" providerId="ADAL" clId="{62F638C9-E218-4606-A206-6762474B89CE}" dt="2022-10-09T20:14:15.360" v="546" actId="1038"/>
          <ac:cxnSpMkLst>
            <pc:docMk/>
            <pc:sldMk cId="3191975625" sldId="351"/>
            <ac:cxnSpMk id="15" creationId="{114D66F4-19E3-4E80-1A5E-70FE7C37A301}"/>
          </ac:cxnSpMkLst>
        </pc:cxnChg>
        <pc:cxnChg chg="add mod">
          <ac:chgData name="Santiago Torreglosa Diaz" userId="5f8b415d-322a-4294-8c48-0e9dbc0a5e62" providerId="ADAL" clId="{62F638C9-E218-4606-A206-6762474B89CE}" dt="2022-10-09T20:14:15.360" v="546" actId="1038"/>
          <ac:cxnSpMkLst>
            <pc:docMk/>
            <pc:sldMk cId="3191975625" sldId="351"/>
            <ac:cxnSpMk id="16" creationId="{36660975-657B-9738-CD4B-94FC27B65961}"/>
          </ac:cxnSpMkLst>
        </pc:cxnChg>
        <pc:cxnChg chg="add mod">
          <ac:chgData name="Santiago Torreglosa Diaz" userId="5f8b415d-322a-4294-8c48-0e9dbc0a5e62" providerId="ADAL" clId="{62F638C9-E218-4606-A206-6762474B89CE}" dt="2022-10-09T20:14:15.360" v="546" actId="1038"/>
          <ac:cxnSpMkLst>
            <pc:docMk/>
            <pc:sldMk cId="3191975625" sldId="351"/>
            <ac:cxnSpMk id="17" creationId="{A49864A8-5895-78A8-2A82-E36D49674E95}"/>
          </ac:cxnSpMkLst>
        </pc:cxnChg>
        <pc:cxnChg chg="add mod">
          <ac:chgData name="Santiago Torreglosa Diaz" userId="5f8b415d-322a-4294-8c48-0e9dbc0a5e62" providerId="ADAL" clId="{62F638C9-E218-4606-A206-6762474B89CE}" dt="2022-10-09T20:14:15.360" v="546" actId="1038"/>
          <ac:cxnSpMkLst>
            <pc:docMk/>
            <pc:sldMk cId="3191975625" sldId="351"/>
            <ac:cxnSpMk id="18" creationId="{8D6A31B8-4159-5031-39BC-4FE11E0602C4}"/>
          </ac:cxnSpMkLst>
        </pc:cxnChg>
        <pc:cxnChg chg="add mod">
          <ac:chgData name="Santiago Torreglosa Diaz" userId="5f8b415d-322a-4294-8c48-0e9dbc0a5e62" providerId="ADAL" clId="{62F638C9-E218-4606-A206-6762474B89CE}" dt="2022-10-09T20:14:15.360" v="546" actId="1038"/>
          <ac:cxnSpMkLst>
            <pc:docMk/>
            <pc:sldMk cId="3191975625" sldId="351"/>
            <ac:cxnSpMk id="19" creationId="{B7486CE4-5BDF-6B21-C032-BBC78A171290}"/>
          </ac:cxnSpMkLst>
        </pc:cxnChg>
      </pc:sldChg>
      <pc:sldChg chg="add del">
        <pc:chgData name="Santiago Torreglosa Diaz" userId="5f8b415d-322a-4294-8c48-0e9dbc0a5e62" providerId="ADAL" clId="{62F638C9-E218-4606-A206-6762474B89CE}" dt="2022-10-09T20:54:51.358" v="632" actId="47"/>
        <pc:sldMkLst>
          <pc:docMk/>
          <pc:sldMk cId="4033128796" sldId="351"/>
        </pc:sldMkLst>
      </pc:sldChg>
    </pc:docChg>
  </pc:docChgLst>
  <pc:docChgLst>
    <pc:chgData name="Alfredo Jose Ojeda Diaz" userId="S::ajojeda@uninorte.edu.co::6cb0ecfd-7bc4-45b7-9314-10bdfad1dec9" providerId="AD" clId="Web-{3D8D64DA-B0D5-C86E-1C3B-97DF00A4E6E5}"/>
    <pc:docChg chg="modSld">
      <pc:chgData name="Alfredo Jose Ojeda Diaz" userId="S::ajojeda@uninorte.edu.co::6cb0ecfd-7bc4-45b7-9314-10bdfad1dec9" providerId="AD" clId="Web-{3D8D64DA-B0D5-C86E-1C3B-97DF00A4E6E5}" dt="2022-10-25T19:41:20.870" v="118" actId="20577"/>
      <pc:docMkLst>
        <pc:docMk/>
      </pc:docMkLst>
      <pc:sldChg chg="modSp">
        <pc:chgData name="Alfredo Jose Ojeda Diaz" userId="S::ajojeda@uninorte.edu.co::6cb0ecfd-7bc4-45b7-9314-10bdfad1dec9" providerId="AD" clId="Web-{3D8D64DA-B0D5-C86E-1C3B-97DF00A4E6E5}" dt="2022-10-25T19:37:55.865" v="10" actId="14100"/>
        <pc:sldMkLst>
          <pc:docMk/>
          <pc:sldMk cId="0" sldId="288"/>
        </pc:sldMkLst>
        <pc:spChg chg="mod">
          <ac:chgData name="Alfredo Jose Ojeda Diaz" userId="S::ajojeda@uninorte.edu.co::6cb0ecfd-7bc4-45b7-9314-10bdfad1dec9" providerId="AD" clId="Web-{3D8D64DA-B0D5-C86E-1C3B-97DF00A4E6E5}" dt="2022-10-25T19:37:55.865" v="10" actId="14100"/>
          <ac:spMkLst>
            <pc:docMk/>
            <pc:sldMk cId="0" sldId="288"/>
            <ac:spMk id="7" creationId="{844229F8-17D0-B738-DA9B-47668DA118BC}"/>
          </ac:spMkLst>
        </pc:spChg>
        <pc:spChg chg="mod">
          <ac:chgData name="Alfredo Jose Ojeda Diaz" userId="S::ajojeda@uninorte.edu.co::6cb0ecfd-7bc4-45b7-9314-10bdfad1dec9" providerId="AD" clId="Web-{3D8D64DA-B0D5-C86E-1C3B-97DF00A4E6E5}" dt="2022-10-25T19:37:50.803" v="9" actId="14100"/>
          <ac:spMkLst>
            <pc:docMk/>
            <pc:sldMk cId="0" sldId="288"/>
            <ac:spMk id="8" creationId="{CF316EE0-EF2B-646B-B6CB-CA658DAE201C}"/>
          </ac:spMkLst>
        </pc:spChg>
        <pc:grpChg chg="mod">
          <ac:chgData name="Alfredo Jose Ojeda Diaz" userId="S::ajojeda@uninorte.edu.co::6cb0ecfd-7bc4-45b7-9314-10bdfad1dec9" providerId="AD" clId="Web-{3D8D64DA-B0D5-C86E-1C3B-97DF00A4E6E5}" dt="2022-10-25T19:37:39.912" v="5" actId="1076"/>
          <ac:grpSpMkLst>
            <pc:docMk/>
            <pc:sldMk cId="0" sldId="288"/>
            <ac:grpSpMk id="15" creationId="{9D505239-45C6-21FB-46A5-4D00F165EDD6}"/>
          </ac:grpSpMkLst>
        </pc:grpChg>
        <pc:grpChg chg="mod">
          <ac:chgData name="Alfredo Jose Ojeda Diaz" userId="S::ajojeda@uninorte.edu.co::6cb0ecfd-7bc4-45b7-9314-10bdfad1dec9" providerId="AD" clId="Web-{3D8D64DA-B0D5-C86E-1C3B-97DF00A4E6E5}" dt="2022-10-25T19:37:39.865" v="4" actId="1076"/>
          <ac:grpSpMkLst>
            <pc:docMk/>
            <pc:sldMk cId="0" sldId="288"/>
            <ac:grpSpMk id="18" creationId="{8A0F86FD-A4D7-70C6-AA39-58D1C8C479A5}"/>
          </ac:grpSpMkLst>
        </pc:grpChg>
        <pc:cxnChg chg="mod">
          <ac:chgData name="Alfredo Jose Ojeda Diaz" userId="S::ajojeda@uninorte.edu.co::6cb0ecfd-7bc4-45b7-9314-10bdfad1dec9" providerId="AD" clId="Web-{3D8D64DA-B0D5-C86E-1C3B-97DF00A4E6E5}" dt="2022-10-25T19:37:39.865" v="4" actId="1076"/>
          <ac:cxnSpMkLst>
            <pc:docMk/>
            <pc:sldMk cId="0" sldId="288"/>
            <ac:cxnSpMk id="16" creationId="{51FE7B72-2D94-F2F3-2B25-A0A4E3E6EDDF}"/>
          </ac:cxnSpMkLst>
        </pc:cxnChg>
        <pc:cxnChg chg="mod">
          <ac:chgData name="Alfredo Jose Ojeda Diaz" userId="S::ajojeda@uninorte.edu.co::6cb0ecfd-7bc4-45b7-9314-10bdfad1dec9" providerId="AD" clId="Web-{3D8D64DA-B0D5-C86E-1C3B-97DF00A4E6E5}" dt="2022-10-25T19:37:39.912" v="5" actId="1076"/>
          <ac:cxnSpMkLst>
            <pc:docMk/>
            <pc:sldMk cId="0" sldId="288"/>
            <ac:cxnSpMk id="17" creationId="{8DFC64F6-8AED-ABE9-0C13-5BE5B36469F3}"/>
          </ac:cxnSpMkLst>
        </pc:cxnChg>
      </pc:sldChg>
      <pc:sldChg chg="modSp">
        <pc:chgData name="Alfredo Jose Ojeda Diaz" userId="S::ajojeda@uninorte.edu.co::6cb0ecfd-7bc4-45b7-9314-10bdfad1dec9" providerId="AD" clId="Web-{3D8D64DA-B0D5-C86E-1C3B-97DF00A4E6E5}" dt="2022-10-25T19:41:20.870" v="118" actId="20577"/>
        <pc:sldMkLst>
          <pc:docMk/>
          <pc:sldMk cId="0" sldId="342"/>
        </pc:sldMkLst>
        <pc:spChg chg="mod">
          <ac:chgData name="Alfredo Jose Ojeda Diaz" userId="S::ajojeda@uninorte.edu.co::6cb0ecfd-7bc4-45b7-9314-10bdfad1dec9" providerId="AD" clId="Web-{3D8D64DA-B0D5-C86E-1C3B-97DF00A4E6E5}" dt="2022-10-25T19:41:20.870" v="118" actId="20577"/>
          <ac:spMkLst>
            <pc:docMk/>
            <pc:sldMk cId="0" sldId="342"/>
            <ac:spMk id="45" creationId="{B78AF878-E834-43EC-E17F-9894F276FA89}"/>
          </ac:spMkLst>
        </pc:spChg>
        <pc:cxnChg chg="mod">
          <ac:chgData name="Alfredo Jose Ojeda Diaz" userId="S::ajojeda@uninorte.edu.co::6cb0ecfd-7bc4-45b7-9314-10bdfad1dec9" providerId="AD" clId="Web-{3D8D64DA-B0D5-C86E-1C3B-97DF00A4E6E5}" dt="2022-10-25T19:38:56.539" v="11"/>
          <ac:cxnSpMkLst>
            <pc:docMk/>
            <pc:sldMk cId="0" sldId="342"/>
            <ac:cxnSpMk id="17" creationId="{05D70D9C-BCDB-C5A8-C994-33AB71C0E5CC}"/>
          </ac:cxnSpMkLst>
        </pc:cxnChg>
      </pc:sldChg>
    </pc:docChg>
  </pc:docChgLst>
  <pc:docChgLst>
    <pc:chgData name="Alfredo Jose Ojeda Diaz" userId="6cb0ecfd-7bc4-45b7-9314-10bdfad1dec9" providerId="ADAL" clId="{E55A20D6-D832-4302-A4A4-CD13CA4EDDF6}"/>
    <pc:docChg chg="modSld">
      <pc:chgData name="Alfredo Jose Ojeda Diaz" userId="6cb0ecfd-7bc4-45b7-9314-10bdfad1dec9" providerId="ADAL" clId="{E55A20D6-D832-4302-A4A4-CD13CA4EDDF6}" dt="2022-10-26T02:08:19.646" v="99"/>
      <pc:docMkLst>
        <pc:docMk/>
      </pc:docMkLst>
      <pc:sldChg chg="addSp delSp modSp mod">
        <pc:chgData name="Alfredo Jose Ojeda Diaz" userId="6cb0ecfd-7bc4-45b7-9314-10bdfad1dec9" providerId="ADAL" clId="{E55A20D6-D832-4302-A4A4-CD13CA4EDDF6}" dt="2022-10-26T02:08:19.646" v="99"/>
        <pc:sldMkLst>
          <pc:docMk/>
          <pc:sldMk cId="0" sldId="337"/>
        </pc:sldMkLst>
        <pc:spChg chg="add mod">
          <ac:chgData name="Alfredo Jose Ojeda Diaz" userId="6cb0ecfd-7bc4-45b7-9314-10bdfad1dec9" providerId="ADAL" clId="{E55A20D6-D832-4302-A4A4-CD13CA4EDDF6}" dt="2022-10-26T02:07:47.475" v="83" actId="113"/>
          <ac:spMkLst>
            <pc:docMk/>
            <pc:sldMk cId="0" sldId="337"/>
            <ac:spMk id="3" creationId="{ACD4C3D2-1C36-A8E3-73C5-FE81EAED346D}"/>
          </ac:spMkLst>
        </pc:spChg>
        <pc:spChg chg="add mod">
          <ac:chgData name="Alfredo Jose Ojeda Diaz" userId="6cb0ecfd-7bc4-45b7-9314-10bdfad1dec9" providerId="ADAL" clId="{E55A20D6-D832-4302-A4A4-CD13CA4EDDF6}" dt="2022-10-26T02:07:57.333" v="96" actId="20577"/>
          <ac:spMkLst>
            <pc:docMk/>
            <pc:sldMk cId="0" sldId="337"/>
            <ac:spMk id="5" creationId="{5FB8EA08-5E9B-1103-129C-E07C57CD0226}"/>
          </ac:spMkLst>
        </pc:spChg>
        <pc:graphicFrameChg chg="add del mod">
          <ac:chgData name="Alfredo Jose Ojeda Diaz" userId="6cb0ecfd-7bc4-45b7-9314-10bdfad1dec9" providerId="ADAL" clId="{E55A20D6-D832-4302-A4A4-CD13CA4EDDF6}" dt="2022-10-26T02:07:25.268" v="67"/>
          <ac:graphicFrameMkLst>
            <pc:docMk/>
            <pc:sldMk cId="0" sldId="337"/>
            <ac:graphicFrameMk id="2" creationId="{8620C997-49E5-A705-8245-972616B6986D}"/>
          </ac:graphicFrameMkLst>
        </pc:graphicFrameChg>
        <pc:graphicFrameChg chg="mod">
          <ac:chgData name="Alfredo Jose Ojeda Diaz" userId="6cb0ecfd-7bc4-45b7-9314-10bdfad1dec9" providerId="ADAL" clId="{E55A20D6-D832-4302-A4A4-CD13CA4EDDF6}" dt="2022-10-26T02:08:19.646" v="99"/>
          <ac:graphicFrameMkLst>
            <pc:docMk/>
            <pc:sldMk cId="0" sldId="337"/>
            <ac:graphicFrameMk id="4" creationId="{93479040-A8C0-4960-92D9-BABED6A64445}"/>
          </ac:graphicFrameMkLst>
        </pc:graphicFrameChg>
        <pc:graphicFrameChg chg="mod">
          <ac:chgData name="Alfredo Jose Ojeda Diaz" userId="6cb0ecfd-7bc4-45b7-9314-10bdfad1dec9" providerId="ADAL" clId="{E55A20D6-D832-4302-A4A4-CD13CA4EDDF6}" dt="2022-10-26T02:07:02.610" v="56" actId="1036"/>
          <ac:graphicFrameMkLst>
            <pc:docMk/>
            <pc:sldMk cId="0" sldId="337"/>
            <ac:graphicFrameMk id="9" creationId="{526CF306-0878-4153-A31E-0E2D4E2984C9}"/>
          </ac:graphicFrameMkLst>
        </pc:graphicFrameChg>
        <pc:graphicFrameChg chg="mod">
          <ac:chgData name="Alfredo Jose Ojeda Diaz" userId="6cb0ecfd-7bc4-45b7-9314-10bdfad1dec9" providerId="ADAL" clId="{E55A20D6-D832-4302-A4A4-CD13CA4EDDF6}" dt="2022-10-26T02:06:53.484" v="51" actId="1036"/>
          <ac:graphicFrameMkLst>
            <pc:docMk/>
            <pc:sldMk cId="0" sldId="337"/>
            <ac:graphicFrameMk id="10" creationId="{A51F6EC8-41A4-49AE-AB8D-DE6AC649A8E6}"/>
          </ac:graphicFrameMkLst>
        </pc:graphicFrameChg>
        <pc:graphicFrameChg chg="mod">
          <ac:chgData name="Alfredo Jose Ojeda Diaz" userId="6cb0ecfd-7bc4-45b7-9314-10bdfad1dec9" providerId="ADAL" clId="{E55A20D6-D832-4302-A4A4-CD13CA4EDDF6}" dt="2022-10-26T02:08:14.334" v="98"/>
          <ac:graphicFrameMkLst>
            <pc:docMk/>
            <pc:sldMk cId="0" sldId="337"/>
            <ac:graphicFrameMk id="12" creationId="{7FC0AF01-F758-9F8B-45A3-24442DF76A82}"/>
          </ac:graphicFrameMkLst>
        </pc:graphicFrameChg>
        <pc:graphicFrameChg chg="mod">
          <ac:chgData name="Alfredo Jose Ojeda Diaz" userId="6cb0ecfd-7bc4-45b7-9314-10bdfad1dec9" providerId="ADAL" clId="{E55A20D6-D832-4302-A4A4-CD13CA4EDDF6}" dt="2022-10-26T02:07:02.610" v="56" actId="1036"/>
          <ac:graphicFrameMkLst>
            <pc:docMk/>
            <pc:sldMk cId="0" sldId="337"/>
            <ac:graphicFrameMk id="14" creationId="{A8211E16-7524-BE06-616F-6D63CCAA1B10}"/>
          </ac:graphicFrameMkLst>
        </pc:graphicFrameChg>
        <pc:graphicFrameChg chg="mod">
          <ac:chgData name="Alfredo Jose Ojeda Diaz" userId="6cb0ecfd-7bc4-45b7-9314-10bdfad1dec9" providerId="ADAL" clId="{E55A20D6-D832-4302-A4A4-CD13CA4EDDF6}" dt="2022-10-26T02:06:53.484" v="51" actId="1036"/>
          <ac:graphicFrameMkLst>
            <pc:docMk/>
            <pc:sldMk cId="0" sldId="337"/>
            <ac:graphicFrameMk id="15" creationId="{0328C0A5-AF48-407D-98E1-29E8B79ADE8D}"/>
          </ac:graphicFrameMkLst>
        </pc:graphicFrameChg>
      </pc:sldChg>
    </pc:docChg>
  </pc:docChgLst>
  <pc:docChgLst>
    <pc:chgData name="Alfredo Jose Ojeda Diaz" userId="6cb0ecfd-7bc4-45b7-9314-10bdfad1dec9" providerId="ADAL" clId="{EF5F5E22-0BAC-4F24-9309-93691EB3CE3F}"/>
    <pc:docChg chg="custSel modSld">
      <pc:chgData name="Alfredo Jose Ojeda Diaz" userId="6cb0ecfd-7bc4-45b7-9314-10bdfad1dec9" providerId="ADAL" clId="{EF5F5E22-0BAC-4F24-9309-93691EB3CE3F}" dt="2022-10-25T15:24:27.781" v="195" actId="113"/>
      <pc:docMkLst>
        <pc:docMk/>
      </pc:docMkLst>
      <pc:sldChg chg="modSp">
        <pc:chgData name="Alfredo Jose Ojeda Diaz" userId="6cb0ecfd-7bc4-45b7-9314-10bdfad1dec9" providerId="ADAL" clId="{EF5F5E22-0BAC-4F24-9309-93691EB3CE3F}" dt="2022-10-25T15:21:06.896" v="66" actId="207"/>
        <pc:sldMkLst>
          <pc:docMk/>
          <pc:sldMk cId="0" sldId="337"/>
        </pc:sldMkLst>
        <pc:graphicFrameChg chg="mod">
          <ac:chgData name="Alfredo Jose Ojeda Diaz" userId="6cb0ecfd-7bc4-45b7-9314-10bdfad1dec9" providerId="ADAL" clId="{EF5F5E22-0BAC-4F24-9309-93691EB3CE3F}" dt="2022-10-25T15:20:31.320" v="60" actId="403"/>
          <ac:graphicFrameMkLst>
            <pc:docMk/>
            <pc:sldMk cId="0" sldId="337"/>
            <ac:graphicFrameMk id="10" creationId="{A51F6EC8-41A4-49AE-AB8D-DE6AC649A8E6}"/>
          </ac:graphicFrameMkLst>
        </pc:graphicFrameChg>
        <pc:graphicFrameChg chg="mod">
          <ac:chgData name="Alfredo Jose Ojeda Diaz" userId="6cb0ecfd-7bc4-45b7-9314-10bdfad1dec9" providerId="ADAL" clId="{EF5F5E22-0BAC-4F24-9309-93691EB3CE3F}" dt="2022-10-25T15:21:06.896" v="66" actId="207"/>
          <ac:graphicFrameMkLst>
            <pc:docMk/>
            <pc:sldMk cId="0" sldId="337"/>
            <ac:graphicFrameMk id="12" creationId="{7FC0AF01-F758-9F8B-45A3-24442DF76A82}"/>
          </ac:graphicFrameMkLst>
        </pc:graphicFrameChg>
        <pc:graphicFrameChg chg="mod">
          <ac:chgData name="Alfredo Jose Ojeda Diaz" userId="6cb0ecfd-7bc4-45b7-9314-10bdfad1dec9" providerId="ADAL" clId="{EF5F5E22-0BAC-4F24-9309-93691EB3CE3F}" dt="2022-10-25T15:20:17.216" v="42" actId="403"/>
          <ac:graphicFrameMkLst>
            <pc:docMk/>
            <pc:sldMk cId="0" sldId="337"/>
            <ac:graphicFrameMk id="15" creationId="{0328C0A5-AF48-407D-98E1-29E8B79ADE8D}"/>
          </ac:graphicFrameMkLst>
        </pc:graphicFrameChg>
      </pc:sldChg>
      <pc:sldChg chg="delSp modSp mod">
        <pc:chgData name="Alfredo Jose Ojeda Diaz" userId="6cb0ecfd-7bc4-45b7-9314-10bdfad1dec9" providerId="ADAL" clId="{EF5F5E22-0BAC-4F24-9309-93691EB3CE3F}" dt="2022-10-25T15:24:27.781" v="195" actId="113"/>
        <pc:sldMkLst>
          <pc:docMk/>
          <pc:sldMk cId="0" sldId="342"/>
        </pc:sldMkLst>
        <pc:spChg chg="mod">
          <ac:chgData name="Alfredo Jose Ojeda Diaz" userId="6cb0ecfd-7bc4-45b7-9314-10bdfad1dec9" providerId="ADAL" clId="{EF5F5E22-0BAC-4F24-9309-93691EB3CE3F}" dt="2022-10-25T15:17:56.104" v="24" actId="1076"/>
          <ac:spMkLst>
            <pc:docMk/>
            <pc:sldMk cId="0" sldId="342"/>
            <ac:spMk id="3" creationId="{CF54D98B-A54F-961A-74C1-B571CF6224F7}"/>
          </ac:spMkLst>
        </pc:spChg>
        <pc:spChg chg="mod">
          <ac:chgData name="Alfredo Jose Ojeda Diaz" userId="6cb0ecfd-7bc4-45b7-9314-10bdfad1dec9" providerId="ADAL" clId="{EF5F5E22-0BAC-4F24-9309-93691EB3CE3F}" dt="2022-10-25T15:17:19.385" v="21" actId="1076"/>
          <ac:spMkLst>
            <pc:docMk/>
            <pc:sldMk cId="0" sldId="342"/>
            <ac:spMk id="9" creationId="{978ADFB8-49A4-E1D0-B068-0622FEB2F154}"/>
          </ac:spMkLst>
        </pc:spChg>
        <pc:spChg chg="mod">
          <ac:chgData name="Alfredo Jose Ojeda Diaz" userId="6cb0ecfd-7bc4-45b7-9314-10bdfad1dec9" providerId="ADAL" clId="{EF5F5E22-0BAC-4F24-9309-93691EB3CE3F}" dt="2022-10-25T15:17:34.090" v="23" actId="20577"/>
          <ac:spMkLst>
            <pc:docMk/>
            <pc:sldMk cId="0" sldId="342"/>
            <ac:spMk id="15" creationId="{23BBEC85-3368-81B5-0911-F3EFBAEB535E}"/>
          </ac:spMkLst>
        </pc:spChg>
        <pc:spChg chg="mod">
          <ac:chgData name="Alfredo Jose Ojeda Diaz" userId="6cb0ecfd-7bc4-45b7-9314-10bdfad1dec9" providerId="ADAL" clId="{EF5F5E22-0BAC-4F24-9309-93691EB3CE3F}" dt="2022-10-25T15:24:27.781" v="195" actId="113"/>
          <ac:spMkLst>
            <pc:docMk/>
            <pc:sldMk cId="0" sldId="342"/>
            <ac:spMk id="45" creationId="{B78AF878-E834-43EC-E17F-9894F276FA89}"/>
          </ac:spMkLst>
        </pc:spChg>
        <pc:spChg chg="del topLvl">
          <ac:chgData name="Alfredo Jose Ojeda Diaz" userId="6cb0ecfd-7bc4-45b7-9314-10bdfad1dec9" providerId="ADAL" clId="{EF5F5E22-0BAC-4F24-9309-93691EB3CE3F}" dt="2022-10-25T15:23:12.701" v="71" actId="478"/>
          <ac:spMkLst>
            <pc:docMk/>
            <pc:sldMk cId="0" sldId="342"/>
            <ac:spMk id="86031" creationId="{F0577FC5-7189-2542-0AC0-991B1ED83A77}"/>
          </ac:spMkLst>
        </pc:spChg>
        <pc:spChg chg="del mod topLvl">
          <ac:chgData name="Alfredo Jose Ojeda Diaz" userId="6cb0ecfd-7bc4-45b7-9314-10bdfad1dec9" providerId="ADAL" clId="{EF5F5E22-0BAC-4F24-9309-93691EB3CE3F}" dt="2022-10-25T15:23:11.554" v="70" actId="478"/>
          <ac:spMkLst>
            <pc:docMk/>
            <pc:sldMk cId="0" sldId="342"/>
            <ac:spMk id="86032" creationId="{8790BDB0-D9BA-1A3A-73D8-BF7BA4D8565E}"/>
          </ac:spMkLst>
        </pc:spChg>
        <pc:grpChg chg="del">
          <ac:chgData name="Alfredo Jose Ojeda Diaz" userId="6cb0ecfd-7bc4-45b7-9314-10bdfad1dec9" providerId="ADAL" clId="{EF5F5E22-0BAC-4F24-9309-93691EB3CE3F}" dt="2022-10-25T15:23:11.554" v="70" actId="478"/>
          <ac:grpSpMkLst>
            <pc:docMk/>
            <pc:sldMk cId="0" sldId="342"/>
            <ac:grpSpMk id="86030" creationId="{EAC8FD21-7FDC-32A8-93F4-40A465093348}"/>
          </ac:grpSpMkLst>
        </pc:grpChg>
        <pc:cxnChg chg="mod">
          <ac:chgData name="Alfredo Jose Ojeda Diaz" userId="6cb0ecfd-7bc4-45b7-9314-10bdfad1dec9" providerId="ADAL" clId="{EF5F5E22-0BAC-4F24-9309-93691EB3CE3F}" dt="2022-10-25T15:22:56.224" v="68" actId="1582"/>
          <ac:cxnSpMkLst>
            <pc:docMk/>
            <pc:sldMk cId="0" sldId="342"/>
            <ac:cxnSpMk id="24" creationId="{64C25394-0BA6-F6A6-7182-98C340783429}"/>
          </ac:cxnSpMkLst>
        </pc:cxnChg>
        <pc:cxnChg chg="mod">
          <ac:chgData name="Alfredo Jose Ojeda Diaz" userId="6cb0ecfd-7bc4-45b7-9314-10bdfad1dec9" providerId="ADAL" clId="{EF5F5E22-0BAC-4F24-9309-93691EB3CE3F}" dt="2022-10-25T15:22:50.121" v="67" actId="1582"/>
          <ac:cxnSpMkLst>
            <pc:docMk/>
            <pc:sldMk cId="0" sldId="342"/>
            <ac:cxnSpMk id="29" creationId="{F7091976-8376-9FEC-9974-FAFF75F6046A}"/>
          </ac:cxnSpMkLst>
        </pc:cxnChg>
        <pc:cxnChg chg="mod">
          <ac:chgData name="Alfredo Jose Ojeda Diaz" userId="6cb0ecfd-7bc4-45b7-9314-10bdfad1dec9" providerId="ADAL" clId="{EF5F5E22-0BAC-4F24-9309-93691EB3CE3F}" dt="2022-10-25T15:16:22.520" v="13" actId="14100"/>
          <ac:cxnSpMkLst>
            <pc:docMk/>
            <pc:sldMk cId="0" sldId="342"/>
            <ac:cxnSpMk id="32" creationId="{45779568-F61C-8FDB-68B2-0B716278BF9F}"/>
          </ac:cxnSpMkLst>
        </pc:cxnChg>
        <pc:cxnChg chg="mod">
          <ac:chgData name="Alfredo Jose Ojeda Diaz" userId="6cb0ecfd-7bc4-45b7-9314-10bdfad1dec9" providerId="ADAL" clId="{EF5F5E22-0BAC-4F24-9309-93691EB3CE3F}" dt="2022-10-25T15:16:28.192" v="15" actId="14100"/>
          <ac:cxnSpMkLst>
            <pc:docMk/>
            <pc:sldMk cId="0" sldId="342"/>
            <ac:cxnSpMk id="35" creationId="{E57125CB-C7F1-9763-3975-BD0572ECD472}"/>
          </ac:cxnSpMkLst>
        </pc:cxnChg>
        <pc:cxnChg chg="mod">
          <ac:chgData name="Alfredo Jose Ojeda Diaz" userId="6cb0ecfd-7bc4-45b7-9314-10bdfad1dec9" providerId="ADAL" clId="{EF5F5E22-0BAC-4F24-9309-93691EB3CE3F}" dt="2022-10-25T15:16:24.872" v="14" actId="14100"/>
          <ac:cxnSpMkLst>
            <pc:docMk/>
            <pc:sldMk cId="0" sldId="342"/>
            <ac:cxnSpMk id="39" creationId="{BEB37506-F677-F34A-9715-D155A9468B54}"/>
          </ac:cxnSpMkLst>
        </pc:cxnChg>
        <pc:cxnChg chg="mod">
          <ac:chgData name="Alfredo Jose Ojeda Diaz" userId="6cb0ecfd-7bc4-45b7-9314-10bdfad1dec9" providerId="ADAL" clId="{EF5F5E22-0BAC-4F24-9309-93691EB3CE3F}" dt="2022-10-25T15:16:30.304" v="16" actId="14100"/>
          <ac:cxnSpMkLst>
            <pc:docMk/>
            <pc:sldMk cId="0" sldId="342"/>
            <ac:cxnSpMk id="42" creationId="{35F52449-2B7E-4524-9E00-41899F4CDDBC}"/>
          </ac:cxnSpMkLst>
        </pc:cxnChg>
        <pc:cxnChg chg="mod">
          <ac:chgData name="Alfredo Jose Ojeda Diaz" userId="6cb0ecfd-7bc4-45b7-9314-10bdfad1dec9" providerId="ADAL" clId="{EF5F5E22-0BAC-4F24-9309-93691EB3CE3F}" dt="2022-10-25T15:16:57.444" v="18" actId="1582"/>
          <ac:cxnSpMkLst>
            <pc:docMk/>
            <pc:sldMk cId="0" sldId="342"/>
            <ac:cxnSpMk id="60" creationId="{D30C2B6B-0E78-C990-9AA2-F33DBD156BFC}"/>
          </ac:cxnSpMkLst>
        </pc:cxnChg>
        <pc:cxnChg chg="mod">
          <ac:chgData name="Alfredo Jose Ojeda Diaz" userId="6cb0ecfd-7bc4-45b7-9314-10bdfad1dec9" providerId="ADAL" clId="{EF5F5E22-0BAC-4F24-9309-93691EB3CE3F}" dt="2022-10-25T15:17:02.923" v="19" actId="1582"/>
          <ac:cxnSpMkLst>
            <pc:docMk/>
            <pc:sldMk cId="0" sldId="342"/>
            <ac:cxnSpMk id="63" creationId="{8947244C-210F-7849-FE05-39D36AE9F11F}"/>
          </ac:cxnSpMkLst>
        </pc:cxnChg>
        <pc:cxnChg chg="mod">
          <ac:chgData name="Alfredo Jose Ojeda Diaz" userId="6cb0ecfd-7bc4-45b7-9314-10bdfad1dec9" providerId="ADAL" clId="{EF5F5E22-0BAC-4F24-9309-93691EB3CE3F}" dt="2022-10-25T15:17:07.259" v="20" actId="1582"/>
          <ac:cxnSpMkLst>
            <pc:docMk/>
            <pc:sldMk cId="0" sldId="342"/>
            <ac:cxnSpMk id="86018" creationId="{E86A1691-014C-6D58-26CC-0571F5CAE37A}"/>
          </ac:cxnSpMkLst>
        </pc:cxnChg>
        <pc:cxnChg chg="mod">
          <ac:chgData name="Alfredo Jose Ojeda Diaz" userId="6cb0ecfd-7bc4-45b7-9314-10bdfad1dec9" providerId="ADAL" clId="{EF5F5E22-0BAC-4F24-9309-93691EB3CE3F}" dt="2022-10-25T15:16:44.445" v="17" actId="1582"/>
          <ac:cxnSpMkLst>
            <pc:docMk/>
            <pc:sldMk cId="0" sldId="342"/>
            <ac:cxnSpMk id="86036" creationId="{47C32555-A643-E109-4FFC-9EB58DBD3FBC}"/>
          </ac:cxnSpMkLst>
        </pc:cxnChg>
      </pc:sldChg>
    </pc:docChg>
  </pc:docChgLst>
  <pc:docChgLst>
    <pc:chgData name="Santiago Torreglosa Diaz" userId="5f8b415d-322a-4294-8c48-0e9dbc0a5e62" providerId="ADAL" clId="{E7B19A14-4A2A-482E-96AF-AADD9B17D2A6}"/>
    <pc:docChg chg="undo redo custSel addSld delSld modSld sldOrd">
      <pc:chgData name="Santiago Torreglosa Diaz" userId="5f8b415d-322a-4294-8c48-0e9dbc0a5e62" providerId="ADAL" clId="{E7B19A14-4A2A-482E-96AF-AADD9B17D2A6}" dt="2023-04-25T21:58:56.938" v="2212" actId="1036"/>
      <pc:docMkLst>
        <pc:docMk/>
      </pc:docMkLst>
      <pc:sldChg chg="addSp delSp modSp mod">
        <pc:chgData name="Santiago Torreglosa Diaz" userId="5f8b415d-322a-4294-8c48-0e9dbc0a5e62" providerId="ADAL" clId="{E7B19A14-4A2A-482E-96AF-AADD9B17D2A6}" dt="2023-04-17T23:39:52.133" v="141" actId="790"/>
        <pc:sldMkLst>
          <pc:docMk/>
          <pc:sldMk cId="0" sldId="257"/>
        </pc:sldMkLst>
        <pc:spChg chg="mod">
          <ac:chgData name="Santiago Torreglosa Diaz" userId="5f8b415d-322a-4294-8c48-0e9dbc0a5e62" providerId="ADAL" clId="{E7B19A14-4A2A-482E-96AF-AADD9B17D2A6}" dt="2023-04-17T23:38:04.901" v="67" actId="20577"/>
          <ac:spMkLst>
            <pc:docMk/>
            <pc:sldMk cId="0" sldId="257"/>
            <ac:spMk id="5" creationId="{00000000-0000-0000-0000-000000000000}"/>
          </ac:spMkLst>
        </pc:spChg>
        <pc:spChg chg="mod">
          <ac:chgData name="Santiago Torreglosa Diaz" userId="5f8b415d-322a-4294-8c48-0e9dbc0a5e62" providerId="ADAL" clId="{E7B19A14-4A2A-482E-96AF-AADD9B17D2A6}" dt="2023-04-17T23:39:52.133" v="141" actId="790"/>
          <ac:spMkLst>
            <pc:docMk/>
            <pc:sldMk cId="0" sldId="257"/>
            <ac:spMk id="2055" creationId="{00000000-0000-0000-0000-000000000000}"/>
          </ac:spMkLst>
        </pc:spChg>
        <pc:spChg chg="mod">
          <ac:chgData name="Santiago Torreglosa Diaz" userId="5f8b415d-322a-4294-8c48-0e9dbc0a5e62" providerId="ADAL" clId="{E7B19A14-4A2A-482E-96AF-AADD9B17D2A6}" dt="2023-04-17T23:38:00.536" v="65" actId="313"/>
          <ac:spMkLst>
            <pc:docMk/>
            <pc:sldMk cId="0" sldId="257"/>
            <ac:spMk id="8196" creationId="{00000000-0000-0000-0000-000000000000}"/>
          </ac:spMkLst>
        </pc:spChg>
        <pc:graphicFrameChg chg="add del mod">
          <ac:chgData name="Santiago Torreglosa Diaz" userId="5f8b415d-322a-4294-8c48-0e9dbc0a5e62" providerId="ADAL" clId="{E7B19A14-4A2A-482E-96AF-AADD9B17D2A6}" dt="2023-04-17T23:34:06.383" v="3"/>
          <ac:graphicFrameMkLst>
            <pc:docMk/>
            <pc:sldMk cId="0" sldId="257"/>
            <ac:graphicFrameMk id="3" creationId="{2372A32F-829D-B99F-BB1D-3C2087D4F845}"/>
          </ac:graphicFrameMkLst>
        </pc:graphicFrameChg>
        <pc:picChg chg="del">
          <ac:chgData name="Santiago Torreglosa Diaz" userId="5f8b415d-322a-4294-8c48-0e9dbc0a5e62" providerId="ADAL" clId="{E7B19A14-4A2A-482E-96AF-AADD9B17D2A6}" dt="2023-04-17T23:38:08.242" v="68" actId="478"/>
          <ac:picMkLst>
            <pc:docMk/>
            <pc:sldMk cId="0" sldId="257"/>
            <ac:picMk id="2" creationId="{BE53996B-B75E-4CD6-E155-19A6B2023578}"/>
          </ac:picMkLst>
        </pc:picChg>
        <pc:picChg chg="del">
          <ac:chgData name="Santiago Torreglosa Diaz" userId="5f8b415d-322a-4294-8c48-0e9dbc0a5e62" providerId="ADAL" clId="{E7B19A14-4A2A-482E-96AF-AADD9B17D2A6}" dt="2023-04-17T23:38:10.030" v="69" actId="478"/>
          <ac:picMkLst>
            <pc:docMk/>
            <pc:sldMk cId="0" sldId="257"/>
            <ac:picMk id="4" creationId="{8938DED6-AF82-8224-01DA-B685FEDCAD91}"/>
          </ac:picMkLst>
        </pc:picChg>
        <pc:picChg chg="mod">
          <ac:chgData name="Santiago Torreglosa Diaz" userId="5f8b415d-322a-4294-8c48-0e9dbc0a5e62" providerId="ADAL" clId="{E7B19A14-4A2A-482E-96AF-AADD9B17D2A6}" dt="2023-04-17T23:38:27.744" v="78" actId="1076"/>
          <ac:picMkLst>
            <pc:docMk/>
            <pc:sldMk cId="0" sldId="257"/>
            <ac:picMk id="8" creationId="{BB50C7C2-31DE-407A-BDAF-2A120C299CB1}"/>
          </ac:picMkLst>
        </pc:picChg>
      </pc:sldChg>
      <pc:sldChg chg="del">
        <pc:chgData name="Santiago Torreglosa Diaz" userId="5f8b415d-322a-4294-8c48-0e9dbc0a5e62" providerId="ADAL" clId="{E7B19A14-4A2A-482E-96AF-AADD9B17D2A6}" dt="2023-04-17T23:40:31.188" v="142" actId="47"/>
        <pc:sldMkLst>
          <pc:docMk/>
          <pc:sldMk cId="1033961963" sldId="267"/>
        </pc:sldMkLst>
      </pc:sldChg>
      <pc:sldChg chg="del">
        <pc:chgData name="Santiago Torreglosa Diaz" userId="5f8b415d-322a-4294-8c48-0e9dbc0a5e62" providerId="ADAL" clId="{E7B19A14-4A2A-482E-96AF-AADD9B17D2A6}" dt="2023-04-17T23:40:48.704" v="143" actId="47"/>
        <pc:sldMkLst>
          <pc:docMk/>
          <pc:sldMk cId="2007933381" sldId="274"/>
        </pc:sldMkLst>
      </pc:sldChg>
      <pc:sldChg chg="del">
        <pc:chgData name="Santiago Torreglosa Diaz" userId="5f8b415d-322a-4294-8c48-0e9dbc0a5e62" providerId="ADAL" clId="{E7B19A14-4A2A-482E-96AF-AADD9B17D2A6}" dt="2023-04-17T23:40:48.704" v="143" actId="47"/>
        <pc:sldMkLst>
          <pc:docMk/>
          <pc:sldMk cId="1670057400" sldId="279"/>
        </pc:sldMkLst>
      </pc:sldChg>
      <pc:sldChg chg="del">
        <pc:chgData name="Santiago Torreglosa Diaz" userId="5f8b415d-322a-4294-8c48-0e9dbc0a5e62" providerId="ADAL" clId="{E7B19A14-4A2A-482E-96AF-AADD9B17D2A6}" dt="2023-04-17T23:40:48.704" v="143" actId="47"/>
        <pc:sldMkLst>
          <pc:docMk/>
          <pc:sldMk cId="1986409657" sldId="280"/>
        </pc:sldMkLst>
      </pc:sldChg>
      <pc:sldChg chg="addSp delSp modSp mod modAnim">
        <pc:chgData name="Santiago Torreglosa Diaz" userId="5f8b415d-322a-4294-8c48-0e9dbc0a5e62" providerId="ADAL" clId="{E7B19A14-4A2A-482E-96AF-AADD9B17D2A6}" dt="2023-04-25T21:58:56.938" v="2212" actId="1036"/>
        <pc:sldMkLst>
          <pc:docMk/>
          <pc:sldMk cId="0" sldId="288"/>
        </pc:sldMkLst>
        <pc:spChg chg="del mod">
          <ac:chgData name="Santiago Torreglosa Diaz" userId="5f8b415d-322a-4294-8c48-0e9dbc0a5e62" providerId="ADAL" clId="{E7B19A14-4A2A-482E-96AF-AADD9B17D2A6}" dt="2023-04-18T08:02:26.338" v="692" actId="478"/>
          <ac:spMkLst>
            <pc:docMk/>
            <pc:sldMk cId="0" sldId="288"/>
            <ac:spMk id="6" creationId="{00000000-0000-0000-0000-000000000000}"/>
          </ac:spMkLst>
        </pc:spChg>
        <pc:spChg chg="del mod">
          <ac:chgData name="Santiago Torreglosa Diaz" userId="5f8b415d-322a-4294-8c48-0e9dbc0a5e62" providerId="ADAL" clId="{E7B19A14-4A2A-482E-96AF-AADD9B17D2A6}" dt="2023-04-18T08:05:18.230" v="714" actId="478"/>
          <ac:spMkLst>
            <pc:docMk/>
            <pc:sldMk cId="0" sldId="288"/>
            <ac:spMk id="10" creationId="{58AB7633-9BF9-8635-A76E-756446018AB7}"/>
          </ac:spMkLst>
        </pc:spChg>
        <pc:spChg chg="add mod">
          <ac:chgData name="Santiago Torreglosa Diaz" userId="5f8b415d-322a-4294-8c48-0e9dbc0a5e62" providerId="ADAL" clId="{E7B19A14-4A2A-482E-96AF-AADD9B17D2A6}" dt="2023-04-18T08:05:26.781" v="733" actId="20577"/>
          <ac:spMkLst>
            <pc:docMk/>
            <pc:sldMk cId="0" sldId="288"/>
            <ac:spMk id="11" creationId="{FD013621-3F5A-DEF7-1B1E-501B779BACF7}"/>
          </ac:spMkLst>
        </pc:spChg>
        <pc:spChg chg="add mod">
          <ac:chgData name="Santiago Torreglosa Diaz" userId="5f8b415d-322a-4294-8c48-0e9dbc0a5e62" providerId="ADAL" clId="{E7B19A14-4A2A-482E-96AF-AADD9B17D2A6}" dt="2023-04-18T08:13:29.226" v="932" actId="1076"/>
          <ac:spMkLst>
            <pc:docMk/>
            <pc:sldMk cId="0" sldId="288"/>
            <ac:spMk id="24" creationId="{2DE6BA6E-C8DB-3CC5-9F09-A73FF7AC380B}"/>
          </ac:spMkLst>
        </pc:spChg>
        <pc:spChg chg="add mod">
          <ac:chgData name="Santiago Torreglosa Diaz" userId="5f8b415d-322a-4294-8c48-0e9dbc0a5e62" providerId="ADAL" clId="{E7B19A14-4A2A-482E-96AF-AADD9B17D2A6}" dt="2023-04-18T08:13:31.156" v="933" actId="1076"/>
          <ac:spMkLst>
            <pc:docMk/>
            <pc:sldMk cId="0" sldId="288"/>
            <ac:spMk id="25" creationId="{2F219D5D-D147-622D-14D7-AF08777BEF5F}"/>
          </ac:spMkLst>
        </pc:spChg>
        <pc:spChg chg="mod">
          <ac:chgData name="Santiago Torreglosa Diaz" userId="5f8b415d-322a-4294-8c48-0e9dbc0a5e62" providerId="ADAL" clId="{E7B19A14-4A2A-482E-96AF-AADD9B17D2A6}" dt="2023-04-18T08:05:10.113" v="713" actId="20577"/>
          <ac:spMkLst>
            <pc:docMk/>
            <pc:sldMk cId="0" sldId="288"/>
            <ac:spMk id="35" creationId="{A23D1A14-CFAF-7B10-6383-5F463F4F6AB7}"/>
          </ac:spMkLst>
        </pc:spChg>
        <pc:grpChg chg="del">
          <ac:chgData name="Santiago Torreglosa Diaz" userId="5f8b415d-322a-4294-8c48-0e9dbc0a5e62" providerId="ADAL" clId="{E7B19A14-4A2A-482E-96AF-AADD9B17D2A6}" dt="2023-04-18T01:23:10.695" v="291" actId="478"/>
          <ac:grpSpMkLst>
            <pc:docMk/>
            <pc:sldMk cId="0" sldId="288"/>
            <ac:grpSpMk id="12" creationId="{835FCCCB-03C5-78DE-E89C-F4D497A0E2B2}"/>
          </ac:grpSpMkLst>
        </pc:grpChg>
        <pc:grpChg chg="del">
          <ac:chgData name="Santiago Torreglosa Diaz" userId="5f8b415d-322a-4294-8c48-0e9dbc0a5e62" providerId="ADAL" clId="{E7B19A14-4A2A-482E-96AF-AADD9B17D2A6}" dt="2023-04-18T01:23:10.695" v="291" actId="478"/>
          <ac:grpSpMkLst>
            <pc:docMk/>
            <pc:sldMk cId="0" sldId="288"/>
            <ac:grpSpMk id="15" creationId="{9D505239-45C6-21FB-46A5-4D00F165EDD6}"/>
          </ac:grpSpMkLst>
        </pc:grpChg>
        <pc:grpChg chg="del">
          <ac:chgData name="Santiago Torreglosa Diaz" userId="5f8b415d-322a-4294-8c48-0e9dbc0a5e62" providerId="ADAL" clId="{E7B19A14-4A2A-482E-96AF-AADD9B17D2A6}" dt="2023-04-18T01:23:10.695" v="291" actId="478"/>
          <ac:grpSpMkLst>
            <pc:docMk/>
            <pc:sldMk cId="0" sldId="288"/>
            <ac:grpSpMk id="18" creationId="{8A0F86FD-A4D7-70C6-AA39-58D1C8C479A5}"/>
          </ac:grpSpMkLst>
        </pc:grpChg>
        <pc:picChg chg="add mod">
          <ac:chgData name="Santiago Torreglosa Diaz" userId="5f8b415d-322a-4294-8c48-0e9dbc0a5e62" providerId="ADAL" clId="{E7B19A14-4A2A-482E-96AF-AADD9B17D2A6}" dt="2023-04-25T21:58:56.938" v="2212" actId="1036"/>
          <ac:picMkLst>
            <pc:docMk/>
            <pc:sldMk cId="0" sldId="288"/>
            <ac:picMk id="20" creationId="{D9D29832-AF0D-9873-5591-8D5863F4F446}"/>
          </ac:picMkLst>
        </pc:picChg>
        <pc:cxnChg chg="del mod">
          <ac:chgData name="Santiago Torreglosa Diaz" userId="5f8b415d-322a-4294-8c48-0e9dbc0a5e62" providerId="ADAL" clId="{E7B19A14-4A2A-482E-96AF-AADD9B17D2A6}" dt="2023-04-18T01:23:10.695" v="291" actId="478"/>
          <ac:cxnSpMkLst>
            <pc:docMk/>
            <pc:sldMk cId="0" sldId="288"/>
            <ac:cxnSpMk id="16" creationId="{51FE7B72-2D94-F2F3-2B25-A0A4E3E6EDDF}"/>
          </ac:cxnSpMkLst>
        </pc:cxnChg>
        <pc:cxnChg chg="del mod">
          <ac:chgData name="Santiago Torreglosa Diaz" userId="5f8b415d-322a-4294-8c48-0e9dbc0a5e62" providerId="ADAL" clId="{E7B19A14-4A2A-482E-96AF-AADD9B17D2A6}" dt="2023-04-18T01:23:10.695" v="291" actId="478"/>
          <ac:cxnSpMkLst>
            <pc:docMk/>
            <pc:sldMk cId="0" sldId="288"/>
            <ac:cxnSpMk id="17" creationId="{8DFC64F6-8AED-ABE9-0C13-5BE5B36469F3}"/>
          </ac:cxnSpMkLst>
        </pc:cxnChg>
        <pc:cxnChg chg="add mod">
          <ac:chgData name="Santiago Torreglosa Diaz" userId="5f8b415d-322a-4294-8c48-0e9dbc0a5e62" providerId="ADAL" clId="{E7B19A14-4A2A-482E-96AF-AADD9B17D2A6}" dt="2023-04-18T08:05:18.431" v="715"/>
          <ac:cxnSpMkLst>
            <pc:docMk/>
            <pc:sldMk cId="0" sldId="288"/>
            <ac:cxnSpMk id="19" creationId="{459E43CD-E039-3A86-3E13-40FC3287FE97}"/>
          </ac:cxnSpMkLst>
        </pc:cxnChg>
      </pc:sldChg>
      <pc:sldChg chg="modSp del mod">
        <pc:chgData name="Santiago Torreglosa Diaz" userId="5f8b415d-322a-4294-8c48-0e9dbc0a5e62" providerId="ADAL" clId="{E7B19A14-4A2A-482E-96AF-AADD9B17D2A6}" dt="2023-04-25T19:20:30.027" v="2209" actId="47"/>
        <pc:sldMkLst>
          <pc:docMk/>
          <pc:sldMk cId="0" sldId="292"/>
        </pc:sldMkLst>
        <pc:spChg chg="mod">
          <ac:chgData name="Santiago Torreglosa Diaz" userId="5f8b415d-322a-4294-8c48-0e9dbc0a5e62" providerId="ADAL" clId="{E7B19A14-4A2A-482E-96AF-AADD9B17D2A6}" dt="2023-04-18T01:24:30.923" v="395" actId="20577"/>
          <ac:spMkLst>
            <pc:docMk/>
            <pc:sldMk cId="0" sldId="292"/>
            <ac:spMk id="14" creationId="{00000000-0000-0000-0000-000000000000}"/>
          </ac:spMkLst>
        </pc:spChg>
        <pc:spChg chg="mod">
          <ac:chgData name="Santiago Torreglosa Diaz" userId="5f8b415d-322a-4294-8c48-0e9dbc0a5e62" providerId="ADAL" clId="{E7B19A14-4A2A-482E-96AF-AADD9B17D2A6}" dt="2023-04-18T01:24:23.284" v="363" actId="20577"/>
          <ac:spMkLst>
            <pc:docMk/>
            <pc:sldMk cId="0" sldId="292"/>
            <ac:spMk id="16" creationId="{00000000-0000-0000-0000-000000000000}"/>
          </ac:spMkLst>
        </pc:spChg>
      </pc:sldChg>
      <pc:sldChg chg="addSp delSp modSp mod ord">
        <pc:chgData name="Santiago Torreglosa Diaz" userId="5f8b415d-322a-4294-8c48-0e9dbc0a5e62" providerId="ADAL" clId="{E7B19A14-4A2A-482E-96AF-AADD9B17D2A6}" dt="2023-04-18T08:02:37.919" v="693"/>
        <pc:sldMkLst>
          <pc:docMk/>
          <pc:sldMk cId="0" sldId="333"/>
        </pc:sldMkLst>
        <pc:spChg chg="del">
          <ac:chgData name="Santiago Torreglosa Diaz" userId="5f8b415d-322a-4294-8c48-0e9dbc0a5e62" providerId="ADAL" clId="{E7B19A14-4A2A-482E-96AF-AADD9B17D2A6}" dt="2023-04-18T02:20:14.512" v="410" actId="478"/>
          <ac:spMkLst>
            <pc:docMk/>
            <pc:sldMk cId="0" sldId="333"/>
            <ac:spMk id="4" creationId="{20E99E22-AD3F-ABA0-3FB0-99A7BA498B61}"/>
          </ac:spMkLst>
        </pc:spChg>
        <pc:spChg chg="del">
          <ac:chgData name="Santiago Torreglosa Diaz" userId="5f8b415d-322a-4294-8c48-0e9dbc0a5e62" providerId="ADAL" clId="{E7B19A14-4A2A-482E-96AF-AADD9B17D2A6}" dt="2023-04-18T02:20:14.512" v="410" actId="478"/>
          <ac:spMkLst>
            <pc:docMk/>
            <pc:sldMk cId="0" sldId="333"/>
            <ac:spMk id="5" creationId="{0FD58137-15A9-96C3-345B-F31FEFF569C9}"/>
          </ac:spMkLst>
        </pc:spChg>
        <pc:spChg chg="del">
          <ac:chgData name="Santiago Torreglosa Diaz" userId="5f8b415d-322a-4294-8c48-0e9dbc0a5e62" providerId="ADAL" clId="{E7B19A14-4A2A-482E-96AF-AADD9B17D2A6}" dt="2023-04-18T02:20:14.512" v="410" actId="478"/>
          <ac:spMkLst>
            <pc:docMk/>
            <pc:sldMk cId="0" sldId="333"/>
            <ac:spMk id="6" creationId="{29E0E16E-AF68-2136-C12F-0D2D541DFB71}"/>
          </ac:spMkLst>
        </pc:spChg>
        <pc:spChg chg="del">
          <ac:chgData name="Santiago Torreglosa Diaz" userId="5f8b415d-322a-4294-8c48-0e9dbc0a5e62" providerId="ADAL" clId="{E7B19A14-4A2A-482E-96AF-AADD9B17D2A6}" dt="2023-04-18T02:20:14.512" v="410" actId="478"/>
          <ac:spMkLst>
            <pc:docMk/>
            <pc:sldMk cId="0" sldId="333"/>
            <ac:spMk id="7" creationId="{D91ABC21-B5B9-4501-02A5-71B8CF962958}"/>
          </ac:spMkLst>
        </pc:spChg>
        <pc:spChg chg="del">
          <ac:chgData name="Santiago Torreglosa Diaz" userId="5f8b415d-322a-4294-8c48-0e9dbc0a5e62" providerId="ADAL" clId="{E7B19A14-4A2A-482E-96AF-AADD9B17D2A6}" dt="2023-04-18T02:20:14.512" v="410" actId="478"/>
          <ac:spMkLst>
            <pc:docMk/>
            <pc:sldMk cId="0" sldId="333"/>
            <ac:spMk id="8" creationId="{D77CB95D-6A55-C446-D05C-F35B205773AE}"/>
          </ac:spMkLst>
        </pc:spChg>
        <pc:spChg chg="del">
          <ac:chgData name="Santiago Torreglosa Diaz" userId="5f8b415d-322a-4294-8c48-0e9dbc0a5e62" providerId="ADAL" clId="{E7B19A14-4A2A-482E-96AF-AADD9B17D2A6}" dt="2023-04-18T02:20:14.512" v="410" actId="478"/>
          <ac:spMkLst>
            <pc:docMk/>
            <pc:sldMk cId="0" sldId="333"/>
            <ac:spMk id="9" creationId="{0A7BE33A-1A41-1FC8-9A94-8D81131A4AC6}"/>
          </ac:spMkLst>
        </pc:spChg>
        <pc:spChg chg="mod">
          <ac:chgData name="Santiago Torreglosa Diaz" userId="5f8b415d-322a-4294-8c48-0e9dbc0a5e62" providerId="ADAL" clId="{E7B19A14-4A2A-482E-96AF-AADD9B17D2A6}" dt="2023-04-18T08:02:37.919" v="693"/>
          <ac:spMkLst>
            <pc:docMk/>
            <pc:sldMk cId="0" sldId="333"/>
            <ac:spMk id="10" creationId="{00000000-0000-0000-0000-000000000000}"/>
          </ac:spMkLst>
        </pc:spChg>
        <pc:spChg chg="add del mod">
          <ac:chgData name="Santiago Torreglosa Diaz" userId="5f8b415d-322a-4294-8c48-0e9dbc0a5e62" providerId="ADAL" clId="{E7B19A14-4A2A-482E-96AF-AADD9B17D2A6}" dt="2023-04-18T03:09:23.692" v="576" actId="478"/>
          <ac:spMkLst>
            <pc:docMk/>
            <pc:sldMk cId="0" sldId="333"/>
            <ac:spMk id="11" creationId="{07C78B46-42C9-2211-2305-4B08AA573F5D}"/>
          </ac:spMkLst>
        </pc:spChg>
        <pc:spChg chg="mod">
          <ac:chgData name="Santiago Torreglosa Diaz" userId="5f8b415d-322a-4294-8c48-0e9dbc0a5e62" providerId="ADAL" clId="{E7B19A14-4A2A-482E-96AF-AADD9B17D2A6}" dt="2023-04-18T07:50:45.395" v="609" actId="1076"/>
          <ac:spMkLst>
            <pc:docMk/>
            <pc:sldMk cId="0" sldId="333"/>
            <ac:spMk id="12" creationId="{00000000-0000-0000-0000-000000000000}"/>
          </ac:spMkLst>
        </pc:spChg>
        <pc:spChg chg="add del mod">
          <ac:chgData name="Santiago Torreglosa Diaz" userId="5f8b415d-322a-4294-8c48-0e9dbc0a5e62" providerId="ADAL" clId="{E7B19A14-4A2A-482E-96AF-AADD9B17D2A6}" dt="2023-04-18T03:08:15.958" v="475"/>
          <ac:spMkLst>
            <pc:docMk/>
            <pc:sldMk cId="0" sldId="333"/>
            <ac:spMk id="15" creationId="{E040AFAA-AB57-341C-44F9-66CE6FACA7B8}"/>
          </ac:spMkLst>
        </pc:spChg>
        <pc:spChg chg="del">
          <ac:chgData name="Santiago Torreglosa Diaz" userId="5f8b415d-322a-4294-8c48-0e9dbc0a5e62" providerId="ADAL" clId="{E7B19A14-4A2A-482E-96AF-AADD9B17D2A6}" dt="2023-04-18T02:20:14.512" v="410" actId="478"/>
          <ac:spMkLst>
            <pc:docMk/>
            <pc:sldMk cId="0" sldId="333"/>
            <ac:spMk id="16" creationId="{00000000-0000-0000-0000-000000000000}"/>
          </ac:spMkLst>
        </pc:spChg>
        <pc:spChg chg="add mod">
          <ac:chgData name="Santiago Torreglosa Diaz" userId="5f8b415d-322a-4294-8c48-0e9dbc0a5e62" providerId="ADAL" clId="{E7B19A14-4A2A-482E-96AF-AADD9B17D2A6}" dt="2023-04-18T07:50:38.046" v="608"/>
          <ac:spMkLst>
            <pc:docMk/>
            <pc:sldMk cId="0" sldId="333"/>
            <ac:spMk id="19" creationId="{5BA55C80-6429-86E8-738B-E364D4DB4EC7}"/>
          </ac:spMkLst>
        </pc:spChg>
        <pc:picChg chg="add mod modCrop">
          <ac:chgData name="Santiago Torreglosa Diaz" userId="5f8b415d-322a-4294-8c48-0e9dbc0a5e62" providerId="ADAL" clId="{E7B19A14-4A2A-482E-96AF-AADD9B17D2A6}" dt="2023-04-18T07:52:12.389" v="620" actId="732"/>
          <ac:picMkLst>
            <pc:docMk/>
            <pc:sldMk cId="0" sldId="333"/>
            <ac:picMk id="3" creationId="{227CDB0C-C812-DFB3-9D65-5A773E5ECAA1}"/>
          </ac:picMkLst>
        </pc:picChg>
        <pc:picChg chg="add mod modCrop">
          <ac:chgData name="Santiago Torreglosa Diaz" userId="5f8b415d-322a-4294-8c48-0e9dbc0a5e62" providerId="ADAL" clId="{E7B19A14-4A2A-482E-96AF-AADD9B17D2A6}" dt="2023-04-18T07:52:18.951" v="621" actId="1076"/>
          <ac:picMkLst>
            <pc:docMk/>
            <pc:sldMk cId="0" sldId="333"/>
            <ac:picMk id="17" creationId="{B18C91C1-3F5C-AB4A-5AA2-10BB7B0BD1D1}"/>
          </ac:picMkLst>
        </pc:picChg>
        <pc:picChg chg="add mod modCrop">
          <ac:chgData name="Santiago Torreglosa Diaz" userId="5f8b415d-322a-4294-8c48-0e9dbc0a5e62" providerId="ADAL" clId="{E7B19A14-4A2A-482E-96AF-AADD9B17D2A6}" dt="2023-04-18T07:50:45.395" v="609" actId="1076"/>
          <ac:picMkLst>
            <pc:docMk/>
            <pc:sldMk cId="0" sldId="333"/>
            <ac:picMk id="18" creationId="{CCFA721A-95B2-7330-C9B1-8AB3AA49415A}"/>
          </ac:picMkLst>
        </pc:picChg>
        <pc:picChg chg="add del mod modCrop">
          <ac:chgData name="Santiago Torreglosa Diaz" userId="5f8b415d-322a-4294-8c48-0e9dbc0a5e62" providerId="ADAL" clId="{E7B19A14-4A2A-482E-96AF-AADD9B17D2A6}" dt="2023-04-18T07:51:54.258" v="617" actId="478"/>
          <ac:picMkLst>
            <pc:docMk/>
            <pc:sldMk cId="0" sldId="333"/>
            <ac:picMk id="21" creationId="{760D51BA-600E-873B-E79F-91FF738DA7DD}"/>
          </ac:picMkLst>
        </pc:picChg>
        <pc:cxnChg chg="add mod">
          <ac:chgData name="Santiago Torreglosa Diaz" userId="5f8b415d-322a-4294-8c48-0e9dbc0a5e62" providerId="ADAL" clId="{E7B19A14-4A2A-482E-96AF-AADD9B17D2A6}" dt="2023-04-18T07:53:16.090" v="629" actId="1076"/>
          <ac:cxnSpMkLst>
            <pc:docMk/>
            <pc:sldMk cId="0" sldId="333"/>
            <ac:cxnSpMk id="20" creationId="{1A701561-9A39-7EE2-50CE-F799F749067A}"/>
          </ac:cxnSpMkLst>
        </pc:cxnChg>
      </pc:sldChg>
      <pc:sldChg chg="addSp delSp modSp mod modAnim">
        <pc:chgData name="Santiago Torreglosa Diaz" userId="5f8b415d-322a-4294-8c48-0e9dbc0a5e62" providerId="ADAL" clId="{E7B19A14-4A2A-482E-96AF-AADD9B17D2A6}" dt="2023-04-25T18:55:56.566" v="1393" actId="20577"/>
        <pc:sldMkLst>
          <pc:docMk/>
          <pc:sldMk cId="0" sldId="334"/>
        </pc:sldMkLst>
        <pc:spChg chg="del mod">
          <ac:chgData name="Santiago Torreglosa Diaz" userId="5f8b415d-322a-4294-8c48-0e9dbc0a5e62" providerId="ADAL" clId="{E7B19A14-4A2A-482E-96AF-AADD9B17D2A6}" dt="2023-04-18T08:38:10.162" v="1317" actId="478"/>
          <ac:spMkLst>
            <pc:docMk/>
            <pc:sldMk cId="0" sldId="334"/>
            <ac:spMk id="6" creationId="{00000000-0000-0000-0000-000000000000}"/>
          </ac:spMkLst>
        </pc:spChg>
        <pc:spChg chg="mod">
          <ac:chgData name="Santiago Torreglosa Diaz" userId="5f8b415d-322a-4294-8c48-0e9dbc0a5e62" providerId="ADAL" clId="{E7B19A14-4A2A-482E-96AF-AADD9B17D2A6}" dt="2023-04-25T18:55:56.566" v="1393" actId="20577"/>
          <ac:spMkLst>
            <pc:docMk/>
            <pc:sldMk cId="0" sldId="334"/>
            <ac:spMk id="8" creationId="{00000000-0000-0000-0000-000000000000}"/>
          </ac:spMkLst>
        </pc:spChg>
        <pc:spChg chg="del mod">
          <ac:chgData name="Santiago Torreglosa Diaz" userId="5f8b415d-322a-4294-8c48-0e9dbc0a5e62" providerId="ADAL" clId="{E7B19A14-4A2A-482E-96AF-AADD9B17D2A6}" dt="2023-04-18T08:38:10.162" v="1317" actId="478"/>
          <ac:spMkLst>
            <pc:docMk/>
            <pc:sldMk cId="0" sldId="334"/>
            <ac:spMk id="10" creationId="{00000000-0000-0000-0000-000000000000}"/>
          </ac:spMkLst>
        </pc:spChg>
        <pc:spChg chg="add mod">
          <ac:chgData name="Santiago Torreglosa Diaz" userId="5f8b415d-322a-4294-8c48-0e9dbc0a5e62" providerId="ADAL" clId="{E7B19A14-4A2A-482E-96AF-AADD9B17D2A6}" dt="2023-04-18T08:38:33.629" v="1355" actId="20577"/>
          <ac:spMkLst>
            <pc:docMk/>
            <pc:sldMk cId="0" sldId="334"/>
            <ac:spMk id="11" creationId="{82B31F7B-9D88-4B6F-A0F4-3AE9B7991DB2}"/>
          </ac:spMkLst>
        </pc:spChg>
        <pc:spChg chg="add del mod">
          <ac:chgData name="Santiago Torreglosa Diaz" userId="5f8b415d-322a-4294-8c48-0e9dbc0a5e62" providerId="ADAL" clId="{E7B19A14-4A2A-482E-96AF-AADD9B17D2A6}" dt="2023-04-18T08:38:22.865" v="1322"/>
          <ac:spMkLst>
            <pc:docMk/>
            <pc:sldMk cId="0" sldId="334"/>
            <ac:spMk id="17" creationId="{53AE5599-EF86-6534-FD7B-80E60B694B73}"/>
          </ac:spMkLst>
        </pc:spChg>
        <pc:spChg chg="del">
          <ac:chgData name="Santiago Torreglosa Diaz" userId="5f8b415d-322a-4294-8c48-0e9dbc0a5e62" providerId="ADAL" clId="{E7B19A14-4A2A-482E-96AF-AADD9B17D2A6}" dt="2023-04-18T01:23:33.576" v="310" actId="478"/>
          <ac:spMkLst>
            <pc:docMk/>
            <pc:sldMk cId="0" sldId="334"/>
            <ac:spMk id="44" creationId="{EBE9B0B2-715F-9E34-9ED9-FAD1DAC95F56}"/>
          </ac:spMkLst>
        </pc:spChg>
        <pc:grpChg chg="del">
          <ac:chgData name="Santiago Torreglosa Diaz" userId="5f8b415d-322a-4294-8c48-0e9dbc0a5e62" providerId="ADAL" clId="{E7B19A14-4A2A-482E-96AF-AADD9B17D2A6}" dt="2023-04-18T01:23:33.576" v="310" actId="478"/>
          <ac:grpSpMkLst>
            <pc:docMk/>
            <pc:sldMk cId="0" sldId="334"/>
            <ac:grpSpMk id="3" creationId="{FE20EFA4-3E39-DD8A-C172-0CA271392B00}"/>
          </ac:grpSpMkLst>
        </pc:grpChg>
        <pc:grpChg chg="del">
          <ac:chgData name="Santiago Torreglosa Diaz" userId="5f8b415d-322a-4294-8c48-0e9dbc0a5e62" providerId="ADAL" clId="{E7B19A14-4A2A-482E-96AF-AADD9B17D2A6}" dt="2023-04-18T01:23:33.576" v="310" actId="478"/>
          <ac:grpSpMkLst>
            <pc:docMk/>
            <pc:sldMk cId="0" sldId="334"/>
            <ac:grpSpMk id="26" creationId="{737ABB18-4788-DB24-B30B-0119FAABEE00}"/>
          </ac:grpSpMkLst>
        </pc:grpChg>
        <pc:graphicFrameChg chg="del">
          <ac:chgData name="Santiago Torreglosa Diaz" userId="5f8b415d-322a-4294-8c48-0e9dbc0a5e62" providerId="ADAL" clId="{E7B19A14-4A2A-482E-96AF-AADD9B17D2A6}" dt="2023-04-18T01:23:33.576" v="310" actId="478"/>
          <ac:graphicFrameMkLst>
            <pc:docMk/>
            <pc:sldMk cId="0" sldId="334"/>
            <ac:graphicFrameMk id="2" creationId="{D1760CD7-5759-32C5-642D-9C0CC69E565E}"/>
          </ac:graphicFrameMkLst>
        </pc:graphicFrameChg>
        <pc:picChg chg="del">
          <ac:chgData name="Santiago Torreglosa Diaz" userId="5f8b415d-322a-4294-8c48-0e9dbc0a5e62" providerId="ADAL" clId="{E7B19A14-4A2A-482E-96AF-AADD9B17D2A6}" dt="2023-04-18T01:23:33.576" v="310" actId="478"/>
          <ac:picMkLst>
            <pc:docMk/>
            <pc:sldMk cId="0" sldId="334"/>
            <ac:picMk id="41" creationId="{E7FD1037-883B-3827-1971-D9CF6D0287A6}"/>
          </ac:picMkLst>
        </pc:picChg>
        <pc:picChg chg="del">
          <ac:chgData name="Santiago Torreglosa Diaz" userId="5f8b415d-322a-4294-8c48-0e9dbc0a5e62" providerId="ADAL" clId="{E7B19A14-4A2A-482E-96AF-AADD9B17D2A6}" dt="2023-04-18T01:23:33.576" v="310" actId="478"/>
          <ac:picMkLst>
            <pc:docMk/>
            <pc:sldMk cId="0" sldId="334"/>
            <ac:picMk id="42" creationId="{90C1B5E6-08D9-5863-1FC8-25EFEC7F09B8}"/>
          </ac:picMkLst>
        </pc:picChg>
        <pc:picChg chg="del">
          <ac:chgData name="Santiago Torreglosa Diaz" userId="5f8b415d-322a-4294-8c48-0e9dbc0a5e62" providerId="ADAL" clId="{E7B19A14-4A2A-482E-96AF-AADD9B17D2A6}" dt="2023-04-18T01:23:33.576" v="310" actId="478"/>
          <ac:picMkLst>
            <pc:docMk/>
            <pc:sldMk cId="0" sldId="334"/>
            <ac:picMk id="43" creationId="{F287C0DA-129D-13B2-F94D-AF5F19FDA89F}"/>
          </ac:picMkLst>
        </pc:picChg>
        <pc:picChg chg="add mod">
          <ac:chgData name="Santiago Torreglosa Diaz" userId="5f8b415d-322a-4294-8c48-0e9dbc0a5e62" providerId="ADAL" clId="{E7B19A14-4A2A-482E-96AF-AADD9B17D2A6}" dt="2023-04-18T10:09:54.376" v="1375" actId="1076"/>
          <ac:picMkLst>
            <pc:docMk/>
            <pc:sldMk cId="0" sldId="334"/>
            <ac:picMk id="46" creationId="{B4D19909-E94A-24A1-1396-D5C624A15796}"/>
          </ac:picMkLst>
        </pc:picChg>
        <pc:cxnChg chg="add mod">
          <ac:chgData name="Santiago Torreglosa Diaz" userId="5f8b415d-322a-4294-8c48-0e9dbc0a5e62" providerId="ADAL" clId="{E7B19A14-4A2A-482E-96AF-AADD9B17D2A6}" dt="2023-04-18T08:38:10.388" v="1318"/>
          <ac:cxnSpMkLst>
            <pc:docMk/>
            <pc:sldMk cId="0" sldId="334"/>
            <ac:cxnSpMk id="12" creationId="{3C7E623D-35CA-A24D-1129-100758C1EC09}"/>
          </ac:cxnSpMkLst>
        </pc:cxnChg>
        <pc:cxnChg chg="add del mod">
          <ac:chgData name="Santiago Torreglosa Diaz" userId="5f8b415d-322a-4294-8c48-0e9dbc0a5e62" providerId="ADAL" clId="{E7B19A14-4A2A-482E-96AF-AADD9B17D2A6}" dt="2023-04-18T08:38:22.865" v="1322"/>
          <ac:cxnSpMkLst>
            <pc:docMk/>
            <pc:sldMk cId="0" sldId="334"/>
            <ac:cxnSpMk id="45" creationId="{E5BABAD7-F65F-D8EF-46EE-6DA06CC2EAFC}"/>
          </ac:cxnSpMkLst>
        </pc:cxnChg>
      </pc:sldChg>
      <pc:sldChg chg="del">
        <pc:chgData name="Santiago Torreglosa Diaz" userId="5f8b415d-322a-4294-8c48-0e9dbc0a5e62" providerId="ADAL" clId="{E7B19A14-4A2A-482E-96AF-AADD9B17D2A6}" dt="2023-04-18T01:23:46.918" v="324" actId="2696"/>
        <pc:sldMkLst>
          <pc:docMk/>
          <pc:sldMk cId="0" sldId="337"/>
        </pc:sldMkLst>
      </pc:sldChg>
      <pc:sldChg chg="addSp delSp modSp mod">
        <pc:chgData name="Santiago Torreglosa Diaz" userId="5f8b415d-322a-4294-8c48-0e9dbc0a5e62" providerId="ADAL" clId="{E7B19A14-4A2A-482E-96AF-AADD9B17D2A6}" dt="2023-04-25T19:20:14.003" v="2207" actId="1076"/>
        <pc:sldMkLst>
          <pc:docMk/>
          <pc:sldMk cId="0" sldId="342"/>
        </pc:sldMkLst>
        <pc:spChg chg="add mod">
          <ac:chgData name="Santiago Torreglosa Diaz" userId="5f8b415d-322a-4294-8c48-0e9dbc0a5e62" providerId="ADAL" clId="{E7B19A14-4A2A-482E-96AF-AADD9B17D2A6}" dt="2023-04-25T19:06:35.915" v="2021" actId="20577"/>
          <ac:spMkLst>
            <pc:docMk/>
            <pc:sldMk cId="0" sldId="342"/>
            <ac:spMk id="2" creationId="{6123DE9D-1456-DBA7-9A9B-4B3FCA4FFBF0}"/>
          </ac:spMkLst>
        </pc:spChg>
        <pc:spChg chg="del mod">
          <ac:chgData name="Santiago Torreglosa Diaz" userId="5f8b415d-322a-4294-8c48-0e9dbc0a5e62" providerId="ADAL" clId="{E7B19A14-4A2A-482E-96AF-AADD9B17D2A6}" dt="2023-04-25T19:06:24.907" v="1972" actId="478"/>
          <ac:spMkLst>
            <pc:docMk/>
            <pc:sldMk cId="0" sldId="342"/>
            <ac:spMk id="6" creationId="{00000000-0000-0000-0000-000000000000}"/>
          </ac:spMkLst>
        </pc:spChg>
        <pc:spChg chg="mod">
          <ac:chgData name="Santiago Torreglosa Diaz" userId="5f8b415d-322a-4294-8c48-0e9dbc0a5e62" providerId="ADAL" clId="{E7B19A14-4A2A-482E-96AF-AADD9B17D2A6}" dt="2023-04-18T01:24:07.411" v="357" actId="20577"/>
          <ac:spMkLst>
            <pc:docMk/>
            <pc:sldMk cId="0" sldId="342"/>
            <ac:spMk id="8" creationId="{00000000-0000-0000-0000-000000000000}"/>
          </ac:spMkLst>
        </pc:spChg>
        <pc:spChg chg="add mod">
          <ac:chgData name="Santiago Torreglosa Diaz" userId="5f8b415d-322a-4294-8c48-0e9dbc0a5e62" providerId="ADAL" clId="{E7B19A14-4A2A-482E-96AF-AADD9B17D2A6}" dt="2023-04-25T19:14:34.821" v="2071" actId="20577"/>
          <ac:spMkLst>
            <pc:docMk/>
            <pc:sldMk cId="0" sldId="342"/>
            <ac:spMk id="9" creationId="{F78F8A83-6594-15C9-C206-31C2B4C7294C}"/>
          </ac:spMkLst>
        </pc:spChg>
        <pc:spChg chg="add del mod">
          <ac:chgData name="Santiago Torreglosa Diaz" userId="5f8b415d-322a-4294-8c48-0e9dbc0a5e62" providerId="ADAL" clId="{E7B19A14-4A2A-482E-96AF-AADD9B17D2A6}" dt="2023-04-25T19:13:33.865" v="2031"/>
          <ac:spMkLst>
            <pc:docMk/>
            <pc:sldMk cId="0" sldId="342"/>
            <ac:spMk id="10" creationId="{57DD31CA-8663-ECBC-D56D-86D81AE83963}"/>
          </ac:spMkLst>
        </pc:spChg>
        <pc:spChg chg="add mod">
          <ac:chgData name="Santiago Torreglosa Diaz" userId="5f8b415d-322a-4294-8c48-0e9dbc0a5e62" providerId="ADAL" clId="{E7B19A14-4A2A-482E-96AF-AADD9B17D2A6}" dt="2023-04-25T19:17:51.998" v="2170" actId="404"/>
          <ac:spMkLst>
            <pc:docMk/>
            <pc:sldMk cId="0" sldId="342"/>
            <ac:spMk id="11" creationId="{1672FC6C-A69F-A9C3-1015-1DFECA4B5266}"/>
          </ac:spMkLst>
        </pc:spChg>
        <pc:spChg chg="add del mod">
          <ac:chgData name="Santiago Torreglosa Diaz" userId="5f8b415d-322a-4294-8c48-0e9dbc0a5e62" providerId="ADAL" clId="{E7B19A14-4A2A-482E-96AF-AADD9B17D2A6}" dt="2023-04-25T19:19:29.390" v="2194" actId="478"/>
          <ac:spMkLst>
            <pc:docMk/>
            <pc:sldMk cId="0" sldId="342"/>
            <ac:spMk id="14" creationId="{CFD82A20-2FCF-9F94-D29C-6AB4B8704570}"/>
          </ac:spMkLst>
        </pc:spChg>
        <pc:spChg chg="add mod">
          <ac:chgData name="Santiago Torreglosa Diaz" userId="5f8b415d-322a-4294-8c48-0e9dbc0a5e62" providerId="ADAL" clId="{E7B19A14-4A2A-482E-96AF-AADD9B17D2A6}" dt="2023-04-25T19:20:12.476" v="2206" actId="1076"/>
          <ac:spMkLst>
            <pc:docMk/>
            <pc:sldMk cId="0" sldId="342"/>
            <ac:spMk id="15" creationId="{FD17348B-D503-8F2F-2CE6-9FC429DB5B15}"/>
          </ac:spMkLst>
        </pc:spChg>
        <pc:spChg chg="add del mod">
          <ac:chgData name="Santiago Torreglosa Diaz" userId="5f8b415d-322a-4294-8c48-0e9dbc0a5e62" providerId="ADAL" clId="{E7B19A14-4A2A-482E-96AF-AADD9B17D2A6}" dt="2023-04-25T19:18:04.357" v="2188"/>
          <ac:spMkLst>
            <pc:docMk/>
            <pc:sldMk cId="0" sldId="342"/>
            <ac:spMk id="16" creationId="{C0B0C99E-8FFC-0240-A2FF-C4BDC45B2751}"/>
          </ac:spMkLst>
        </pc:spChg>
        <pc:spChg chg="del mod">
          <ac:chgData name="Santiago Torreglosa Diaz" userId="5f8b415d-322a-4294-8c48-0e9dbc0a5e62" providerId="ADAL" clId="{E7B19A14-4A2A-482E-96AF-AADD9B17D2A6}" dt="2023-04-25T19:06:38.486" v="2022" actId="478"/>
          <ac:spMkLst>
            <pc:docMk/>
            <pc:sldMk cId="0" sldId="342"/>
            <ac:spMk id="45" creationId="{B78AF878-E834-43EC-E17F-9894F276FA89}"/>
          </ac:spMkLst>
        </pc:spChg>
        <pc:spChg chg="del">
          <ac:chgData name="Santiago Torreglosa Diaz" userId="5f8b415d-322a-4294-8c48-0e9dbc0a5e62" providerId="ADAL" clId="{E7B19A14-4A2A-482E-96AF-AADD9B17D2A6}" dt="2023-04-18T01:24:02.892" v="346" actId="478"/>
          <ac:spMkLst>
            <pc:docMk/>
            <pc:sldMk cId="0" sldId="342"/>
            <ac:spMk id="54" creationId="{450C8E0B-0F66-8A68-A37E-2DA8D8A46006}"/>
          </ac:spMkLst>
        </pc:spChg>
        <pc:spChg chg="del">
          <ac:chgData name="Santiago Torreglosa Diaz" userId="5f8b415d-322a-4294-8c48-0e9dbc0a5e62" providerId="ADAL" clId="{E7B19A14-4A2A-482E-96AF-AADD9B17D2A6}" dt="2023-04-18T01:24:02.892" v="346" actId="478"/>
          <ac:spMkLst>
            <pc:docMk/>
            <pc:sldMk cId="0" sldId="342"/>
            <ac:spMk id="55" creationId="{3E5896C3-E61C-76A6-FB51-8C240C622B9B}"/>
          </ac:spMkLst>
        </pc:spChg>
        <pc:spChg chg="del">
          <ac:chgData name="Santiago Torreglosa Diaz" userId="5f8b415d-322a-4294-8c48-0e9dbc0a5e62" providerId="ADAL" clId="{E7B19A14-4A2A-482E-96AF-AADD9B17D2A6}" dt="2023-04-18T01:24:02.892" v="346" actId="478"/>
          <ac:spMkLst>
            <pc:docMk/>
            <pc:sldMk cId="0" sldId="342"/>
            <ac:spMk id="56" creationId="{DD526D08-4AA4-815D-9CA1-E3697ADB0DEE}"/>
          </ac:spMkLst>
        </pc:spChg>
        <pc:spChg chg="del">
          <ac:chgData name="Santiago Torreglosa Diaz" userId="5f8b415d-322a-4294-8c48-0e9dbc0a5e62" providerId="ADAL" clId="{E7B19A14-4A2A-482E-96AF-AADD9B17D2A6}" dt="2023-04-18T01:24:02.892" v="346" actId="478"/>
          <ac:spMkLst>
            <pc:docMk/>
            <pc:sldMk cId="0" sldId="342"/>
            <ac:spMk id="86020" creationId="{9A4D8EE4-D7B5-1C0A-BCEE-40365542DBA9}"/>
          </ac:spMkLst>
        </pc:spChg>
        <pc:spChg chg="del">
          <ac:chgData name="Santiago Torreglosa Diaz" userId="5f8b415d-322a-4294-8c48-0e9dbc0a5e62" providerId="ADAL" clId="{E7B19A14-4A2A-482E-96AF-AADD9B17D2A6}" dt="2023-04-18T01:24:02.892" v="346" actId="478"/>
          <ac:spMkLst>
            <pc:docMk/>
            <pc:sldMk cId="0" sldId="342"/>
            <ac:spMk id="86024" creationId="{7AD88AAD-83AF-5F0A-3217-B91BE778B6EA}"/>
          </ac:spMkLst>
        </pc:spChg>
        <pc:grpChg chg="del">
          <ac:chgData name="Santiago Torreglosa Diaz" userId="5f8b415d-322a-4294-8c48-0e9dbc0a5e62" providerId="ADAL" clId="{E7B19A14-4A2A-482E-96AF-AADD9B17D2A6}" dt="2023-04-18T01:24:02.892" v="346" actId="478"/>
          <ac:grpSpMkLst>
            <pc:docMk/>
            <pc:sldMk cId="0" sldId="342"/>
            <ac:grpSpMk id="2" creationId="{7F65C2A4-8B26-6303-BB6B-746B2BEB0BFE}"/>
          </ac:grpSpMkLst>
        </pc:grpChg>
        <pc:grpChg chg="del">
          <ac:chgData name="Santiago Torreglosa Diaz" userId="5f8b415d-322a-4294-8c48-0e9dbc0a5e62" providerId="ADAL" clId="{E7B19A14-4A2A-482E-96AF-AADD9B17D2A6}" dt="2023-04-18T01:24:02.892" v="346" actId="478"/>
          <ac:grpSpMkLst>
            <pc:docMk/>
            <pc:sldMk cId="0" sldId="342"/>
            <ac:grpSpMk id="5" creationId="{859292D6-5EE2-9189-017B-000597436038}"/>
          </ac:grpSpMkLst>
        </pc:grpChg>
        <pc:grpChg chg="del">
          <ac:chgData name="Santiago Torreglosa Diaz" userId="5f8b415d-322a-4294-8c48-0e9dbc0a5e62" providerId="ADAL" clId="{E7B19A14-4A2A-482E-96AF-AADD9B17D2A6}" dt="2023-04-18T01:24:02.892" v="346" actId="478"/>
          <ac:grpSpMkLst>
            <pc:docMk/>
            <pc:sldMk cId="0" sldId="342"/>
            <ac:grpSpMk id="11" creationId="{2672D6B5-5949-3367-3816-06E84B851CF4}"/>
          </ac:grpSpMkLst>
        </pc:grpChg>
        <pc:grpChg chg="del">
          <ac:chgData name="Santiago Torreglosa Diaz" userId="5f8b415d-322a-4294-8c48-0e9dbc0a5e62" providerId="ADAL" clId="{E7B19A14-4A2A-482E-96AF-AADD9B17D2A6}" dt="2023-04-18T01:24:02.892" v="346" actId="478"/>
          <ac:grpSpMkLst>
            <pc:docMk/>
            <pc:sldMk cId="0" sldId="342"/>
            <ac:grpSpMk id="14" creationId="{787D70B6-60F6-0D8F-56C7-F51718FC1BA5}"/>
          </ac:grpSpMkLst>
        </pc:grpChg>
        <pc:grpChg chg="del">
          <ac:chgData name="Santiago Torreglosa Diaz" userId="5f8b415d-322a-4294-8c48-0e9dbc0a5e62" providerId="ADAL" clId="{E7B19A14-4A2A-482E-96AF-AADD9B17D2A6}" dt="2023-04-18T01:24:02.892" v="346" actId="478"/>
          <ac:grpSpMkLst>
            <pc:docMk/>
            <pc:sldMk cId="0" sldId="342"/>
            <ac:grpSpMk id="21" creationId="{37D536A9-9208-8177-6912-56C4DC1B926D}"/>
          </ac:grpSpMkLst>
        </pc:grpChg>
        <pc:grpChg chg="del">
          <ac:chgData name="Santiago Torreglosa Diaz" userId="5f8b415d-322a-4294-8c48-0e9dbc0a5e62" providerId="ADAL" clId="{E7B19A14-4A2A-482E-96AF-AADD9B17D2A6}" dt="2023-04-18T01:24:02.892" v="346" actId="478"/>
          <ac:grpSpMkLst>
            <pc:docMk/>
            <pc:sldMk cId="0" sldId="342"/>
            <ac:grpSpMk id="57" creationId="{AA195A69-0B80-09C4-6225-D9415ECE8F16}"/>
          </ac:grpSpMkLst>
        </pc:grpChg>
        <pc:picChg chg="add mod">
          <ac:chgData name="Santiago Torreglosa Diaz" userId="5f8b415d-322a-4294-8c48-0e9dbc0a5e62" providerId="ADAL" clId="{E7B19A14-4A2A-482E-96AF-AADD9B17D2A6}" dt="2023-04-25T19:15:21.455" v="2073" actId="1076"/>
          <ac:picMkLst>
            <pc:docMk/>
            <pc:sldMk cId="0" sldId="342"/>
            <ac:picMk id="5" creationId="{B1ACFC5A-217C-ECC1-0F3F-6551C802ACD6}"/>
          </ac:picMkLst>
        </pc:picChg>
        <pc:picChg chg="add mod">
          <ac:chgData name="Santiago Torreglosa Diaz" userId="5f8b415d-322a-4294-8c48-0e9dbc0a5e62" providerId="ADAL" clId="{E7B19A14-4A2A-482E-96AF-AADD9B17D2A6}" dt="2023-04-25T19:20:14.003" v="2207" actId="1076"/>
          <ac:picMkLst>
            <pc:docMk/>
            <pc:sldMk cId="0" sldId="342"/>
            <ac:picMk id="13" creationId="{5B9E77FB-CD30-90AD-8ADC-10E9FD9DE95F}"/>
          </ac:picMkLst>
        </pc:picChg>
        <pc:picChg chg="add del mod">
          <ac:chgData name="Santiago Torreglosa Diaz" userId="5f8b415d-322a-4294-8c48-0e9dbc0a5e62" providerId="ADAL" clId="{E7B19A14-4A2A-482E-96AF-AADD9B17D2A6}" dt="2023-04-25T19:19:53.106" v="2197" actId="478"/>
          <ac:picMkLst>
            <pc:docMk/>
            <pc:sldMk cId="0" sldId="342"/>
            <ac:picMk id="18" creationId="{DD8CEF90-881C-8320-2A2C-9A8D2AB9C756}"/>
          </ac:picMkLst>
        </pc:picChg>
        <pc:picChg chg="add mod">
          <ac:chgData name="Santiago Torreglosa Diaz" userId="5f8b415d-322a-4294-8c48-0e9dbc0a5e62" providerId="ADAL" clId="{E7B19A14-4A2A-482E-96AF-AADD9B17D2A6}" dt="2023-04-25T19:20:10.067" v="2205" actId="1076"/>
          <ac:picMkLst>
            <pc:docMk/>
            <pc:sldMk cId="0" sldId="342"/>
            <ac:picMk id="20" creationId="{AA2AA88E-1A10-0DA2-1207-4FA356F31EDE}"/>
          </ac:picMkLst>
        </pc:picChg>
        <pc:cxnChg chg="add mod">
          <ac:chgData name="Santiago Torreglosa Diaz" userId="5f8b415d-322a-4294-8c48-0e9dbc0a5e62" providerId="ADAL" clId="{E7B19A14-4A2A-482E-96AF-AADD9B17D2A6}" dt="2023-04-25T19:06:25.184" v="1973"/>
          <ac:cxnSpMkLst>
            <pc:docMk/>
            <pc:sldMk cId="0" sldId="342"/>
            <ac:cxnSpMk id="3" creationId="{DCF5F7AD-F70D-F9D7-810B-F6C11C03D2DA}"/>
          </ac:cxnSpMkLst>
        </pc:cxnChg>
        <pc:cxnChg chg="del">
          <ac:chgData name="Santiago Torreglosa Diaz" userId="5f8b415d-322a-4294-8c48-0e9dbc0a5e62" providerId="ADAL" clId="{E7B19A14-4A2A-482E-96AF-AADD9B17D2A6}" dt="2023-04-18T01:24:02.892" v="346" actId="478"/>
          <ac:cxnSpMkLst>
            <pc:docMk/>
            <pc:sldMk cId="0" sldId="342"/>
            <ac:cxnSpMk id="17" creationId="{05D70D9C-BCDB-C5A8-C994-33AB71C0E5CC}"/>
          </ac:cxnSpMkLst>
        </pc:cxnChg>
        <pc:cxnChg chg="del">
          <ac:chgData name="Santiago Torreglosa Diaz" userId="5f8b415d-322a-4294-8c48-0e9dbc0a5e62" providerId="ADAL" clId="{E7B19A14-4A2A-482E-96AF-AADD9B17D2A6}" dt="2023-04-18T01:24:02.892" v="346" actId="478"/>
          <ac:cxnSpMkLst>
            <pc:docMk/>
            <pc:sldMk cId="0" sldId="342"/>
            <ac:cxnSpMk id="24" creationId="{64C25394-0BA6-F6A6-7182-98C340783429}"/>
          </ac:cxnSpMkLst>
        </pc:cxnChg>
        <pc:cxnChg chg="del">
          <ac:chgData name="Santiago Torreglosa Diaz" userId="5f8b415d-322a-4294-8c48-0e9dbc0a5e62" providerId="ADAL" clId="{E7B19A14-4A2A-482E-96AF-AADD9B17D2A6}" dt="2023-04-18T01:24:02.892" v="346" actId="478"/>
          <ac:cxnSpMkLst>
            <pc:docMk/>
            <pc:sldMk cId="0" sldId="342"/>
            <ac:cxnSpMk id="29" creationId="{F7091976-8376-9FEC-9974-FAFF75F6046A}"/>
          </ac:cxnSpMkLst>
        </pc:cxnChg>
        <pc:cxnChg chg="del">
          <ac:chgData name="Santiago Torreglosa Diaz" userId="5f8b415d-322a-4294-8c48-0e9dbc0a5e62" providerId="ADAL" clId="{E7B19A14-4A2A-482E-96AF-AADD9B17D2A6}" dt="2023-04-18T01:24:02.892" v="346" actId="478"/>
          <ac:cxnSpMkLst>
            <pc:docMk/>
            <pc:sldMk cId="0" sldId="342"/>
            <ac:cxnSpMk id="32" creationId="{45779568-F61C-8FDB-68B2-0B716278BF9F}"/>
          </ac:cxnSpMkLst>
        </pc:cxnChg>
        <pc:cxnChg chg="del">
          <ac:chgData name="Santiago Torreglosa Diaz" userId="5f8b415d-322a-4294-8c48-0e9dbc0a5e62" providerId="ADAL" clId="{E7B19A14-4A2A-482E-96AF-AADD9B17D2A6}" dt="2023-04-18T01:24:02.892" v="346" actId="478"/>
          <ac:cxnSpMkLst>
            <pc:docMk/>
            <pc:sldMk cId="0" sldId="342"/>
            <ac:cxnSpMk id="35" creationId="{E57125CB-C7F1-9763-3975-BD0572ECD472}"/>
          </ac:cxnSpMkLst>
        </pc:cxnChg>
        <pc:cxnChg chg="del">
          <ac:chgData name="Santiago Torreglosa Diaz" userId="5f8b415d-322a-4294-8c48-0e9dbc0a5e62" providerId="ADAL" clId="{E7B19A14-4A2A-482E-96AF-AADD9B17D2A6}" dt="2023-04-18T01:24:02.892" v="346" actId="478"/>
          <ac:cxnSpMkLst>
            <pc:docMk/>
            <pc:sldMk cId="0" sldId="342"/>
            <ac:cxnSpMk id="39" creationId="{BEB37506-F677-F34A-9715-D155A9468B54}"/>
          </ac:cxnSpMkLst>
        </pc:cxnChg>
        <pc:cxnChg chg="del">
          <ac:chgData name="Santiago Torreglosa Diaz" userId="5f8b415d-322a-4294-8c48-0e9dbc0a5e62" providerId="ADAL" clId="{E7B19A14-4A2A-482E-96AF-AADD9B17D2A6}" dt="2023-04-18T01:24:02.892" v="346" actId="478"/>
          <ac:cxnSpMkLst>
            <pc:docMk/>
            <pc:sldMk cId="0" sldId="342"/>
            <ac:cxnSpMk id="42" creationId="{35F52449-2B7E-4524-9E00-41899F4CDDBC}"/>
          </ac:cxnSpMkLst>
        </pc:cxnChg>
        <pc:cxnChg chg="del">
          <ac:chgData name="Santiago Torreglosa Diaz" userId="5f8b415d-322a-4294-8c48-0e9dbc0a5e62" providerId="ADAL" clId="{E7B19A14-4A2A-482E-96AF-AADD9B17D2A6}" dt="2023-04-18T01:24:02.892" v="346" actId="478"/>
          <ac:cxnSpMkLst>
            <pc:docMk/>
            <pc:sldMk cId="0" sldId="342"/>
            <ac:cxnSpMk id="46" creationId="{1F9E2FB9-3918-44AF-7A85-AC94DA4D55F7}"/>
          </ac:cxnSpMkLst>
        </pc:cxnChg>
        <pc:cxnChg chg="del">
          <ac:chgData name="Santiago Torreglosa Diaz" userId="5f8b415d-322a-4294-8c48-0e9dbc0a5e62" providerId="ADAL" clId="{E7B19A14-4A2A-482E-96AF-AADD9B17D2A6}" dt="2023-04-18T01:24:02.892" v="346" actId="478"/>
          <ac:cxnSpMkLst>
            <pc:docMk/>
            <pc:sldMk cId="0" sldId="342"/>
            <ac:cxnSpMk id="49" creationId="{FD878FD8-667A-10A3-3B60-0E8171E816F2}"/>
          </ac:cxnSpMkLst>
        </pc:cxnChg>
        <pc:cxnChg chg="del">
          <ac:chgData name="Santiago Torreglosa Diaz" userId="5f8b415d-322a-4294-8c48-0e9dbc0a5e62" providerId="ADAL" clId="{E7B19A14-4A2A-482E-96AF-AADD9B17D2A6}" dt="2023-04-18T01:24:02.892" v="346" actId="478"/>
          <ac:cxnSpMkLst>
            <pc:docMk/>
            <pc:sldMk cId="0" sldId="342"/>
            <ac:cxnSpMk id="52" creationId="{E7F3A2BC-7174-4A71-FDD0-288B28D2BCF7}"/>
          </ac:cxnSpMkLst>
        </pc:cxnChg>
        <pc:cxnChg chg="del">
          <ac:chgData name="Santiago Torreglosa Diaz" userId="5f8b415d-322a-4294-8c48-0e9dbc0a5e62" providerId="ADAL" clId="{E7B19A14-4A2A-482E-96AF-AADD9B17D2A6}" dt="2023-04-18T01:24:02.892" v="346" actId="478"/>
          <ac:cxnSpMkLst>
            <pc:docMk/>
            <pc:sldMk cId="0" sldId="342"/>
            <ac:cxnSpMk id="60" creationId="{D30C2B6B-0E78-C990-9AA2-F33DBD156BFC}"/>
          </ac:cxnSpMkLst>
        </pc:cxnChg>
        <pc:cxnChg chg="del">
          <ac:chgData name="Santiago Torreglosa Diaz" userId="5f8b415d-322a-4294-8c48-0e9dbc0a5e62" providerId="ADAL" clId="{E7B19A14-4A2A-482E-96AF-AADD9B17D2A6}" dt="2023-04-18T01:24:02.892" v="346" actId="478"/>
          <ac:cxnSpMkLst>
            <pc:docMk/>
            <pc:sldMk cId="0" sldId="342"/>
            <ac:cxnSpMk id="63" creationId="{8947244C-210F-7849-FE05-39D36AE9F11F}"/>
          </ac:cxnSpMkLst>
        </pc:cxnChg>
        <pc:cxnChg chg="del">
          <ac:chgData name="Santiago Torreglosa Diaz" userId="5f8b415d-322a-4294-8c48-0e9dbc0a5e62" providerId="ADAL" clId="{E7B19A14-4A2A-482E-96AF-AADD9B17D2A6}" dt="2023-04-18T01:24:02.892" v="346" actId="478"/>
          <ac:cxnSpMkLst>
            <pc:docMk/>
            <pc:sldMk cId="0" sldId="342"/>
            <ac:cxnSpMk id="86018" creationId="{E86A1691-014C-6D58-26CC-0571F5CAE37A}"/>
          </ac:cxnSpMkLst>
        </pc:cxnChg>
        <pc:cxnChg chg="del">
          <ac:chgData name="Santiago Torreglosa Diaz" userId="5f8b415d-322a-4294-8c48-0e9dbc0a5e62" providerId="ADAL" clId="{E7B19A14-4A2A-482E-96AF-AADD9B17D2A6}" dt="2023-04-18T01:24:02.892" v="346" actId="478"/>
          <ac:cxnSpMkLst>
            <pc:docMk/>
            <pc:sldMk cId="0" sldId="342"/>
            <ac:cxnSpMk id="86036" creationId="{47C32555-A643-E109-4FFC-9EB58DBD3FBC}"/>
          </ac:cxnSpMkLst>
        </pc:cxnChg>
      </pc:sldChg>
      <pc:sldChg chg="del">
        <pc:chgData name="Santiago Torreglosa Diaz" userId="5f8b415d-322a-4294-8c48-0e9dbc0a5e62" providerId="ADAL" clId="{E7B19A14-4A2A-482E-96AF-AADD9B17D2A6}" dt="2023-04-17T23:40:48.704" v="143" actId="47"/>
        <pc:sldMkLst>
          <pc:docMk/>
          <pc:sldMk cId="0" sldId="344"/>
        </pc:sldMkLst>
      </pc:sldChg>
      <pc:sldChg chg="addSp delSp modSp mod">
        <pc:chgData name="Santiago Torreglosa Diaz" userId="5f8b415d-322a-4294-8c48-0e9dbc0a5e62" providerId="ADAL" clId="{E7B19A14-4A2A-482E-96AF-AADD9B17D2A6}" dt="2023-04-25T18:56:28.341" v="1395" actId="1076"/>
        <pc:sldMkLst>
          <pc:docMk/>
          <pc:sldMk cId="2546933656" sldId="347"/>
        </pc:sldMkLst>
        <pc:spChg chg="add del mod">
          <ac:chgData name="Santiago Torreglosa Diaz" userId="5f8b415d-322a-4294-8c48-0e9dbc0a5e62" providerId="ADAL" clId="{E7B19A14-4A2A-482E-96AF-AADD9B17D2A6}" dt="2023-04-18T08:33:03.297" v="1235" actId="478"/>
          <ac:spMkLst>
            <pc:docMk/>
            <pc:sldMk cId="2546933656" sldId="347"/>
            <ac:spMk id="4" creationId="{A8AA84CF-0262-27A5-0CB8-4BC6E0EF7C5B}"/>
          </ac:spMkLst>
        </pc:spChg>
        <pc:spChg chg="add mod">
          <ac:chgData name="Santiago Torreglosa Diaz" userId="5f8b415d-322a-4294-8c48-0e9dbc0a5e62" providerId="ADAL" clId="{E7B19A14-4A2A-482E-96AF-AADD9B17D2A6}" dt="2023-04-18T08:37:06.756" v="1316" actId="1036"/>
          <ac:spMkLst>
            <pc:docMk/>
            <pc:sldMk cId="2546933656" sldId="347"/>
            <ac:spMk id="5" creationId="{FAA135BE-5D45-66B5-1992-DCBF66FDC1CA}"/>
          </ac:spMkLst>
        </pc:spChg>
        <pc:spChg chg="del mod">
          <ac:chgData name="Santiago Torreglosa Diaz" userId="5f8b415d-322a-4294-8c48-0e9dbc0a5e62" providerId="ADAL" clId="{E7B19A14-4A2A-482E-96AF-AADD9B17D2A6}" dt="2023-04-18T08:34:58.949" v="1249" actId="478"/>
          <ac:spMkLst>
            <pc:docMk/>
            <pc:sldMk cId="2546933656" sldId="347"/>
            <ac:spMk id="6" creationId="{00000000-0000-0000-0000-000000000000}"/>
          </ac:spMkLst>
        </pc:spChg>
        <pc:spChg chg="mod">
          <ac:chgData name="Santiago Torreglosa Diaz" userId="5f8b415d-322a-4294-8c48-0e9dbc0a5e62" providerId="ADAL" clId="{E7B19A14-4A2A-482E-96AF-AADD9B17D2A6}" dt="2023-04-18T08:35:42.810" v="1299" actId="14100"/>
          <ac:spMkLst>
            <pc:docMk/>
            <pc:sldMk cId="2546933656" sldId="347"/>
            <ac:spMk id="7" creationId="{00000000-0000-0000-0000-000000000000}"/>
          </ac:spMkLst>
        </pc:spChg>
        <pc:spChg chg="mod">
          <ac:chgData name="Santiago Torreglosa Diaz" userId="5f8b415d-322a-4294-8c48-0e9dbc0a5e62" providerId="ADAL" clId="{E7B19A14-4A2A-482E-96AF-AADD9B17D2A6}" dt="2023-04-18T08:35:42.810" v="1299" actId="14100"/>
          <ac:spMkLst>
            <pc:docMk/>
            <pc:sldMk cId="2546933656" sldId="347"/>
            <ac:spMk id="8" creationId="{00000000-0000-0000-0000-000000000000}"/>
          </ac:spMkLst>
        </pc:spChg>
        <pc:spChg chg="add mod">
          <ac:chgData name="Santiago Torreglosa Diaz" userId="5f8b415d-322a-4294-8c48-0e9dbc0a5e62" providerId="ADAL" clId="{E7B19A14-4A2A-482E-96AF-AADD9B17D2A6}" dt="2023-04-18T08:37:06.756" v="1316" actId="1036"/>
          <ac:spMkLst>
            <pc:docMk/>
            <pc:sldMk cId="2546933656" sldId="347"/>
            <ac:spMk id="9" creationId="{4B0FB629-C99A-7ED9-E3C7-E0F87507A00F}"/>
          </ac:spMkLst>
        </pc:spChg>
        <pc:spChg chg="add del mod">
          <ac:chgData name="Santiago Torreglosa Diaz" userId="5f8b415d-322a-4294-8c48-0e9dbc0a5e62" providerId="ADAL" clId="{E7B19A14-4A2A-482E-96AF-AADD9B17D2A6}" dt="2023-04-18T08:37:06.756" v="1316" actId="1036"/>
          <ac:spMkLst>
            <pc:docMk/>
            <pc:sldMk cId="2546933656" sldId="347"/>
            <ac:spMk id="10" creationId="{55A581E5-244D-C45A-C7C9-1BB9048A6FAA}"/>
          </ac:spMkLst>
        </pc:spChg>
        <pc:spChg chg="add mod">
          <ac:chgData name="Santiago Torreglosa Diaz" userId="5f8b415d-322a-4294-8c48-0e9dbc0a5e62" providerId="ADAL" clId="{E7B19A14-4A2A-482E-96AF-AADD9B17D2A6}" dt="2023-04-18T08:37:06.756" v="1316" actId="1036"/>
          <ac:spMkLst>
            <pc:docMk/>
            <pc:sldMk cId="2546933656" sldId="347"/>
            <ac:spMk id="11" creationId="{1EC9D6BC-D1CA-F7A6-DEC4-82D333641A05}"/>
          </ac:spMkLst>
        </pc:spChg>
        <pc:spChg chg="add mod">
          <ac:chgData name="Santiago Torreglosa Diaz" userId="5f8b415d-322a-4294-8c48-0e9dbc0a5e62" providerId="ADAL" clId="{E7B19A14-4A2A-482E-96AF-AADD9B17D2A6}" dt="2023-04-18T08:37:06.756" v="1316" actId="1036"/>
          <ac:spMkLst>
            <pc:docMk/>
            <pc:sldMk cId="2546933656" sldId="347"/>
            <ac:spMk id="12" creationId="{875D2F5B-4754-175D-E7CE-B44C2C5DFEE4}"/>
          </ac:spMkLst>
        </pc:spChg>
        <pc:spChg chg="add mod">
          <ac:chgData name="Santiago Torreglosa Diaz" userId="5f8b415d-322a-4294-8c48-0e9dbc0a5e62" providerId="ADAL" clId="{E7B19A14-4A2A-482E-96AF-AADD9B17D2A6}" dt="2023-04-18T08:37:06.756" v="1316" actId="1036"/>
          <ac:spMkLst>
            <pc:docMk/>
            <pc:sldMk cId="2546933656" sldId="347"/>
            <ac:spMk id="13" creationId="{34405DDA-43C8-5842-6791-157E232B12E6}"/>
          </ac:spMkLst>
        </pc:spChg>
        <pc:spChg chg="add del mod">
          <ac:chgData name="Santiago Torreglosa Diaz" userId="5f8b415d-322a-4294-8c48-0e9dbc0a5e62" providerId="ADAL" clId="{E7B19A14-4A2A-482E-96AF-AADD9B17D2A6}" dt="2023-04-18T08:35:23.835" v="1293" actId="478"/>
          <ac:spMkLst>
            <pc:docMk/>
            <pc:sldMk cId="2546933656" sldId="347"/>
            <ac:spMk id="14" creationId="{FA0F55FB-583B-5F13-EF03-B870F0449A0F}"/>
          </ac:spMkLst>
        </pc:spChg>
        <pc:spChg chg="mod">
          <ac:chgData name="Santiago Torreglosa Diaz" userId="5f8b415d-322a-4294-8c48-0e9dbc0a5e62" providerId="ADAL" clId="{E7B19A14-4A2A-482E-96AF-AADD9B17D2A6}" dt="2023-04-18T08:35:42.810" v="1299" actId="14100"/>
          <ac:spMkLst>
            <pc:docMk/>
            <pc:sldMk cId="2546933656" sldId="347"/>
            <ac:spMk id="15" creationId="{00000000-0000-0000-0000-000000000000}"/>
          </ac:spMkLst>
        </pc:spChg>
        <pc:spChg chg="add mod">
          <ac:chgData name="Santiago Torreglosa Diaz" userId="5f8b415d-322a-4294-8c48-0e9dbc0a5e62" providerId="ADAL" clId="{E7B19A14-4A2A-482E-96AF-AADD9B17D2A6}" dt="2023-04-18T08:35:28.312" v="1296" actId="1076"/>
          <ac:spMkLst>
            <pc:docMk/>
            <pc:sldMk cId="2546933656" sldId="347"/>
            <ac:spMk id="16" creationId="{37971067-4BA9-5296-C007-CD59FEEC3FFC}"/>
          </ac:spMkLst>
        </pc:spChg>
        <pc:grpChg chg="del">
          <ac:chgData name="Santiago Torreglosa Diaz" userId="5f8b415d-322a-4294-8c48-0e9dbc0a5e62" providerId="ADAL" clId="{E7B19A14-4A2A-482E-96AF-AADD9B17D2A6}" dt="2023-04-18T05:56:49.133" v="584" actId="478"/>
          <ac:grpSpMkLst>
            <pc:docMk/>
            <pc:sldMk cId="2546933656" sldId="347"/>
            <ac:grpSpMk id="41" creationId="{9C6E7203-6F10-ACA4-AE9D-38349749B745}"/>
          </ac:grpSpMkLst>
        </pc:grpChg>
        <pc:grpChg chg="del">
          <ac:chgData name="Santiago Torreglosa Diaz" userId="5f8b415d-322a-4294-8c48-0e9dbc0a5e62" providerId="ADAL" clId="{E7B19A14-4A2A-482E-96AF-AADD9B17D2A6}" dt="2023-04-18T05:56:49.133" v="584" actId="478"/>
          <ac:grpSpMkLst>
            <pc:docMk/>
            <pc:sldMk cId="2546933656" sldId="347"/>
            <ac:grpSpMk id="42" creationId="{E420493B-1CF9-D361-9BC8-66CEEA420572}"/>
          </ac:grpSpMkLst>
        </pc:grpChg>
        <pc:grpChg chg="del">
          <ac:chgData name="Santiago Torreglosa Diaz" userId="5f8b415d-322a-4294-8c48-0e9dbc0a5e62" providerId="ADAL" clId="{E7B19A14-4A2A-482E-96AF-AADD9B17D2A6}" dt="2023-04-18T05:56:49.133" v="584" actId="478"/>
          <ac:grpSpMkLst>
            <pc:docMk/>
            <pc:sldMk cId="2546933656" sldId="347"/>
            <ac:grpSpMk id="43" creationId="{F0E3A9B6-760F-B6EC-666D-E2614FACD7FE}"/>
          </ac:grpSpMkLst>
        </pc:grpChg>
        <pc:picChg chg="add del mod">
          <ac:chgData name="Santiago Torreglosa Diaz" userId="5f8b415d-322a-4294-8c48-0e9dbc0a5e62" providerId="ADAL" clId="{E7B19A14-4A2A-482E-96AF-AADD9B17D2A6}" dt="2023-04-18T08:35:45.384" v="1301" actId="478"/>
          <ac:picMkLst>
            <pc:docMk/>
            <pc:sldMk cId="2546933656" sldId="347"/>
            <ac:picMk id="3" creationId="{A156108F-1B96-FA31-1695-AD9C391F6D10}"/>
          </ac:picMkLst>
        </pc:picChg>
        <pc:picChg chg="add del mod">
          <ac:chgData name="Santiago Torreglosa Diaz" userId="5f8b415d-322a-4294-8c48-0e9dbc0a5e62" providerId="ADAL" clId="{E7B19A14-4A2A-482E-96AF-AADD9B17D2A6}" dt="2023-04-18T08:43:42.700" v="1371" actId="478"/>
          <ac:picMkLst>
            <pc:docMk/>
            <pc:sldMk cId="2546933656" sldId="347"/>
            <ac:picMk id="21" creationId="{8F115CF1-B197-6AAB-6A63-08B77C162DBE}"/>
          </ac:picMkLst>
        </pc:picChg>
        <pc:picChg chg="add del mod">
          <ac:chgData name="Santiago Torreglosa Diaz" userId="5f8b415d-322a-4294-8c48-0e9dbc0a5e62" providerId="ADAL" clId="{E7B19A14-4A2A-482E-96AF-AADD9B17D2A6}" dt="2023-04-18T08:43:42.700" v="1371" actId="478"/>
          <ac:picMkLst>
            <pc:docMk/>
            <pc:sldMk cId="2546933656" sldId="347"/>
            <ac:picMk id="23" creationId="{65BA9742-9080-3AA0-CEA8-273A2B8761D4}"/>
          </ac:picMkLst>
        </pc:picChg>
        <pc:picChg chg="add del mod">
          <ac:chgData name="Santiago Torreglosa Diaz" userId="5f8b415d-322a-4294-8c48-0e9dbc0a5e62" providerId="ADAL" clId="{E7B19A14-4A2A-482E-96AF-AADD9B17D2A6}" dt="2023-04-18T08:43:42.700" v="1371" actId="478"/>
          <ac:picMkLst>
            <pc:docMk/>
            <pc:sldMk cId="2546933656" sldId="347"/>
            <ac:picMk id="25" creationId="{609CF7C2-077D-8F40-EB88-BAF485F2E59A}"/>
          </ac:picMkLst>
        </pc:picChg>
        <pc:picChg chg="add del mod">
          <ac:chgData name="Santiago Torreglosa Diaz" userId="5f8b415d-322a-4294-8c48-0e9dbc0a5e62" providerId="ADAL" clId="{E7B19A14-4A2A-482E-96AF-AADD9B17D2A6}" dt="2023-04-18T08:43:42.700" v="1371" actId="478"/>
          <ac:picMkLst>
            <pc:docMk/>
            <pc:sldMk cId="2546933656" sldId="347"/>
            <ac:picMk id="45" creationId="{76E5CE7F-CFA3-FB28-42AB-8980363AAFB6}"/>
          </ac:picMkLst>
        </pc:picChg>
        <pc:cxnChg chg="add mod">
          <ac:chgData name="Santiago Torreglosa Diaz" userId="5f8b415d-322a-4294-8c48-0e9dbc0a5e62" providerId="ADAL" clId="{E7B19A14-4A2A-482E-96AF-AADD9B17D2A6}" dt="2023-04-25T18:56:28.341" v="1395" actId="1076"/>
          <ac:cxnSpMkLst>
            <pc:docMk/>
            <pc:sldMk cId="2546933656" sldId="347"/>
            <ac:cxnSpMk id="17" creationId="{1A431180-24F1-4FB2-862C-78C789E20739}"/>
          </ac:cxnSpMkLst>
        </pc:cxnChg>
      </pc:sldChg>
      <pc:sldChg chg="addSp delSp modSp mod">
        <pc:chgData name="Santiago Torreglosa Diaz" userId="5f8b415d-322a-4294-8c48-0e9dbc0a5e62" providerId="ADAL" clId="{E7B19A14-4A2A-482E-96AF-AADD9B17D2A6}" dt="2023-04-18T07:57:51.246" v="691" actId="14100"/>
        <pc:sldMkLst>
          <pc:docMk/>
          <pc:sldMk cId="2377620893" sldId="349"/>
        </pc:sldMkLst>
        <pc:spChg chg="del mod">
          <ac:chgData name="Santiago Torreglosa Diaz" userId="5f8b415d-322a-4294-8c48-0e9dbc0a5e62" providerId="ADAL" clId="{E7B19A14-4A2A-482E-96AF-AADD9B17D2A6}" dt="2023-04-18T07:53:24.903" v="631" actId="478"/>
          <ac:spMkLst>
            <pc:docMk/>
            <pc:sldMk cId="2377620893" sldId="349"/>
            <ac:spMk id="6" creationId="{00000000-0000-0000-0000-000000000000}"/>
          </ac:spMkLst>
        </pc:spChg>
        <pc:spChg chg="mod">
          <ac:chgData name="Santiago Torreglosa Diaz" userId="5f8b415d-322a-4294-8c48-0e9dbc0a5e62" providerId="ADAL" clId="{E7B19A14-4A2A-482E-96AF-AADD9B17D2A6}" dt="2023-04-18T07:54:38.409" v="678" actId="20577"/>
          <ac:spMkLst>
            <pc:docMk/>
            <pc:sldMk cId="2377620893" sldId="349"/>
            <ac:spMk id="8" creationId="{00000000-0000-0000-0000-000000000000}"/>
          </ac:spMkLst>
        </pc:spChg>
        <pc:spChg chg="mod">
          <ac:chgData name="Santiago Torreglosa Diaz" userId="5f8b415d-322a-4294-8c48-0e9dbc0a5e62" providerId="ADAL" clId="{E7B19A14-4A2A-482E-96AF-AADD9B17D2A6}" dt="2023-04-18T01:22:56.979" v="273" actId="20577"/>
          <ac:spMkLst>
            <pc:docMk/>
            <pc:sldMk cId="2377620893" sldId="349"/>
            <ac:spMk id="10" creationId="{00000000-0000-0000-0000-000000000000}"/>
          </ac:spMkLst>
        </pc:spChg>
        <pc:spChg chg="del">
          <ac:chgData name="Santiago Torreglosa Diaz" userId="5f8b415d-322a-4294-8c48-0e9dbc0a5e62" providerId="ADAL" clId="{E7B19A14-4A2A-482E-96AF-AADD9B17D2A6}" dt="2023-04-18T01:22:59.951" v="274" actId="478"/>
          <ac:spMkLst>
            <pc:docMk/>
            <pc:sldMk cId="2377620893" sldId="349"/>
            <ac:spMk id="11" creationId="{00000000-0000-0000-0000-000000000000}"/>
          </ac:spMkLst>
        </pc:spChg>
        <pc:spChg chg="add mod">
          <ac:chgData name="Santiago Torreglosa Diaz" userId="5f8b415d-322a-4294-8c48-0e9dbc0a5e62" providerId="ADAL" clId="{E7B19A14-4A2A-482E-96AF-AADD9B17D2A6}" dt="2023-04-18T07:53:35.863" v="661" actId="20577"/>
          <ac:spMkLst>
            <pc:docMk/>
            <pc:sldMk cId="2377620893" sldId="349"/>
            <ac:spMk id="12" creationId="{28AC81E5-C5E2-3331-6C52-CC76A7E7059B}"/>
          </ac:spMkLst>
        </pc:spChg>
        <pc:graphicFrameChg chg="del">
          <ac:chgData name="Santiago Torreglosa Diaz" userId="5f8b415d-322a-4294-8c48-0e9dbc0a5e62" providerId="ADAL" clId="{E7B19A14-4A2A-482E-96AF-AADD9B17D2A6}" dt="2023-04-18T01:22:59.951" v="274" actId="478"/>
          <ac:graphicFrameMkLst>
            <pc:docMk/>
            <pc:sldMk cId="2377620893" sldId="349"/>
            <ac:graphicFrameMk id="2" creationId="{8AF95290-F664-48BB-26BD-98A363A1A322}"/>
          </ac:graphicFrameMkLst>
        </pc:graphicFrameChg>
        <pc:picChg chg="add">
          <ac:chgData name="Santiago Torreglosa Diaz" userId="5f8b415d-322a-4294-8c48-0e9dbc0a5e62" providerId="ADAL" clId="{E7B19A14-4A2A-482E-96AF-AADD9B17D2A6}" dt="2023-04-18T02:20:27.321" v="415" actId="22"/>
          <ac:picMkLst>
            <pc:docMk/>
            <pc:sldMk cId="2377620893" sldId="349"/>
            <ac:picMk id="4" creationId="{26661910-2FF2-66E7-26E7-50A78D522135}"/>
          </ac:picMkLst>
        </pc:picChg>
        <pc:picChg chg="add mod">
          <ac:chgData name="Santiago Torreglosa Diaz" userId="5f8b415d-322a-4294-8c48-0e9dbc0a5e62" providerId="ADAL" clId="{E7B19A14-4A2A-482E-96AF-AADD9B17D2A6}" dt="2023-04-18T07:52:45.403" v="625" actId="1076"/>
          <ac:picMkLst>
            <pc:docMk/>
            <pc:sldMk cId="2377620893" sldId="349"/>
            <ac:picMk id="5" creationId="{34EC2852-5465-4143-FD89-E26ADEFF418E}"/>
          </ac:picMkLst>
        </pc:picChg>
        <pc:picChg chg="add mod">
          <ac:chgData name="Santiago Torreglosa Diaz" userId="5f8b415d-322a-4294-8c48-0e9dbc0a5e62" providerId="ADAL" clId="{E7B19A14-4A2A-482E-96AF-AADD9B17D2A6}" dt="2023-04-18T07:53:41.045" v="662" actId="1076"/>
          <ac:picMkLst>
            <pc:docMk/>
            <pc:sldMk cId="2377620893" sldId="349"/>
            <ac:picMk id="9" creationId="{B0360748-C0A3-92D5-DD8A-CC8F4571C19F}"/>
          </ac:picMkLst>
        </pc:picChg>
        <pc:picChg chg="add mod">
          <ac:chgData name="Santiago Torreglosa Diaz" userId="5f8b415d-322a-4294-8c48-0e9dbc0a5e62" providerId="ADAL" clId="{E7B19A14-4A2A-482E-96AF-AADD9B17D2A6}" dt="2023-04-18T07:57:35.940" v="688" actId="1076"/>
          <ac:picMkLst>
            <pc:docMk/>
            <pc:sldMk cId="2377620893" sldId="349"/>
            <ac:picMk id="16" creationId="{E1013D14-AF91-DD77-6D26-0D145BBEDA4F}"/>
          </ac:picMkLst>
        </pc:picChg>
        <pc:picChg chg="add mod">
          <ac:chgData name="Santiago Torreglosa Diaz" userId="5f8b415d-322a-4294-8c48-0e9dbc0a5e62" providerId="ADAL" clId="{E7B19A14-4A2A-482E-96AF-AADD9B17D2A6}" dt="2023-04-18T07:57:51.246" v="691" actId="14100"/>
          <ac:picMkLst>
            <pc:docMk/>
            <pc:sldMk cId="2377620893" sldId="349"/>
            <ac:picMk id="18" creationId="{3226E608-A0D1-AADC-E6D7-B132D27917BF}"/>
          </ac:picMkLst>
        </pc:picChg>
        <pc:cxnChg chg="add mod">
          <ac:chgData name="Santiago Torreglosa Diaz" userId="5f8b415d-322a-4294-8c48-0e9dbc0a5e62" providerId="ADAL" clId="{E7B19A14-4A2A-482E-96AF-AADD9B17D2A6}" dt="2023-04-18T07:53:21.647" v="630"/>
          <ac:cxnSpMkLst>
            <pc:docMk/>
            <pc:sldMk cId="2377620893" sldId="349"/>
            <ac:cxnSpMk id="13" creationId="{BB75456B-B799-82DF-E144-E6DCFFDF47D9}"/>
          </ac:cxnSpMkLst>
        </pc:cxnChg>
      </pc:sldChg>
      <pc:sldChg chg="del">
        <pc:chgData name="Santiago Torreglosa Diaz" userId="5f8b415d-322a-4294-8c48-0e9dbc0a5e62" providerId="ADAL" clId="{E7B19A14-4A2A-482E-96AF-AADD9B17D2A6}" dt="2023-04-18T01:24:13.923" v="358" actId="47"/>
        <pc:sldMkLst>
          <pc:docMk/>
          <pc:sldMk cId="1037562471" sldId="350"/>
        </pc:sldMkLst>
      </pc:sldChg>
      <pc:sldChg chg="addSp delSp modSp mod ord delAnim">
        <pc:chgData name="Santiago Torreglosa Diaz" userId="5f8b415d-322a-4294-8c48-0e9dbc0a5e62" providerId="ADAL" clId="{E7B19A14-4A2A-482E-96AF-AADD9B17D2A6}" dt="2023-04-25T19:05:51.572" v="1971"/>
        <pc:sldMkLst>
          <pc:docMk/>
          <pc:sldMk cId="728005941" sldId="351"/>
        </pc:sldMkLst>
        <pc:spChg chg="add mod">
          <ac:chgData name="Santiago Torreglosa Diaz" userId="5f8b415d-322a-4294-8c48-0e9dbc0a5e62" providerId="ADAL" clId="{E7B19A14-4A2A-482E-96AF-AADD9B17D2A6}" dt="2023-04-25T18:58:04.372" v="1458" actId="20577"/>
          <ac:spMkLst>
            <pc:docMk/>
            <pc:sldMk cId="728005941" sldId="351"/>
            <ac:spMk id="2" creationId="{FADA61AC-9FC1-C509-925F-95D7193AECA7}"/>
          </ac:spMkLst>
        </pc:spChg>
        <pc:spChg chg="add mod">
          <ac:chgData name="Santiago Torreglosa Diaz" userId="5f8b415d-322a-4294-8c48-0e9dbc0a5e62" providerId="ADAL" clId="{E7B19A14-4A2A-482E-96AF-AADD9B17D2A6}" dt="2023-04-25T18:59:31.578" v="1536" actId="20577"/>
          <ac:spMkLst>
            <pc:docMk/>
            <pc:sldMk cId="728005941" sldId="351"/>
            <ac:spMk id="4" creationId="{32FEA37D-AFB4-5ACF-A428-703A7DFF43C9}"/>
          </ac:spMkLst>
        </pc:spChg>
        <pc:spChg chg="add mod">
          <ac:chgData name="Santiago Torreglosa Diaz" userId="5f8b415d-322a-4294-8c48-0e9dbc0a5e62" providerId="ADAL" clId="{E7B19A14-4A2A-482E-96AF-AADD9B17D2A6}" dt="2023-04-25T19:00:26.216" v="1592" actId="20577"/>
          <ac:spMkLst>
            <pc:docMk/>
            <pc:sldMk cId="728005941" sldId="351"/>
            <ac:spMk id="5" creationId="{1E61FB3F-A6F6-255C-011A-C0C55D8D62F4}"/>
          </ac:spMkLst>
        </pc:spChg>
        <pc:spChg chg="del mod">
          <ac:chgData name="Santiago Torreglosa Diaz" userId="5f8b415d-322a-4294-8c48-0e9dbc0a5e62" providerId="ADAL" clId="{E7B19A14-4A2A-482E-96AF-AADD9B17D2A6}" dt="2023-04-25T18:56:33.074" v="1397" actId="478"/>
          <ac:spMkLst>
            <pc:docMk/>
            <pc:sldMk cId="728005941" sldId="351"/>
            <ac:spMk id="6" creationId="{00000000-0000-0000-0000-000000000000}"/>
          </ac:spMkLst>
        </pc:spChg>
        <pc:spChg chg="add mod">
          <ac:chgData name="Santiago Torreglosa Diaz" userId="5f8b415d-322a-4294-8c48-0e9dbc0a5e62" providerId="ADAL" clId="{E7B19A14-4A2A-482E-96AF-AADD9B17D2A6}" dt="2023-04-25T19:05:31.697" v="1951" actId="1076"/>
          <ac:spMkLst>
            <pc:docMk/>
            <pc:sldMk cId="728005941" sldId="351"/>
            <ac:spMk id="9" creationId="{72953AD7-EC97-0794-5308-F6208FA09AE7}"/>
          </ac:spMkLst>
        </pc:spChg>
        <pc:spChg chg="add mod">
          <ac:chgData name="Santiago Torreglosa Diaz" userId="5f8b415d-322a-4294-8c48-0e9dbc0a5e62" providerId="ADAL" clId="{E7B19A14-4A2A-482E-96AF-AADD9B17D2A6}" dt="2023-04-25T19:05:31.697" v="1951" actId="1076"/>
          <ac:spMkLst>
            <pc:docMk/>
            <pc:sldMk cId="728005941" sldId="351"/>
            <ac:spMk id="10" creationId="{54AF882D-81E9-C3E3-7D3E-6308B0B42B78}"/>
          </ac:spMkLst>
        </pc:spChg>
        <pc:spChg chg="add mod">
          <ac:chgData name="Santiago Torreglosa Diaz" userId="5f8b415d-322a-4294-8c48-0e9dbc0a5e62" providerId="ADAL" clId="{E7B19A14-4A2A-482E-96AF-AADD9B17D2A6}" dt="2023-04-25T19:05:31.697" v="1951" actId="1076"/>
          <ac:spMkLst>
            <pc:docMk/>
            <pc:sldMk cId="728005941" sldId="351"/>
            <ac:spMk id="11" creationId="{C80A36D8-30A0-E94F-4800-9EECB6ED65ED}"/>
          </ac:spMkLst>
        </pc:spChg>
        <pc:spChg chg="add mod">
          <ac:chgData name="Santiago Torreglosa Diaz" userId="5f8b415d-322a-4294-8c48-0e9dbc0a5e62" providerId="ADAL" clId="{E7B19A14-4A2A-482E-96AF-AADD9B17D2A6}" dt="2023-04-25T19:05:31.697" v="1951" actId="1076"/>
          <ac:spMkLst>
            <pc:docMk/>
            <pc:sldMk cId="728005941" sldId="351"/>
            <ac:spMk id="12" creationId="{EA4A5C0C-D4F2-20F6-0D17-F63AA337E65F}"/>
          </ac:spMkLst>
        </pc:spChg>
        <pc:spChg chg="add del mod">
          <ac:chgData name="Santiago Torreglosa Diaz" userId="5f8b415d-322a-4294-8c48-0e9dbc0a5e62" providerId="ADAL" clId="{E7B19A14-4A2A-482E-96AF-AADD9B17D2A6}" dt="2023-04-25T19:03:12.115" v="1663"/>
          <ac:spMkLst>
            <pc:docMk/>
            <pc:sldMk cId="728005941" sldId="351"/>
            <ac:spMk id="14" creationId="{FF577F2D-8BC9-D73E-3CBD-A574B1F8894F}"/>
          </ac:spMkLst>
        </pc:spChg>
        <pc:spChg chg="add mod">
          <ac:chgData name="Santiago Torreglosa Diaz" userId="5f8b415d-322a-4294-8c48-0e9dbc0a5e62" providerId="ADAL" clId="{E7B19A14-4A2A-482E-96AF-AADD9B17D2A6}" dt="2023-04-25T19:05:41.739" v="1969" actId="20577"/>
          <ac:spMkLst>
            <pc:docMk/>
            <pc:sldMk cId="728005941" sldId="351"/>
            <ac:spMk id="15" creationId="{CD1E5DEC-0AB0-C9AF-036E-BE8B4C49401D}"/>
          </ac:spMkLst>
        </pc:spChg>
        <pc:spChg chg="del">
          <ac:chgData name="Santiago Torreglosa Diaz" userId="5f8b415d-322a-4294-8c48-0e9dbc0a5e62" providerId="ADAL" clId="{E7B19A14-4A2A-482E-96AF-AADD9B17D2A6}" dt="2023-04-18T01:23:41.711" v="323" actId="478"/>
          <ac:spMkLst>
            <pc:docMk/>
            <pc:sldMk cId="728005941" sldId="351"/>
            <ac:spMk id="17" creationId="{521ED32C-E46B-038B-E61D-B1A071EC9147}"/>
          </ac:spMkLst>
        </pc:spChg>
        <pc:spChg chg="del">
          <ac:chgData name="Santiago Torreglosa Diaz" userId="5f8b415d-322a-4294-8c48-0e9dbc0a5e62" providerId="ADAL" clId="{E7B19A14-4A2A-482E-96AF-AADD9B17D2A6}" dt="2023-04-18T01:23:41.711" v="323" actId="478"/>
          <ac:spMkLst>
            <pc:docMk/>
            <pc:sldMk cId="728005941" sldId="351"/>
            <ac:spMk id="45" creationId="{897FC2A1-F484-1ACB-EDE1-E57FE6FE6ACD}"/>
          </ac:spMkLst>
        </pc:spChg>
        <pc:graphicFrameChg chg="del">
          <ac:chgData name="Santiago Torreglosa Diaz" userId="5f8b415d-322a-4294-8c48-0e9dbc0a5e62" providerId="ADAL" clId="{E7B19A14-4A2A-482E-96AF-AADD9B17D2A6}" dt="2023-04-18T01:23:41.711" v="323" actId="478"/>
          <ac:graphicFrameMkLst>
            <pc:docMk/>
            <pc:sldMk cId="728005941" sldId="351"/>
            <ac:graphicFrameMk id="11" creationId="{5588BDDF-D3EE-0D3E-8B3F-20539C787B35}"/>
          </ac:graphicFrameMkLst>
        </pc:graphicFrameChg>
        <pc:graphicFrameChg chg="del">
          <ac:chgData name="Santiago Torreglosa Diaz" userId="5f8b415d-322a-4294-8c48-0e9dbc0a5e62" providerId="ADAL" clId="{E7B19A14-4A2A-482E-96AF-AADD9B17D2A6}" dt="2023-04-18T01:23:41.711" v="323" actId="478"/>
          <ac:graphicFrameMkLst>
            <pc:docMk/>
            <pc:sldMk cId="728005941" sldId="351"/>
            <ac:graphicFrameMk id="12" creationId="{4BA5B926-9053-B697-EB3D-6C675586091C}"/>
          </ac:graphicFrameMkLst>
        </pc:graphicFrameChg>
        <pc:cxnChg chg="add mod">
          <ac:chgData name="Santiago Torreglosa Diaz" userId="5f8b415d-322a-4294-8c48-0e9dbc0a5e62" providerId="ADAL" clId="{E7B19A14-4A2A-482E-96AF-AADD9B17D2A6}" dt="2023-04-25T18:56:58.291" v="1447" actId="1076"/>
          <ac:cxnSpMkLst>
            <pc:docMk/>
            <pc:sldMk cId="728005941" sldId="351"/>
            <ac:cxnSpMk id="3" creationId="{088AD119-506E-1524-BBF6-17F6A88A859B}"/>
          </ac:cxnSpMkLst>
        </pc:cxnChg>
      </pc:sldChg>
      <pc:sldChg chg="modSp del mod">
        <pc:chgData name="Santiago Torreglosa Diaz" userId="5f8b415d-322a-4294-8c48-0e9dbc0a5e62" providerId="ADAL" clId="{E7B19A14-4A2A-482E-96AF-AADD9B17D2A6}" dt="2023-04-25T19:20:29.123" v="2208" actId="47"/>
        <pc:sldMkLst>
          <pc:docMk/>
          <pc:sldMk cId="2411949603" sldId="352"/>
        </pc:sldMkLst>
        <pc:spChg chg="mod">
          <ac:chgData name="Santiago Torreglosa Diaz" userId="5f8b415d-322a-4294-8c48-0e9dbc0a5e62" providerId="ADAL" clId="{E7B19A14-4A2A-482E-96AF-AADD9B17D2A6}" dt="2023-04-18T01:24:36.417" v="407" actId="20577"/>
          <ac:spMkLst>
            <pc:docMk/>
            <pc:sldMk cId="2411949603" sldId="352"/>
            <ac:spMk id="14" creationId="{00000000-0000-0000-0000-000000000000}"/>
          </ac:spMkLst>
        </pc:spChg>
      </pc:sldChg>
      <pc:sldChg chg="del">
        <pc:chgData name="Santiago Torreglosa Diaz" userId="5f8b415d-322a-4294-8c48-0e9dbc0a5e62" providerId="ADAL" clId="{E7B19A14-4A2A-482E-96AF-AADD9B17D2A6}" dt="2023-04-18T01:24:13.923" v="358" actId="47"/>
        <pc:sldMkLst>
          <pc:docMk/>
          <pc:sldMk cId="1065555089" sldId="353"/>
        </pc:sldMkLst>
      </pc:sldChg>
      <pc:sldChg chg="del">
        <pc:chgData name="Santiago Torreglosa Diaz" userId="5f8b415d-322a-4294-8c48-0e9dbc0a5e62" providerId="ADAL" clId="{E7B19A14-4A2A-482E-96AF-AADD9B17D2A6}" dt="2023-04-18T01:24:41.879" v="408" actId="47"/>
        <pc:sldMkLst>
          <pc:docMk/>
          <pc:sldMk cId="3121775791" sldId="354"/>
        </pc:sldMkLst>
      </pc:sldChg>
      <pc:sldChg chg="del">
        <pc:chgData name="Santiago Torreglosa Diaz" userId="5f8b415d-322a-4294-8c48-0e9dbc0a5e62" providerId="ADAL" clId="{E7B19A14-4A2A-482E-96AF-AADD9B17D2A6}" dt="2023-04-18T01:24:46.304" v="409" actId="47"/>
        <pc:sldMkLst>
          <pc:docMk/>
          <pc:sldMk cId="123921899" sldId="355"/>
        </pc:sldMkLst>
      </pc:sldChg>
      <pc:sldChg chg="addSp delSp modSp mod">
        <pc:chgData name="Santiago Torreglosa Diaz" userId="5f8b415d-322a-4294-8c48-0e9dbc0a5e62" providerId="ADAL" clId="{E7B19A14-4A2A-482E-96AF-AADD9B17D2A6}" dt="2023-04-18T01:20:43.300" v="244" actId="20577"/>
        <pc:sldMkLst>
          <pc:docMk/>
          <pc:sldMk cId="1583726459" sldId="356"/>
        </pc:sldMkLst>
        <pc:spChg chg="del">
          <ac:chgData name="Santiago Torreglosa Diaz" userId="5f8b415d-322a-4294-8c48-0e9dbc0a5e62" providerId="ADAL" clId="{E7B19A14-4A2A-482E-96AF-AADD9B17D2A6}" dt="2023-04-18T01:17:20.914" v="144" actId="478"/>
          <ac:spMkLst>
            <pc:docMk/>
            <pc:sldMk cId="1583726459" sldId="356"/>
            <ac:spMk id="4" creationId="{20E99E22-AD3F-ABA0-3FB0-99A7BA498B61}"/>
          </ac:spMkLst>
        </pc:spChg>
        <pc:spChg chg="del">
          <ac:chgData name="Santiago Torreglosa Diaz" userId="5f8b415d-322a-4294-8c48-0e9dbc0a5e62" providerId="ADAL" clId="{E7B19A14-4A2A-482E-96AF-AADD9B17D2A6}" dt="2023-04-18T01:17:20.914" v="144" actId="478"/>
          <ac:spMkLst>
            <pc:docMk/>
            <pc:sldMk cId="1583726459" sldId="356"/>
            <ac:spMk id="5" creationId="{0FD58137-15A9-96C3-345B-F31FEFF569C9}"/>
          </ac:spMkLst>
        </pc:spChg>
        <pc:spChg chg="del">
          <ac:chgData name="Santiago Torreglosa Diaz" userId="5f8b415d-322a-4294-8c48-0e9dbc0a5e62" providerId="ADAL" clId="{E7B19A14-4A2A-482E-96AF-AADD9B17D2A6}" dt="2023-04-18T01:17:20.914" v="144" actId="478"/>
          <ac:spMkLst>
            <pc:docMk/>
            <pc:sldMk cId="1583726459" sldId="356"/>
            <ac:spMk id="6" creationId="{29E0E16E-AF68-2136-C12F-0D2D541DFB71}"/>
          </ac:spMkLst>
        </pc:spChg>
        <pc:spChg chg="del">
          <ac:chgData name="Santiago Torreglosa Diaz" userId="5f8b415d-322a-4294-8c48-0e9dbc0a5e62" providerId="ADAL" clId="{E7B19A14-4A2A-482E-96AF-AADD9B17D2A6}" dt="2023-04-18T01:17:20.914" v="144" actId="478"/>
          <ac:spMkLst>
            <pc:docMk/>
            <pc:sldMk cId="1583726459" sldId="356"/>
            <ac:spMk id="7" creationId="{D91ABC21-B5B9-4501-02A5-71B8CF962958}"/>
          </ac:spMkLst>
        </pc:spChg>
        <pc:spChg chg="del">
          <ac:chgData name="Santiago Torreglosa Diaz" userId="5f8b415d-322a-4294-8c48-0e9dbc0a5e62" providerId="ADAL" clId="{E7B19A14-4A2A-482E-96AF-AADD9B17D2A6}" dt="2023-04-18T01:17:20.914" v="144" actId="478"/>
          <ac:spMkLst>
            <pc:docMk/>
            <pc:sldMk cId="1583726459" sldId="356"/>
            <ac:spMk id="8" creationId="{D77CB95D-6A55-C446-D05C-F35B205773AE}"/>
          </ac:spMkLst>
        </pc:spChg>
        <pc:spChg chg="del">
          <ac:chgData name="Santiago Torreglosa Diaz" userId="5f8b415d-322a-4294-8c48-0e9dbc0a5e62" providerId="ADAL" clId="{E7B19A14-4A2A-482E-96AF-AADD9B17D2A6}" dt="2023-04-18T01:17:20.914" v="144" actId="478"/>
          <ac:spMkLst>
            <pc:docMk/>
            <pc:sldMk cId="1583726459" sldId="356"/>
            <ac:spMk id="9" creationId="{0A7BE33A-1A41-1FC8-9A94-8D81131A4AC6}"/>
          </ac:spMkLst>
        </pc:spChg>
        <pc:spChg chg="mod">
          <ac:chgData name="Santiago Torreglosa Diaz" userId="5f8b415d-322a-4294-8c48-0e9dbc0a5e62" providerId="ADAL" clId="{E7B19A14-4A2A-482E-96AF-AADD9B17D2A6}" dt="2023-04-18T01:20:43.300" v="244" actId="20577"/>
          <ac:spMkLst>
            <pc:docMk/>
            <pc:sldMk cId="1583726459" sldId="356"/>
            <ac:spMk id="10" creationId="{00000000-0000-0000-0000-000000000000}"/>
          </ac:spMkLst>
        </pc:spChg>
        <pc:spChg chg="del">
          <ac:chgData name="Santiago Torreglosa Diaz" userId="5f8b415d-322a-4294-8c48-0e9dbc0a5e62" providerId="ADAL" clId="{E7B19A14-4A2A-482E-96AF-AADD9B17D2A6}" dt="2023-04-18T01:17:20.914" v="144" actId="478"/>
          <ac:spMkLst>
            <pc:docMk/>
            <pc:sldMk cId="1583726459" sldId="356"/>
            <ac:spMk id="16" creationId="{00000000-0000-0000-0000-000000000000}"/>
          </ac:spMkLst>
        </pc:spChg>
        <pc:spChg chg="add mod">
          <ac:chgData name="Santiago Torreglosa Diaz" userId="5f8b415d-322a-4294-8c48-0e9dbc0a5e62" providerId="ADAL" clId="{E7B19A14-4A2A-482E-96AF-AADD9B17D2A6}" dt="2023-04-18T01:20:17.703" v="205" actId="1035"/>
          <ac:spMkLst>
            <pc:docMk/>
            <pc:sldMk cId="1583726459" sldId="356"/>
            <ac:spMk id="18" creationId="{C8C3D8E7-C4D9-7097-314E-B2A38AE0533E}"/>
          </ac:spMkLst>
        </pc:spChg>
        <pc:grpChg chg="add mod">
          <ac:chgData name="Santiago Torreglosa Diaz" userId="5f8b415d-322a-4294-8c48-0e9dbc0a5e62" providerId="ADAL" clId="{E7B19A14-4A2A-482E-96AF-AADD9B17D2A6}" dt="2023-04-18T01:20:12.177" v="199" actId="1035"/>
          <ac:grpSpMkLst>
            <pc:docMk/>
            <pc:sldMk cId="1583726459" sldId="356"/>
            <ac:grpSpMk id="21" creationId="{2226EDA5-F286-8CDE-7748-B4E2AF5C5FCC}"/>
          </ac:grpSpMkLst>
        </pc:grpChg>
        <pc:picChg chg="add mod">
          <ac:chgData name="Santiago Torreglosa Diaz" userId="5f8b415d-322a-4294-8c48-0e9dbc0a5e62" providerId="ADAL" clId="{E7B19A14-4A2A-482E-96AF-AADD9B17D2A6}" dt="2023-04-18T01:19:55.185" v="185" actId="164"/>
          <ac:picMkLst>
            <pc:docMk/>
            <pc:sldMk cId="1583726459" sldId="356"/>
            <ac:picMk id="3" creationId="{778653CE-A1A7-7B18-A10D-F63D278CE1B1}"/>
          </ac:picMkLst>
        </pc:picChg>
        <pc:picChg chg="add mod">
          <ac:chgData name="Santiago Torreglosa Diaz" userId="5f8b415d-322a-4294-8c48-0e9dbc0a5e62" providerId="ADAL" clId="{E7B19A14-4A2A-482E-96AF-AADD9B17D2A6}" dt="2023-04-18T01:19:55.185" v="185" actId="164"/>
          <ac:picMkLst>
            <pc:docMk/>
            <pc:sldMk cId="1583726459" sldId="356"/>
            <ac:picMk id="12" creationId="{63BBE30E-2EA2-128B-4909-96B8C0249470}"/>
          </ac:picMkLst>
        </pc:picChg>
        <pc:picChg chg="add mod">
          <ac:chgData name="Santiago Torreglosa Diaz" userId="5f8b415d-322a-4294-8c48-0e9dbc0a5e62" providerId="ADAL" clId="{E7B19A14-4A2A-482E-96AF-AADD9B17D2A6}" dt="2023-04-18T01:19:55.185" v="185" actId="164"/>
          <ac:picMkLst>
            <pc:docMk/>
            <pc:sldMk cId="1583726459" sldId="356"/>
            <ac:picMk id="17" creationId="{67EEC3B3-D0C3-A53F-46FB-E28B51B26452}"/>
          </ac:picMkLst>
        </pc:picChg>
        <pc:cxnChg chg="add mod">
          <ac:chgData name="Santiago Torreglosa Diaz" userId="5f8b415d-322a-4294-8c48-0e9dbc0a5e62" providerId="ADAL" clId="{E7B19A14-4A2A-482E-96AF-AADD9B17D2A6}" dt="2023-04-18T01:20:17.703" v="205" actId="1035"/>
          <ac:cxnSpMkLst>
            <pc:docMk/>
            <pc:sldMk cId="1583726459" sldId="356"/>
            <ac:cxnSpMk id="20" creationId="{227DAFDA-F0A1-4804-A508-253241046760}"/>
          </ac:cxnSpMkLst>
        </pc:cxnChg>
      </pc:sldChg>
      <pc:sldChg chg="new del">
        <pc:chgData name="Santiago Torreglosa Diaz" userId="5f8b415d-322a-4294-8c48-0e9dbc0a5e62" providerId="ADAL" clId="{E7B19A14-4A2A-482E-96AF-AADD9B17D2A6}" dt="2023-04-18T07:52:37.892" v="623" actId="680"/>
        <pc:sldMkLst>
          <pc:docMk/>
          <pc:sldMk cId="3084458557" sldId="357"/>
        </pc:sldMkLst>
      </pc:sldChg>
      <pc:sldChg chg="del">
        <pc:chgData name="Santiago Torreglosa Diaz" userId="5f8b415d-322a-4294-8c48-0e9dbc0a5e62" providerId="ADAL" clId="{E7B19A14-4A2A-482E-96AF-AADD9B17D2A6}" dt="2023-04-18T01:24:41.879" v="408" actId="47"/>
        <pc:sldMkLst>
          <pc:docMk/>
          <pc:sldMk cId="3134485262" sldId="357"/>
        </pc:sldMkLst>
      </pc:sldChg>
      <pc:sldChg chg="del">
        <pc:chgData name="Santiago Torreglosa Diaz" userId="5f8b415d-322a-4294-8c48-0e9dbc0a5e62" providerId="ADAL" clId="{E7B19A14-4A2A-482E-96AF-AADD9B17D2A6}" dt="2023-04-18T01:24:41.879" v="408" actId="47"/>
        <pc:sldMkLst>
          <pc:docMk/>
          <pc:sldMk cId="445939804" sldId="358"/>
        </pc:sldMkLst>
      </pc:sldChg>
      <pc:sldChg chg="del">
        <pc:chgData name="Santiago Torreglosa Diaz" userId="5f8b415d-322a-4294-8c48-0e9dbc0a5e62" providerId="ADAL" clId="{E7B19A14-4A2A-482E-96AF-AADD9B17D2A6}" dt="2023-04-18T01:24:41.879" v="408" actId="47"/>
        <pc:sldMkLst>
          <pc:docMk/>
          <pc:sldMk cId="2332585446" sldId="359"/>
        </pc:sldMkLst>
      </pc:sldChg>
      <pc:sldChg chg="del">
        <pc:chgData name="Santiago Torreglosa Diaz" userId="5f8b415d-322a-4294-8c48-0e9dbc0a5e62" providerId="ADAL" clId="{E7B19A14-4A2A-482E-96AF-AADD9B17D2A6}" dt="2023-04-18T01:24:41.879" v="408" actId="47"/>
        <pc:sldMkLst>
          <pc:docMk/>
          <pc:sldMk cId="2183972330" sldId="360"/>
        </pc:sldMkLst>
      </pc:sldChg>
    </pc:docChg>
  </pc:docChgLst>
  <pc:docChgLst>
    <pc:chgData name="Santiago Torreglosa Diaz" userId="5f8b415d-322a-4294-8c48-0e9dbc0a5e62" providerId="ADAL" clId="{7BFC951A-2EF7-465D-8EC6-CC49E007D173}"/>
    <pc:docChg chg="undo custSel addSld modSld sldOrd">
      <pc:chgData name="Santiago Torreglosa Diaz" userId="5f8b415d-322a-4294-8c48-0e9dbc0a5e62" providerId="ADAL" clId="{7BFC951A-2EF7-465D-8EC6-CC49E007D173}" dt="2023-02-26T20:04:03.052" v="1308" actId="20577"/>
      <pc:docMkLst>
        <pc:docMk/>
      </pc:docMkLst>
      <pc:sldChg chg="addSp delSp modSp add mod ord">
        <pc:chgData name="Santiago Torreglosa Diaz" userId="5f8b415d-322a-4294-8c48-0e9dbc0a5e62" providerId="ADAL" clId="{7BFC951A-2EF7-465D-8EC6-CC49E007D173}" dt="2023-02-24T02:19:36.212" v="589" actId="1035"/>
        <pc:sldMkLst>
          <pc:docMk/>
          <pc:sldMk cId="3134485262" sldId="357"/>
        </pc:sldMkLst>
        <pc:spChg chg="mod">
          <ac:chgData name="Santiago Torreglosa Diaz" userId="5f8b415d-322a-4294-8c48-0e9dbc0a5e62" providerId="ADAL" clId="{7BFC951A-2EF7-465D-8EC6-CC49E007D173}" dt="2023-02-24T02:14:45.737" v="499" actId="1036"/>
          <ac:spMkLst>
            <pc:docMk/>
            <pc:sldMk cId="3134485262" sldId="357"/>
            <ac:spMk id="2" creationId="{10A346A5-9D3F-3190-79F9-5370364E822E}"/>
          </ac:spMkLst>
        </pc:spChg>
        <pc:spChg chg="mod">
          <ac:chgData name="Santiago Torreglosa Diaz" userId="5f8b415d-322a-4294-8c48-0e9dbc0a5e62" providerId="ADAL" clId="{7BFC951A-2EF7-465D-8EC6-CC49E007D173}" dt="2023-02-24T02:14:45.737" v="499" actId="1036"/>
          <ac:spMkLst>
            <pc:docMk/>
            <pc:sldMk cId="3134485262" sldId="357"/>
            <ac:spMk id="7" creationId="{00000000-0000-0000-0000-000000000000}"/>
          </ac:spMkLst>
        </pc:spChg>
        <pc:spChg chg="mod">
          <ac:chgData name="Santiago Torreglosa Diaz" userId="5f8b415d-322a-4294-8c48-0e9dbc0a5e62" providerId="ADAL" clId="{7BFC951A-2EF7-465D-8EC6-CC49E007D173}" dt="2023-02-24T01:55:36.497" v="56" actId="20577"/>
          <ac:spMkLst>
            <pc:docMk/>
            <pc:sldMk cId="3134485262" sldId="357"/>
            <ac:spMk id="16" creationId="{D5320798-5C55-04A1-E52C-A6BE36C676AA}"/>
          </ac:spMkLst>
        </pc:spChg>
        <pc:spChg chg="mod">
          <ac:chgData name="Santiago Torreglosa Diaz" userId="5f8b415d-322a-4294-8c48-0e9dbc0a5e62" providerId="ADAL" clId="{7BFC951A-2EF7-465D-8EC6-CC49E007D173}" dt="2023-02-24T02:14:51.369" v="514" actId="1036"/>
          <ac:spMkLst>
            <pc:docMk/>
            <pc:sldMk cId="3134485262" sldId="357"/>
            <ac:spMk id="18" creationId="{AA73D2F7-1748-E718-5674-64DAA229131F}"/>
          </ac:spMkLst>
        </pc:spChg>
        <pc:spChg chg="mod">
          <ac:chgData name="Santiago Torreglosa Diaz" userId="5f8b415d-322a-4294-8c48-0e9dbc0a5e62" providerId="ADAL" clId="{7BFC951A-2EF7-465D-8EC6-CC49E007D173}" dt="2023-02-24T02:15:29.282" v="520" actId="20577"/>
          <ac:spMkLst>
            <pc:docMk/>
            <pc:sldMk cId="3134485262" sldId="357"/>
            <ac:spMk id="21" creationId="{8BB9E5E2-09F3-E8A4-44DA-942D0E0A7A00}"/>
          </ac:spMkLst>
        </pc:spChg>
        <pc:spChg chg="mod">
          <ac:chgData name="Santiago Torreglosa Diaz" userId="5f8b415d-322a-4294-8c48-0e9dbc0a5e62" providerId="ADAL" clId="{7BFC951A-2EF7-465D-8EC6-CC49E007D173}" dt="2023-02-24T01:57:13.297" v="98"/>
          <ac:spMkLst>
            <pc:docMk/>
            <pc:sldMk cId="3134485262" sldId="357"/>
            <ac:spMk id="22" creationId="{DB492AB4-4E81-F7AA-4078-AD12089E7A52}"/>
          </ac:spMkLst>
        </pc:spChg>
        <pc:spChg chg="mod">
          <ac:chgData name="Santiago Torreglosa Diaz" userId="5f8b415d-322a-4294-8c48-0e9dbc0a5e62" providerId="ADAL" clId="{7BFC951A-2EF7-465D-8EC6-CC49E007D173}" dt="2023-02-24T02:15:24.288" v="516" actId="20577"/>
          <ac:spMkLst>
            <pc:docMk/>
            <pc:sldMk cId="3134485262" sldId="357"/>
            <ac:spMk id="24" creationId="{C204B278-E3D5-0714-DAEC-FDDCB3E53427}"/>
          </ac:spMkLst>
        </pc:spChg>
        <pc:spChg chg="mod">
          <ac:chgData name="Santiago Torreglosa Diaz" userId="5f8b415d-322a-4294-8c48-0e9dbc0a5e62" providerId="ADAL" clId="{7BFC951A-2EF7-465D-8EC6-CC49E007D173}" dt="2023-02-24T02:15:26.510" v="518" actId="20577"/>
          <ac:spMkLst>
            <pc:docMk/>
            <pc:sldMk cId="3134485262" sldId="357"/>
            <ac:spMk id="27" creationId="{11D4FF32-9ED8-BCE0-8933-D1CB06A918D2}"/>
          </ac:spMkLst>
        </pc:spChg>
        <pc:spChg chg="mod">
          <ac:chgData name="Santiago Torreglosa Diaz" userId="5f8b415d-322a-4294-8c48-0e9dbc0a5e62" providerId="ADAL" clId="{7BFC951A-2EF7-465D-8EC6-CC49E007D173}" dt="2023-02-24T01:57:13.297" v="98"/>
          <ac:spMkLst>
            <pc:docMk/>
            <pc:sldMk cId="3134485262" sldId="357"/>
            <ac:spMk id="55" creationId="{54ECFA85-30DB-5E34-CCFB-8166D063F5B7}"/>
          </ac:spMkLst>
        </pc:spChg>
        <pc:spChg chg="mod">
          <ac:chgData name="Santiago Torreglosa Diaz" userId="5f8b415d-322a-4294-8c48-0e9dbc0a5e62" providerId="ADAL" clId="{7BFC951A-2EF7-465D-8EC6-CC49E007D173}" dt="2023-02-24T01:57:13.297" v="98"/>
          <ac:spMkLst>
            <pc:docMk/>
            <pc:sldMk cId="3134485262" sldId="357"/>
            <ac:spMk id="56" creationId="{7018DC1C-61A9-AF36-DEA5-CF481079CDE3}"/>
          </ac:spMkLst>
        </pc:spChg>
        <pc:spChg chg="mod">
          <ac:chgData name="Santiago Torreglosa Diaz" userId="5f8b415d-322a-4294-8c48-0e9dbc0a5e62" providerId="ADAL" clId="{7BFC951A-2EF7-465D-8EC6-CC49E007D173}" dt="2023-02-24T01:57:13.297" v="98"/>
          <ac:spMkLst>
            <pc:docMk/>
            <pc:sldMk cId="3134485262" sldId="357"/>
            <ac:spMk id="58" creationId="{D1AF1F04-9EE8-CA38-42E7-2DC58D6CF11F}"/>
          </ac:spMkLst>
        </pc:spChg>
        <pc:spChg chg="mod">
          <ac:chgData name="Santiago Torreglosa Diaz" userId="5f8b415d-322a-4294-8c48-0e9dbc0a5e62" providerId="ADAL" clId="{7BFC951A-2EF7-465D-8EC6-CC49E007D173}" dt="2023-02-24T01:57:13.297" v="98"/>
          <ac:spMkLst>
            <pc:docMk/>
            <pc:sldMk cId="3134485262" sldId="357"/>
            <ac:spMk id="59" creationId="{B798987B-976B-167B-EF24-3EDA4882601E}"/>
          </ac:spMkLst>
        </pc:spChg>
        <pc:spChg chg="mod">
          <ac:chgData name="Santiago Torreglosa Diaz" userId="5f8b415d-322a-4294-8c48-0e9dbc0a5e62" providerId="ADAL" clId="{7BFC951A-2EF7-465D-8EC6-CC49E007D173}" dt="2023-02-24T01:57:13.297" v="98"/>
          <ac:spMkLst>
            <pc:docMk/>
            <pc:sldMk cId="3134485262" sldId="357"/>
            <ac:spMk id="62" creationId="{3CC99168-8C1F-4B81-5596-942FFA54D390}"/>
          </ac:spMkLst>
        </pc:spChg>
        <pc:spChg chg="mod">
          <ac:chgData name="Santiago Torreglosa Diaz" userId="5f8b415d-322a-4294-8c48-0e9dbc0a5e62" providerId="ADAL" clId="{7BFC951A-2EF7-465D-8EC6-CC49E007D173}" dt="2023-02-24T01:57:13.297" v="98"/>
          <ac:spMkLst>
            <pc:docMk/>
            <pc:sldMk cId="3134485262" sldId="357"/>
            <ac:spMk id="63" creationId="{0EBF21A4-108C-F17E-5F42-E6BBE841B59E}"/>
          </ac:spMkLst>
        </pc:spChg>
        <pc:spChg chg="mod">
          <ac:chgData name="Santiago Torreglosa Diaz" userId="5f8b415d-322a-4294-8c48-0e9dbc0a5e62" providerId="ADAL" clId="{7BFC951A-2EF7-465D-8EC6-CC49E007D173}" dt="2023-02-24T01:58:48.609" v="131" actId="20577"/>
          <ac:spMkLst>
            <pc:docMk/>
            <pc:sldMk cId="3134485262" sldId="357"/>
            <ac:spMk id="64" creationId="{E7DF5BD5-C481-54C3-015B-CA58655E7C45}"/>
          </ac:spMkLst>
        </pc:spChg>
        <pc:spChg chg="mod">
          <ac:chgData name="Santiago Torreglosa Diaz" userId="5f8b415d-322a-4294-8c48-0e9dbc0a5e62" providerId="ADAL" clId="{7BFC951A-2EF7-465D-8EC6-CC49E007D173}" dt="2023-02-24T01:58:37.812" v="116"/>
          <ac:spMkLst>
            <pc:docMk/>
            <pc:sldMk cId="3134485262" sldId="357"/>
            <ac:spMk id="65" creationId="{722ED1FA-BB40-E321-51E8-8FD9FBA31E1D}"/>
          </ac:spMkLst>
        </pc:spChg>
        <pc:spChg chg="del mod">
          <ac:chgData name="Santiago Torreglosa Diaz" userId="5f8b415d-322a-4294-8c48-0e9dbc0a5e62" providerId="ADAL" clId="{7BFC951A-2EF7-465D-8EC6-CC49E007D173}" dt="2023-02-24T01:53:42.222" v="11" actId="478"/>
          <ac:spMkLst>
            <pc:docMk/>
            <pc:sldMk cId="3134485262" sldId="357"/>
            <ac:spMk id="67" creationId="{00000000-0000-0000-0000-000000000000}"/>
          </ac:spMkLst>
        </pc:spChg>
        <pc:spChg chg="mod">
          <ac:chgData name="Santiago Torreglosa Diaz" userId="5f8b415d-322a-4294-8c48-0e9dbc0a5e62" providerId="ADAL" clId="{7BFC951A-2EF7-465D-8EC6-CC49E007D173}" dt="2023-02-24T01:58:37.812" v="116"/>
          <ac:spMkLst>
            <pc:docMk/>
            <pc:sldMk cId="3134485262" sldId="357"/>
            <ac:spMk id="69" creationId="{79A3FD52-C3EC-4F1D-7C8F-0F9851A002D7}"/>
          </ac:spMkLst>
        </pc:spChg>
        <pc:spChg chg="mod">
          <ac:chgData name="Santiago Torreglosa Diaz" userId="5f8b415d-322a-4294-8c48-0e9dbc0a5e62" providerId="ADAL" clId="{7BFC951A-2EF7-465D-8EC6-CC49E007D173}" dt="2023-02-24T01:58:37.812" v="116"/>
          <ac:spMkLst>
            <pc:docMk/>
            <pc:sldMk cId="3134485262" sldId="357"/>
            <ac:spMk id="70" creationId="{E7C4E0F7-D29C-5ED7-E53D-8F58E5D440E2}"/>
          </ac:spMkLst>
        </pc:spChg>
        <pc:spChg chg="mod">
          <ac:chgData name="Santiago Torreglosa Diaz" userId="5f8b415d-322a-4294-8c48-0e9dbc0a5e62" providerId="ADAL" clId="{7BFC951A-2EF7-465D-8EC6-CC49E007D173}" dt="2023-02-24T01:58:37.812" v="116"/>
          <ac:spMkLst>
            <pc:docMk/>
            <pc:sldMk cId="3134485262" sldId="357"/>
            <ac:spMk id="72" creationId="{2447A3B3-8CA3-EB4A-239A-81337C04C26E}"/>
          </ac:spMkLst>
        </pc:spChg>
        <pc:spChg chg="mod">
          <ac:chgData name="Santiago Torreglosa Diaz" userId="5f8b415d-322a-4294-8c48-0e9dbc0a5e62" providerId="ADAL" clId="{7BFC951A-2EF7-465D-8EC6-CC49E007D173}" dt="2023-02-24T01:58:37.812" v="116"/>
          <ac:spMkLst>
            <pc:docMk/>
            <pc:sldMk cId="3134485262" sldId="357"/>
            <ac:spMk id="73" creationId="{932B4AD8-C785-2DD7-B112-90AD28E9ABFE}"/>
          </ac:spMkLst>
        </pc:spChg>
        <pc:spChg chg="mod">
          <ac:chgData name="Santiago Torreglosa Diaz" userId="5f8b415d-322a-4294-8c48-0e9dbc0a5e62" providerId="ADAL" clId="{7BFC951A-2EF7-465D-8EC6-CC49E007D173}" dt="2023-02-24T01:58:37.812" v="116"/>
          <ac:spMkLst>
            <pc:docMk/>
            <pc:sldMk cId="3134485262" sldId="357"/>
            <ac:spMk id="76" creationId="{0811334F-EE0B-C70E-8330-1AF81A264FD5}"/>
          </ac:spMkLst>
        </pc:spChg>
        <pc:spChg chg="mod">
          <ac:chgData name="Santiago Torreglosa Diaz" userId="5f8b415d-322a-4294-8c48-0e9dbc0a5e62" providerId="ADAL" clId="{7BFC951A-2EF7-465D-8EC6-CC49E007D173}" dt="2023-02-24T01:58:37.812" v="116"/>
          <ac:spMkLst>
            <pc:docMk/>
            <pc:sldMk cId="3134485262" sldId="357"/>
            <ac:spMk id="77" creationId="{0079388B-7389-E8B7-389C-699FEF5C4557}"/>
          </ac:spMkLst>
        </pc:spChg>
        <pc:spChg chg="mod">
          <ac:chgData name="Santiago Torreglosa Diaz" userId="5f8b415d-322a-4294-8c48-0e9dbc0a5e62" providerId="ADAL" clId="{7BFC951A-2EF7-465D-8EC6-CC49E007D173}" dt="2023-02-24T01:58:37.812" v="116"/>
          <ac:spMkLst>
            <pc:docMk/>
            <pc:sldMk cId="3134485262" sldId="357"/>
            <ac:spMk id="95" creationId="{288BC274-7BA9-6787-A54C-0B7DC5682304}"/>
          </ac:spMkLst>
        </pc:spChg>
        <pc:spChg chg="mod">
          <ac:chgData name="Santiago Torreglosa Diaz" userId="5f8b415d-322a-4294-8c48-0e9dbc0a5e62" providerId="ADAL" clId="{7BFC951A-2EF7-465D-8EC6-CC49E007D173}" dt="2023-02-24T01:58:37.812" v="116"/>
          <ac:spMkLst>
            <pc:docMk/>
            <pc:sldMk cId="3134485262" sldId="357"/>
            <ac:spMk id="96" creationId="{56C08DF5-7DB0-B149-E37D-9A813A1DD864}"/>
          </ac:spMkLst>
        </pc:spChg>
        <pc:spChg chg="mod">
          <ac:chgData name="Santiago Torreglosa Diaz" userId="5f8b415d-322a-4294-8c48-0e9dbc0a5e62" providerId="ADAL" clId="{7BFC951A-2EF7-465D-8EC6-CC49E007D173}" dt="2023-02-24T01:58:37.812" v="116"/>
          <ac:spMkLst>
            <pc:docMk/>
            <pc:sldMk cId="3134485262" sldId="357"/>
            <ac:spMk id="115" creationId="{2579F870-6408-2400-BBA4-74E0E82361DC}"/>
          </ac:spMkLst>
        </pc:spChg>
        <pc:spChg chg="mod">
          <ac:chgData name="Santiago Torreglosa Diaz" userId="5f8b415d-322a-4294-8c48-0e9dbc0a5e62" providerId="ADAL" clId="{7BFC951A-2EF7-465D-8EC6-CC49E007D173}" dt="2023-02-24T01:58:37.812" v="116"/>
          <ac:spMkLst>
            <pc:docMk/>
            <pc:sldMk cId="3134485262" sldId="357"/>
            <ac:spMk id="116" creationId="{11B87F32-45D0-4326-6DD2-67DC0651C783}"/>
          </ac:spMkLst>
        </pc:spChg>
        <pc:spChg chg="mod">
          <ac:chgData name="Santiago Torreglosa Diaz" userId="5f8b415d-322a-4294-8c48-0e9dbc0a5e62" providerId="ADAL" clId="{7BFC951A-2EF7-465D-8EC6-CC49E007D173}" dt="2023-02-24T01:58:37.812" v="116"/>
          <ac:spMkLst>
            <pc:docMk/>
            <pc:sldMk cId="3134485262" sldId="357"/>
            <ac:spMk id="118" creationId="{2F670866-4835-0D2D-BBD4-628C6B1787CD}"/>
          </ac:spMkLst>
        </pc:spChg>
        <pc:spChg chg="mod">
          <ac:chgData name="Santiago Torreglosa Diaz" userId="5f8b415d-322a-4294-8c48-0e9dbc0a5e62" providerId="ADAL" clId="{7BFC951A-2EF7-465D-8EC6-CC49E007D173}" dt="2023-02-24T02:09:20.871" v="233"/>
          <ac:spMkLst>
            <pc:docMk/>
            <pc:sldMk cId="3134485262" sldId="357"/>
            <ac:spMk id="84999" creationId="{8E020360-226B-4856-BCD5-87309EE2961C}"/>
          </ac:spMkLst>
        </pc:spChg>
        <pc:spChg chg="mod">
          <ac:chgData name="Santiago Torreglosa Diaz" userId="5f8b415d-322a-4294-8c48-0e9dbc0a5e62" providerId="ADAL" clId="{7BFC951A-2EF7-465D-8EC6-CC49E007D173}" dt="2023-02-24T02:09:20.871" v="233"/>
          <ac:spMkLst>
            <pc:docMk/>
            <pc:sldMk cId="3134485262" sldId="357"/>
            <ac:spMk id="85000" creationId="{345A5383-F04E-491C-1F0D-9D0BAED4AE6E}"/>
          </ac:spMkLst>
        </pc:spChg>
        <pc:spChg chg="mod">
          <ac:chgData name="Santiago Torreglosa Diaz" userId="5f8b415d-322a-4294-8c48-0e9dbc0a5e62" providerId="ADAL" clId="{7BFC951A-2EF7-465D-8EC6-CC49E007D173}" dt="2023-02-24T02:09:20.871" v="233"/>
          <ac:spMkLst>
            <pc:docMk/>
            <pc:sldMk cId="3134485262" sldId="357"/>
            <ac:spMk id="85002" creationId="{0778AEC6-E2D8-37BC-F5E3-2A157EB57228}"/>
          </ac:spMkLst>
        </pc:spChg>
        <pc:spChg chg="mod">
          <ac:chgData name="Santiago Torreglosa Diaz" userId="5f8b415d-322a-4294-8c48-0e9dbc0a5e62" providerId="ADAL" clId="{7BFC951A-2EF7-465D-8EC6-CC49E007D173}" dt="2023-02-24T02:09:20.871" v="233"/>
          <ac:spMkLst>
            <pc:docMk/>
            <pc:sldMk cId="3134485262" sldId="357"/>
            <ac:spMk id="85003" creationId="{33D63F3E-6BC5-6DD3-7D21-50CBB52FFE11}"/>
          </ac:spMkLst>
        </pc:spChg>
        <pc:spChg chg="mod">
          <ac:chgData name="Santiago Torreglosa Diaz" userId="5f8b415d-322a-4294-8c48-0e9dbc0a5e62" providerId="ADAL" clId="{7BFC951A-2EF7-465D-8EC6-CC49E007D173}" dt="2023-02-24T02:09:20.871" v="233"/>
          <ac:spMkLst>
            <pc:docMk/>
            <pc:sldMk cId="3134485262" sldId="357"/>
            <ac:spMk id="85007" creationId="{2E5AB01C-5B6E-B3E5-AE8F-B9E031A5F974}"/>
          </ac:spMkLst>
        </pc:spChg>
        <pc:spChg chg="mod">
          <ac:chgData name="Santiago Torreglosa Diaz" userId="5f8b415d-322a-4294-8c48-0e9dbc0a5e62" providerId="ADAL" clId="{7BFC951A-2EF7-465D-8EC6-CC49E007D173}" dt="2023-02-24T02:09:20.871" v="233"/>
          <ac:spMkLst>
            <pc:docMk/>
            <pc:sldMk cId="3134485262" sldId="357"/>
            <ac:spMk id="85008" creationId="{A3702F2F-BEAF-6BE5-FE7A-3F46A7735B9D}"/>
          </ac:spMkLst>
        </pc:spChg>
        <pc:spChg chg="mod">
          <ac:chgData name="Santiago Torreglosa Diaz" userId="5f8b415d-322a-4294-8c48-0e9dbc0a5e62" providerId="ADAL" clId="{7BFC951A-2EF7-465D-8EC6-CC49E007D173}" dt="2023-02-24T02:09:20.871" v="233"/>
          <ac:spMkLst>
            <pc:docMk/>
            <pc:sldMk cId="3134485262" sldId="357"/>
            <ac:spMk id="85010" creationId="{AFBCF349-9F97-2C8E-ED8E-CBEDFAA111D6}"/>
          </ac:spMkLst>
        </pc:spChg>
        <pc:spChg chg="mod">
          <ac:chgData name="Santiago Torreglosa Diaz" userId="5f8b415d-322a-4294-8c48-0e9dbc0a5e62" providerId="ADAL" clId="{7BFC951A-2EF7-465D-8EC6-CC49E007D173}" dt="2023-02-24T02:09:20.871" v="233"/>
          <ac:spMkLst>
            <pc:docMk/>
            <pc:sldMk cId="3134485262" sldId="357"/>
            <ac:spMk id="85011" creationId="{D04764CF-C30C-5227-451C-60BBA746E160}"/>
          </ac:spMkLst>
        </pc:spChg>
        <pc:spChg chg="mod">
          <ac:chgData name="Santiago Torreglosa Diaz" userId="5f8b415d-322a-4294-8c48-0e9dbc0a5e62" providerId="ADAL" clId="{7BFC951A-2EF7-465D-8EC6-CC49E007D173}" dt="2023-02-24T02:09:20.871" v="233"/>
          <ac:spMkLst>
            <pc:docMk/>
            <pc:sldMk cId="3134485262" sldId="357"/>
            <ac:spMk id="85015" creationId="{542371DE-111B-DB5C-9B95-9947A75DA963}"/>
          </ac:spMkLst>
        </pc:spChg>
        <pc:spChg chg="mod">
          <ac:chgData name="Santiago Torreglosa Diaz" userId="5f8b415d-322a-4294-8c48-0e9dbc0a5e62" providerId="ADAL" clId="{7BFC951A-2EF7-465D-8EC6-CC49E007D173}" dt="2023-02-24T02:09:20.871" v="233"/>
          <ac:spMkLst>
            <pc:docMk/>
            <pc:sldMk cId="3134485262" sldId="357"/>
            <ac:spMk id="85016" creationId="{30DEE0CD-8DE9-8140-FAD0-4B3EE16FAA1D}"/>
          </ac:spMkLst>
        </pc:spChg>
        <pc:spChg chg="mod">
          <ac:chgData name="Santiago Torreglosa Diaz" userId="5f8b415d-322a-4294-8c48-0e9dbc0a5e62" providerId="ADAL" clId="{7BFC951A-2EF7-465D-8EC6-CC49E007D173}" dt="2023-02-24T02:09:20.871" v="233"/>
          <ac:spMkLst>
            <pc:docMk/>
            <pc:sldMk cId="3134485262" sldId="357"/>
            <ac:spMk id="85018" creationId="{CEA185D8-CF33-81DF-5714-A28E4571634F}"/>
          </ac:spMkLst>
        </pc:spChg>
        <pc:spChg chg="mod">
          <ac:chgData name="Santiago Torreglosa Diaz" userId="5f8b415d-322a-4294-8c48-0e9dbc0a5e62" providerId="ADAL" clId="{7BFC951A-2EF7-465D-8EC6-CC49E007D173}" dt="2023-02-24T02:09:20.871" v="233"/>
          <ac:spMkLst>
            <pc:docMk/>
            <pc:sldMk cId="3134485262" sldId="357"/>
            <ac:spMk id="85019" creationId="{22AED1F1-032F-5CDF-4124-FB48E51B2DFB}"/>
          </ac:spMkLst>
        </pc:spChg>
        <pc:spChg chg="mod">
          <ac:chgData name="Santiago Torreglosa Diaz" userId="5f8b415d-322a-4294-8c48-0e9dbc0a5e62" providerId="ADAL" clId="{7BFC951A-2EF7-465D-8EC6-CC49E007D173}" dt="2023-02-24T02:09:20.871" v="233"/>
          <ac:spMkLst>
            <pc:docMk/>
            <pc:sldMk cId="3134485262" sldId="357"/>
            <ac:spMk id="85023" creationId="{4201E1F8-1617-8CDA-96E7-9F4874A7A378}"/>
          </ac:spMkLst>
        </pc:spChg>
        <pc:spChg chg="mod">
          <ac:chgData name="Santiago Torreglosa Diaz" userId="5f8b415d-322a-4294-8c48-0e9dbc0a5e62" providerId="ADAL" clId="{7BFC951A-2EF7-465D-8EC6-CC49E007D173}" dt="2023-02-24T02:09:20.871" v="233"/>
          <ac:spMkLst>
            <pc:docMk/>
            <pc:sldMk cId="3134485262" sldId="357"/>
            <ac:spMk id="85024" creationId="{38DC0E3A-8454-DB89-6CD7-DF779698DD25}"/>
          </ac:spMkLst>
        </pc:spChg>
        <pc:spChg chg="mod">
          <ac:chgData name="Santiago Torreglosa Diaz" userId="5f8b415d-322a-4294-8c48-0e9dbc0a5e62" providerId="ADAL" clId="{7BFC951A-2EF7-465D-8EC6-CC49E007D173}" dt="2023-02-24T02:09:20.871" v="233"/>
          <ac:spMkLst>
            <pc:docMk/>
            <pc:sldMk cId="3134485262" sldId="357"/>
            <ac:spMk id="85026" creationId="{E4C801B8-8E4D-8396-B692-C805AE354450}"/>
          </ac:spMkLst>
        </pc:spChg>
        <pc:spChg chg="mod">
          <ac:chgData name="Santiago Torreglosa Diaz" userId="5f8b415d-322a-4294-8c48-0e9dbc0a5e62" providerId="ADAL" clId="{7BFC951A-2EF7-465D-8EC6-CC49E007D173}" dt="2023-02-24T02:09:20.871" v="233"/>
          <ac:spMkLst>
            <pc:docMk/>
            <pc:sldMk cId="3134485262" sldId="357"/>
            <ac:spMk id="85027" creationId="{1C950577-831D-2090-81DA-E2DF2C3A1105}"/>
          </ac:spMkLst>
        </pc:spChg>
        <pc:spChg chg="mod">
          <ac:chgData name="Santiago Torreglosa Diaz" userId="5f8b415d-322a-4294-8c48-0e9dbc0a5e62" providerId="ADAL" clId="{7BFC951A-2EF7-465D-8EC6-CC49E007D173}" dt="2023-02-24T02:15:33.349" v="524" actId="20577"/>
          <ac:spMkLst>
            <pc:docMk/>
            <pc:sldMk cId="3134485262" sldId="357"/>
            <ac:spMk id="85030" creationId="{3D16B434-9801-734E-04BA-DE2228E39EED}"/>
          </ac:spMkLst>
        </pc:spChg>
        <pc:spChg chg="mod">
          <ac:chgData name="Santiago Torreglosa Diaz" userId="5f8b415d-322a-4294-8c48-0e9dbc0a5e62" providerId="ADAL" clId="{7BFC951A-2EF7-465D-8EC6-CC49E007D173}" dt="2023-02-24T02:09:29.263" v="235"/>
          <ac:spMkLst>
            <pc:docMk/>
            <pc:sldMk cId="3134485262" sldId="357"/>
            <ac:spMk id="85031" creationId="{2855E483-E004-6CEB-91BE-8378FE73E5A9}"/>
          </ac:spMkLst>
        </pc:spChg>
        <pc:spChg chg="mod">
          <ac:chgData name="Santiago Torreglosa Diaz" userId="5f8b415d-322a-4294-8c48-0e9dbc0a5e62" providerId="ADAL" clId="{7BFC951A-2EF7-465D-8EC6-CC49E007D173}" dt="2023-02-24T02:09:29.263" v="235"/>
          <ac:spMkLst>
            <pc:docMk/>
            <pc:sldMk cId="3134485262" sldId="357"/>
            <ac:spMk id="85034" creationId="{08F7E650-0A59-2BE6-5DDC-19BAA48047E5}"/>
          </ac:spMkLst>
        </pc:spChg>
        <pc:spChg chg="mod">
          <ac:chgData name="Santiago Torreglosa Diaz" userId="5f8b415d-322a-4294-8c48-0e9dbc0a5e62" providerId="ADAL" clId="{7BFC951A-2EF7-465D-8EC6-CC49E007D173}" dt="2023-02-24T02:09:29.263" v="235"/>
          <ac:spMkLst>
            <pc:docMk/>
            <pc:sldMk cId="3134485262" sldId="357"/>
            <ac:spMk id="85035" creationId="{72F80F82-19C4-8E30-A439-9BD3DB43A9DA}"/>
          </ac:spMkLst>
        </pc:spChg>
        <pc:spChg chg="mod">
          <ac:chgData name="Santiago Torreglosa Diaz" userId="5f8b415d-322a-4294-8c48-0e9dbc0a5e62" providerId="ADAL" clId="{7BFC951A-2EF7-465D-8EC6-CC49E007D173}" dt="2023-02-24T02:09:29.263" v="235"/>
          <ac:spMkLst>
            <pc:docMk/>
            <pc:sldMk cId="3134485262" sldId="357"/>
            <ac:spMk id="85037" creationId="{99986BC6-78E9-AD25-C0AF-BA4AE808B57F}"/>
          </ac:spMkLst>
        </pc:spChg>
        <pc:spChg chg="mod">
          <ac:chgData name="Santiago Torreglosa Diaz" userId="5f8b415d-322a-4294-8c48-0e9dbc0a5e62" providerId="ADAL" clId="{7BFC951A-2EF7-465D-8EC6-CC49E007D173}" dt="2023-02-24T02:09:29.263" v="235"/>
          <ac:spMkLst>
            <pc:docMk/>
            <pc:sldMk cId="3134485262" sldId="357"/>
            <ac:spMk id="85038" creationId="{48E27C1A-A480-23DA-36A4-EECA40E975BC}"/>
          </ac:spMkLst>
        </pc:spChg>
        <pc:spChg chg="mod">
          <ac:chgData name="Santiago Torreglosa Diaz" userId="5f8b415d-322a-4294-8c48-0e9dbc0a5e62" providerId="ADAL" clId="{7BFC951A-2EF7-465D-8EC6-CC49E007D173}" dt="2023-02-24T02:09:29.263" v="235"/>
          <ac:spMkLst>
            <pc:docMk/>
            <pc:sldMk cId="3134485262" sldId="357"/>
            <ac:spMk id="85042" creationId="{5147E2A3-7AAB-20F4-17EC-2424E43D3B48}"/>
          </ac:spMkLst>
        </pc:spChg>
        <pc:spChg chg="mod">
          <ac:chgData name="Santiago Torreglosa Diaz" userId="5f8b415d-322a-4294-8c48-0e9dbc0a5e62" providerId="ADAL" clId="{7BFC951A-2EF7-465D-8EC6-CC49E007D173}" dt="2023-02-24T02:09:29.263" v="235"/>
          <ac:spMkLst>
            <pc:docMk/>
            <pc:sldMk cId="3134485262" sldId="357"/>
            <ac:spMk id="85043" creationId="{DD06E722-1686-37E9-1F30-3F9DBCAA890D}"/>
          </ac:spMkLst>
        </pc:spChg>
        <pc:spChg chg="mod">
          <ac:chgData name="Santiago Torreglosa Diaz" userId="5f8b415d-322a-4294-8c48-0e9dbc0a5e62" providerId="ADAL" clId="{7BFC951A-2EF7-465D-8EC6-CC49E007D173}" dt="2023-02-24T02:09:29.263" v="235"/>
          <ac:spMkLst>
            <pc:docMk/>
            <pc:sldMk cId="3134485262" sldId="357"/>
            <ac:spMk id="85045" creationId="{0EAA317A-EF62-5C5F-3780-6C6B552FB1E5}"/>
          </ac:spMkLst>
        </pc:spChg>
        <pc:spChg chg="mod">
          <ac:chgData name="Santiago Torreglosa Diaz" userId="5f8b415d-322a-4294-8c48-0e9dbc0a5e62" providerId="ADAL" clId="{7BFC951A-2EF7-465D-8EC6-CC49E007D173}" dt="2023-02-24T02:09:29.263" v="235"/>
          <ac:spMkLst>
            <pc:docMk/>
            <pc:sldMk cId="3134485262" sldId="357"/>
            <ac:spMk id="85046" creationId="{F97A2A57-69FE-354F-EA26-92B3B5D47D61}"/>
          </ac:spMkLst>
        </pc:spChg>
        <pc:spChg chg="mod">
          <ac:chgData name="Santiago Torreglosa Diaz" userId="5f8b415d-322a-4294-8c48-0e9dbc0a5e62" providerId="ADAL" clId="{7BFC951A-2EF7-465D-8EC6-CC49E007D173}" dt="2023-02-24T02:09:29.263" v="235"/>
          <ac:spMkLst>
            <pc:docMk/>
            <pc:sldMk cId="3134485262" sldId="357"/>
            <ac:spMk id="85052" creationId="{72CFEA2C-2A20-9D3E-0D32-D15AFF28D7E1}"/>
          </ac:spMkLst>
        </pc:spChg>
        <pc:spChg chg="mod">
          <ac:chgData name="Santiago Torreglosa Diaz" userId="5f8b415d-322a-4294-8c48-0e9dbc0a5e62" providerId="ADAL" clId="{7BFC951A-2EF7-465D-8EC6-CC49E007D173}" dt="2023-02-24T02:09:29.263" v="235"/>
          <ac:spMkLst>
            <pc:docMk/>
            <pc:sldMk cId="3134485262" sldId="357"/>
            <ac:spMk id="85053" creationId="{AC2043B5-9733-684D-5379-5BC175893808}"/>
          </ac:spMkLst>
        </pc:spChg>
        <pc:spChg chg="mod">
          <ac:chgData name="Santiago Torreglosa Diaz" userId="5f8b415d-322a-4294-8c48-0e9dbc0a5e62" providerId="ADAL" clId="{7BFC951A-2EF7-465D-8EC6-CC49E007D173}" dt="2023-02-24T02:09:29.263" v="235"/>
          <ac:spMkLst>
            <pc:docMk/>
            <pc:sldMk cId="3134485262" sldId="357"/>
            <ac:spMk id="85071" creationId="{B72B9335-CB7D-7C81-92D6-77B33B178E51}"/>
          </ac:spMkLst>
        </pc:spChg>
        <pc:spChg chg="mod">
          <ac:chgData name="Santiago Torreglosa Diaz" userId="5f8b415d-322a-4294-8c48-0e9dbc0a5e62" providerId="ADAL" clId="{7BFC951A-2EF7-465D-8EC6-CC49E007D173}" dt="2023-02-24T02:09:29.263" v="235"/>
          <ac:spMkLst>
            <pc:docMk/>
            <pc:sldMk cId="3134485262" sldId="357"/>
            <ac:spMk id="85072" creationId="{CB4E3004-7393-3812-97BC-68A8A4FBE14D}"/>
          </ac:spMkLst>
        </pc:spChg>
        <pc:spChg chg="mod">
          <ac:chgData name="Santiago Torreglosa Diaz" userId="5f8b415d-322a-4294-8c48-0e9dbc0a5e62" providerId="ADAL" clId="{7BFC951A-2EF7-465D-8EC6-CC49E007D173}" dt="2023-02-24T02:09:29.263" v="235"/>
          <ac:spMkLst>
            <pc:docMk/>
            <pc:sldMk cId="3134485262" sldId="357"/>
            <ac:spMk id="85076" creationId="{645C545D-EF4A-2822-19E7-C0937389F661}"/>
          </ac:spMkLst>
        </pc:spChg>
        <pc:spChg chg="mod">
          <ac:chgData name="Santiago Torreglosa Diaz" userId="5f8b415d-322a-4294-8c48-0e9dbc0a5e62" providerId="ADAL" clId="{7BFC951A-2EF7-465D-8EC6-CC49E007D173}" dt="2023-02-24T02:09:29.263" v="235"/>
          <ac:spMkLst>
            <pc:docMk/>
            <pc:sldMk cId="3134485262" sldId="357"/>
            <ac:spMk id="85077" creationId="{99498841-C7A5-2318-4B2C-7A2780BF2E61}"/>
          </ac:spMkLst>
        </pc:spChg>
        <pc:spChg chg="mod">
          <ac:chgData name="Santiago Torreglosa Diaz" userId="5f8b415d-322a-4294-8c48-0e9dbc0a5e62" providerId="ADAL" clId="{7BFC951A-2EF7-465D-8EC6-CC49E007D173}" dt="2023-02-24T02:09:29.263" v="235"/>
          <ac:spMkLst>
            <pc:docMk/>
            <pc:sldMk cId="3134485262" sldId="357"/>
            <ac:spMk id="85079" creationId="{30302D74-58DE-0CE7-D2FA-0EA66E33DB8F}"/>
          </ac:spMkLst>
        </pc:spChg>
        <pc:spChg chg="mod">
          <ac:chgData name="Santiago Torreglosa Diaz" userId="5f8b415d-322a-4294-8c48-0e9dbc0a5e62" providerId="ADAL" clId="{7BFC951A-2EF7-465D-8EC6-CC49E007D173}" dt="2023-02-24T02:09:29.263" v="235"/>
          <ac:spMkLst>
            <pc:docMk/>
            <pc:sldMk cId="3134485262" sldId="357"/>
            <ac:spMk id="85080" creationId="{8299EBA9-E8B7-FCD2-E93C-F4E33C4C49EB}"/>
          </ac:spMkLst>
        </pc:spChg>
        <pc:spChg chg="mod">
          <ac:chgData name="Santiago Torreglosa Diaz" userId="5f8b415d-322a-4294-8c48-0e9dbc0a5e62" providerId="ADAL" clId="{7BFC951A-2EF7-465D-8EC6-CC49E007D173}" dt="2023-02-24T02:12:14.006" v="375"/>
          <ac:spMkLst>
            <pc:docMk/>
            <pc:sldMk cId="3134485262" sldId="357"/>
            <ac:spMk id="85092" creationId="{46CDEF44-EA6B-1C41-6A49-E2A17B88DBF8}"/>
          </ac:spMkLst>
        </pc:spChg>
        <pc:spChg chg="mod">
          <ac:chgData name="Santiago Torreglosa Diaz" userId="5f8b415d-322a-4294-8c48-0e9dbc0a5e62" providerId="ADAL" clId="{7BFC951A-2EF7-465D-8EC6-CC49E007D173}" dt="2023-02-24T02:12:14.006" v="375"/>
          <ac:spMkLst>
            <pc:docMk/>
            <pc:sldMk cId="3134485262" sldId="357"/>
            <ac:spMk id="85093" creationId="{874EB5AF-4F1E-7335-CF25-0E324CC209DA}"/>
          </ac:spMkLst>
        </pc:spChg>
        <pc:spChg chg="mod">
          <ac:chgData name="Santiago Torreglosa Diaz" userId="5f8b415d-322a-4294-8c48-0e9dbc0a5e62" providerId="ADAL" clId="{7BFC951A-2EF7-465D-8EC6-CC49E007D173}" dt="2023-02-24T02:12:25.901" v="379"/>
          <ac:spMkLst>
            <pc:docMk/>
            <pc:sldMk cId="3134485262" sldId="357"/>
            <ac:spMk id="85096" creationId="{4F189143-92E4-5755-8FC7-ECF436BB69A1}"/>
          </ac:spMkLst>
        </pc:spChg>
        <pc:spChg chg="mod">
          <ac:chgData name="Santiago Torreglosa Diaz" userId="5f8b415d-322a-4294-8c48-0e9dbc0a5e62" providerId="ADAL" clId="{7BFC951A-2EF7-465D-8EC6-CC49E007D173}" dt="2023-02-24T02:12:25.901" v="379"/>
          <ac:spMkLst>
            <pc:docMk/>
            <pc:sldMk cId="3134485262" sldId="357"/>
            <ac:spMk id="85097" creationId="{21B0907C-DFD0-C247-43EC-16116671C60F}"/>
          </ac:spMkLst>
        </pc:spChg>
        <pc:spChg chg="mod">
          <ac:chgData name="Santiago Torreglosa Diaz" userId="5f8b415d-322a-4294-8c48-0e9dbc0a5e62" providerId="ADAL" clId="{7BFC951A-2EF7-465D-8EC6-CC49E007D173}" dt="2023-02-24T02:12:25.901" v="379"/>
          <ac:spMkLst>
            <pc:docMk/>
            <pc:sldMk cId="3134485262" sldId="357"/>
            <ac:spMk id="85099" creationId="{328FE8DE-B2FF-2D6B-06AE-3AF45BBC0FA1}"/>
          </ac:spMkLst>
        </pc:spChg>
        <pc:spChg chg="mod">
          <ac:chgData name="Santiago Torreglosa Diaz" userId="5f8b415d-322a-4294-8c48-0e9dbc0a5e62" providerId="ADAL" clId="{7BFC951A-2EF7-465D-8EC6-CC49E007D173}" dt="2023-02-24T02:12:25.901" v="379"/>
          <ac:spMkLst>
            <pc:docMk/>
            <pc:sldMk cId="3134485262" sldId="357"/>
            <ac:spMk id="85100" creationId="{98C487F2-27EC-42BC-635D-311C49CE7955}"/>
          </ac:spMkLst>
        </pc:spChg>
        <pc:spChg chg="mod">
          <ac:chgData name="Santiago Torreglosa Diaz" userId="5f8b415d-322a-4294-8c48-0e9dbc0a5e62" providerId="ADAL" clId="{7BFC951A-2EF7-465D-8EC6-CC49E007D173}" dt="2023-02-24T02:12:25.901" v="379"/>
          <ac:spMkLst>
            <pc:docMk/>
            <pc:sldMk cId="3134485262" sldId="357"/>
            <ac:spMk id="85102" creationId="{39E1BBE3-41ED-AB17-6293-ADCD3D8AB4E9}"/>
          </ac:spMkLst>
        </pc:spChg>
        <pc:spChg chg="mod">
          <ac:chgData name="Santiago Torreglosa Diaz" userId="5f8b415d-322a-4294-8c48-0e9dbc0a5e62" providerId="ADAL" clId="{7BFC951A-2EF7-465D-8EC6-CC49E007D173}" dt="2023-02-24T02:12:25.901" v="379"/>
          <ac:spMkLst>
            <pc:docMk/>
            <pc:sldMk cId="3134485262" sldId="357"/>
            <ac:spMk id="85103" creationId="{24B8A9B8-8B10-100F-7F63-5B060D5E71F7}"/>
          </ac:spMkLst>
        </pc:spChg>
        <pc:spChg chg="mod">
          <ac:chgData name="Santiago Torreglosa Diaz" userId="5f8b415d-322a-4294-8c48-0e9dbc0a5e62" providerId="ADAL" clId="{7BFC951A-2EF7-465D-8EC6-CC49E007D173}" dt="2023-02-24T02:12:25.901" v="379"/>
          <ac:spMkLst>
            <pc:docMk/>
            <pc:sldMk cId="3134485262" sldId="357"/>
            <ac:spMk id="85105" creationId="{6343AA68-5DAE-052E-BEFA-7EECF1A4CB10}"/>
          </ac:spMkLst>
        </pc:spChg>
        <pc:spChg chg="mod">
          <ac:chgData name="Santiago Torreglosa Diaz" userId="5f8b415d-322a-4294-8c48-0e9dbc0a5e62" providerId="ADAL" clId="{7BFC951A-2EF7-465D-8EC6-CC49E007D173}" dt="2023-02-24T02:12:25.901" v="379"/>
          <ac:spMkLst>
            <pc:docMk/>
            <pc:sldMk cId="3134485262" sldId="357"/>
            <ac:spMk id="85106" creationId="{4866F85E-3D22-C6D3-108A-338C8036B1E2}"/>
          </ac:spMkLst>
        </pc:spChg>
        <pc:spChg chg="mod">
          <ac:chgData name="Santiago Torreglosa Diaz" userId="5f8b415d-322a-4294-8c48-0e9dbc0a5e62" providerId="ADAL" clId="{7BFC951A-2EF7-465D-8EC6-CC49E007D173}" dt="2023-02-24T02:12:25.901" v="379"/>
          <ac:spMkLst>
            <pc:docMk/>
            <pc:sldMk cId="3134485262" sldId="357"/>
            <ac:spMk id="85112" creationId="{32E51C6E-EB50-5838-876B-A4D94B882FDE}"/>
          </ac:spMkLst>
        </pc:spChg>
        <pc:spChg chg="mod">
          <ac:chgData name="Santiago Torreglosa Diaz" userId="5f8b415d-322a-4294-8c48-0e9dbc0a5e62" providerId="ADAL" clId="{7BFC951A-2EF7-465D-8EC6-CC49E007D173}" dt="2023-02-24T02:12:25.901" v="379"/>
          <ac:spMkLst>
            <pc:docMk/>
            <pc:sldMk cId="3134485262" sldId="357"/>
            <ac:spMk id="85113" creationId="{86FBEF6F-CB77-F74D-BCFE-382D6959577C}"/>
          </ac:spMkLst>
        </pc:spChg>
        <pc:spChg chg="mod">
          <ac:chgData name="Santiago Torreglosa Diaz" userId="5f8b415d-322a-4294-8c48-0e9dbc0a5e62" providerId="ADAL" clId="{7BFC951A-2EF7-465D-8EC6-CC49E007D173}" dt="2023-02-24T01:57:13.297" v="98"/>
          <ac:spMkLst>
            <pc:docMk/>
            <pc:sldMk cId="3134485262" sldId="357"/>
            <ac:spMk id="85121" creationId="{A52993F5-4592-8768-DD40-5CF50E74D1DE}"/>
          </ac:spMkLst>
        </pc:spChg>
        <pc:spChg chg="mod">
          <ac:chgData name="Santiago Torreglosa Diaz" userId="5f8b415d-322a-4294-8c48-0e9dbc0a5e62" providerId="ADAL" clId="{7BFC951A-2EF7-465D-8EC6-CC49E007D173}" dt="2023-02-24T01:57:13.297" v="98"/>
          <ac:spMkLst>
            <pc:docMk/>
            <pc:sldMk cId="3134485262" sldId="357"/>
            <ac:spMk id="85122" creationId="{47C30A86-3852-280E-72F1-48462130111D}"/>
          </ac:spMkLst>
        </pc:spChg>
        <pc:spChg chg="mod">
          <ac:chgData name="Santiago Torreglosa Diaz" userId="5f8b415d-322a-4294-8c48-0e9dbc0a5e62" providerId="ADAL" clId="{7BFC951A-2EF7-465D-8EC6-CC49E007D173}" dt="2023-02-24T01:57:13.297" v="98"/>
          <ac:spMkLst>
            <pc:docMk/>
            <pc:sldMk cId="3134485262" sldId="357"/>
            <ac:spMk id="85125" creationId="{2F3F4B3B-8FEA-3170-27C8-DEAEBA685C05}"/>
          </ac:spMkLst>
        </pc:spChg>
        <pc:spChg chg="mod">
          <ac:chgData name="Santiago Torreglosa Diaz" userId="5f8b415d-322a-4294-8c48-0e9dbc0a5e62" providerId="ADAL" clId="{7BFC951A-2EF7-465D-8EC6-CC49E007D173}" dt="2023-02-24T01:57:13.297" v="98"/>
          <ac:spMkLst>
            <pc:docMk/>
            <pc:sldMk cId="3134485262" sldId="357"/>
            <ac:spMk id="85126" creationId="{EF25463F-F82B-8F1B-1C85-2EE728D952A4}"/>
          </ac:spMkLst>
        </pc:spChg>
        <pc:spChg chg="mod">
          <ac:chgData name="Santiago Torreglosa Diaz" userId="5f8b415d-322a-4294-8c48-0e9dbc0a5e62" providerId="ADAL" clId="{7BFC951A-2EF7-465D-8EC6-CC49E007D173}" dt="2023-02-24T01:57:13.297" v="98"/>
          <ac:spMkLst>
            <pc:docMk/>
            <pc:sldMk cId="3134485262" sldId="357"/>
            <ac:spMk id="85128" creationId="{84585690-6B0F-7079-768E-DFE7529FDF39}"/>
          </ac:spMkLst>
        </pc:spChg>
        <pc:spChg chg="mod">
          <ac:chgData name="Santiago Torreglosa Diaz" userId="5f8b415d-322a-4294-8c48-0e9dbc0a5e62" providerId="ADAL" clId="{7BFC951A-2EF7-465D-8EC6-CC49E007D173}" dt="2023-02-24T01:57:13.297" v="98"/>
          <ac:spMkLst>
            <pc:docMk/>
            <pc:sldMk cId="3134485262" sldId="357"/>
            <ac:spMk id="85129" creationId="{19F112A8-234C-297A-5EBD-32C953221C21}"/>
          </ac:spMkLst>
        </pc:spChg>
        <pc:spChg chg="mod">
          <ac:chgData name="Santiago Torreglosa Diaz" userId="5f8b415d-322a-4294-8c48-0e9dbc0a5e62" providerId="ADAL" clId="{7BFC951A-2EF7-465D-8EC6-CC49E007D173}" dt="2023-02-24T01:57:13.297" v="98"/>
          <ac:spMkLst>
            <pc:docMk/>
            <pc:sldMk cId="3134485262" sldId="357"/>
            <ac:spMk id="85132" creationId="{6B343683-D59E-83C4-74D3-3C38301EEF66}"/>
          </ac:spMkLst>
        </pc:spChg>
        <pc:spChg chg="mod">
          <ac:chgData name="Santiago Torreglosa Diaz" userId="5f8b415d-322a-4294-8c48-0e9dbc0a5e62" providerId="ADAL" clId="{7BFC951A-2EF7-465D-8EC6-CC49E007D173}" dt="2023-02-24T01:57:13.297" v="98"/>
          <ac:spMkLst>
            <pc:docMk/>
            <pc:sldMk cId="3134485262" sldId="357"/>
            <ac:spMk id="85133" creationId="{827F0453-AB49-C587-4937-CC5F6EEA0303}"/>
          </ac:spMkLst>
        </pc:spChg>
        <pc:spChg chg="mod">
          <ac:chgData name="Santiago Torreglosa Diaz" userId="5f8b415d-322a-4294-8c48-0e9dbc0a5e62" providerId="ADAL" clId="{7BFC951A-2EF7-465D-8EC6-CC49E007D173}" dt="2023-02-24T01:57:13.297" v="98"/>
          <ac:spMkLst>
            <pc:docMk/>
            <pc:sldMk cId="3134485262" sldId="357"/>
            <ac:spMk id="85135" creationId="{4247F06E-92A8-FB36-18E0-3C0F77DFDB70}"/>
          </ac:spMkLst>
        </pc:spChg>
        <pc:spChg chg="mod">
          <ac:chgData name="Santiago Torreglosa Diaz" userId="5f8b415d-322a-4294-8c48-0e9dbc0a5e62" providerId="ADAL" clId="{7BFC951A-2EF7-465D-8EC6-CC49E007D173}" dt="2023-02-24T01:57:13.297" v="98"/>
          <ac:spMkLst>
            <pc:docMk/>
            <pc:sldMk cId="3134485262" sldId="357"/>
            <ac:spMk id="85136" creationId="{75E99507-B816-2A09-22AA-7D355DD6B853}"/>
          </ac:spMkLst>
        </pc:spChg>
        <pc:spChg chg="mod">
          <ac:chgData name="Santiago Torreglosa Diaz" userId="5f8b415d-322a-4294-8c48-0e9dbc0a5e62" providerId="ADAL" clId="{7BFC951A-2EF7-465D-8EC6-CC49E007D173}" dt="2023-02-24T01:57:13.297" v="98"/>
          <ac:spMkLst>
            <pc:docMk/>
            <pc:sldMk cId="3134485262" sldId="357"/>
            <ac:spMk id="85139" creationId="{0245D06B-A7F9-E4A0-4793-AEF6645FBB6B}"/>
          </ac:spMkLst>
        </pc:spChg>
        <pc:spChg chg="mod">
          <ac:chgData name="Santiago Torreglosa Diaz" userId="5f8b415d-322a-4294-8c48-0e9dbc0a5e62" providerId="ADAL" clId="{7BFC951A-2EF7-465D-8EC6-CC49E007D173}" dt="2023-02-24T01:57:13.297" v="98"/>
          <ac:spMkLst>
            <pc:docMk/>
            <pc:sldMk cId="3134485262" sldId="357"/>
            <ac:spMk id="85140" creationId="{7E35EEE9-ADA9-770A-34BA-872DC1984B12}"/>
          </ac:spMkLst>
        </pc:spChg>
        <pc:spChg chg="mod">
          <ac:chgData name="Santiago Torreglosa Diaz" userId="5f8b415d-322a-4294-8c48-0e9dbc0a5e62" providerId="ADAL" clId="{7BFC951A-2EF7-465D-8EC6-CC49E007D173}" dt="2023-02-24T01:57:13.297" v="98"/>
          <ac:spMkLst>
            <pc:docMk/>
            <pc:sldMk cId="3134485262" sldId="357"/>
            <ac:spMk id="85142" creationId="{F51C0F2D-55F1-67B9-2F15-997DBE7D00C5}"/>
          </ac:spMkLst>
        </pc:spChg>
        <pc:spChg chg="mod">
          <ac:chgData name="Santiago Torreglosa Diaz" userId="5f8b415d-322a-4294-8c48-0e9dbc0a5e62" providerId="ADAL" clId="{7BFC951A-2EF7-465D-8EC6-CC49E007D173}" dt="2023-02-24T01:57:13.297" v="98"/>
          <ac:spMkLst>
            <pc:docMk/>
            <pc:sldMk cId="3134485262" sldId="357"/>
            <ac:spMk id="85143" creationId="{F2C53C4A-7714-0C67-5731-F6CD533B1F3D}"/>
          </ac:spMkLst>
        </pc:spChg>
        <pc:spChg chg="mod">
          <ac:chgData name="Santiago Torreglosa Diaz" userId="5f8b415d-322a-4294-8c48-0e9dbc0a5e62" providerId="ADAL" clId="{7BFC951A-2EF7-465D-8EC6-CC49E007D173}" dt="2023-02-24T01:58:37.812" v="116"/>
          <ac:spMkLst>
            <pc:docMk/>
            <pc:sldMk cId="3134485262" sldId="357"/>
            <ac:spMk id="85313" creationId="{FEDB0990-C894-B68E-DAA1-92AD6338F067}"/>
          </ac:spMkLst>
        </pc:spChg>
        <pc:spChg chg="mod">
          <ac:chgData name="Santiago Torreglosa Diaz" userId="5f8b415d-322a-4294-8c48-0e9dbc0a5e62" providerId="ADAL" clId="{7BFC951A-2EF7-465D-8EC6-CC49E007D173}" dt="2023-02-24T01:58:37.812" v="116"/>
          <ac:spMkLst>
            <pc:docMk/>
            <pc:sldMk cId="3134485262" sldId="357"/>
            <ac:spMk id="85316" creationId="{D035AF60-6232-68F1-6A7E-798D3B3F590E}"/>
          </ac:spMkLst>
        </pc:spChg>
        <pc:spChg chg="mod">
          <ac:chgData name="Santiago Torreglosa Diaz" userId="5f8b415d-322a-4294-8c48-0e9dbc0a5e62" providerId="ADAL" clId="{7BFC951A-2EF7-465D-8EC6-CC49E007D173}" dt="2023-02-24T01:58:37.812" v="116"/>
          <ac:spMkLst>
            <pc:docMk/>
            <pc:sldMk cId="3134485262" sldId="357"/>
            <ac:spMk id="85317" creationId="{3CB3CCA8-CD61-003A-BA74-DC8BB1A8C448}"/>
          </ac:spMkLst>
        </pc:spChg>
        <pc:spChg chg="mod">
          <ac:chgData name="Santiago Torreglosa Diaz" userId="5f8b415d-322a-4294-8c48-0e9dbc0a5e62" providerId="ADAL" clId="{7BFC951A-2EF7-465D-8EC6-CC49E007D173}" dt="2023-02-24T01:58:37.812" v="116"/>
          <ac:spMkLst>
            <pc:docMk/>
            <pc:sldMk cId="3134485262" sldId="357"/>
            <ac:spMk id="85319" creationId="{0E7A2CEC-5BB1-9D0C-8DBD-FE6A51215635}"/>
          </ac:spMkLst>
        </pc:spChg>
        <pc:spChg chg="mod">
          <ac:chgData name="Santiago Torreglosa Diaz" userId="5f8b415d-322a-4294-8c48-0e9dbc0a5e62" providerId="ADAL" clId="{7BFC951A-2EF7-465D-8EC6-CC49E007D173}" dt="2023-02-24T01:58:37.812" v="116"/>
          <ac:spMkLst>
            <pc:docMk/>
            <pc:sldMk cId="3134485262" sldId="357"/>
            <ac:spMk id="85320" creationId="{4D7D4C94-7033-C632-DB72-80ECDF51C287}"/>
          </ac:spMkLst>
        </pc:spChg>
        <pc:spChg chg="mod">
          <ac:chgData name="Santiago Torreglosa Diaz" userId="5f8b415d-322a-4294-8c48-0e9dbc0a5e62" providerId="ADAL" clId="{7BFC951A-2EF7-465D-8EC6-CC49E007D173}" dt="2023-02-24T01:58:37.812" v="116"/>
          <ac:spMkLst>
            <pc:docMk/>
            <pc:sldMk cId="3134485262" sldId="357"/>
            <ac:spMk id="85323" creationId="{4DB3E9D0-E6B7-386B-861B-2C1DD81E1F5F}"/>
          </ac:spMkLst>
        </pc:spChg>
        <pc:spChg chg="mod">
          <ac:chgData name="Santiago Torreglosa Diaz" userId="5f8b415d-322a-4294-8c48-0e9dbc0a5e62" providerId="ADAL" clId="{7BFC951A-2EF7-465D-8EC6-CC49E007D173}" dt="2023-02-24T01:58:37.812" v="116"/>
          <ac:spMkLst>
            <pc:docMk/>
            <pc:sldMk cId="3134485262" sldId="357"/>
            <ac:spMk id="85324" creationId="{4F02C92A-9851-71FA-16D7-87B38224CC01}"/>
          </ac:spMkLst>
        </pc:spChg>
        <pc:spChg chg="mod">
          <ac:chgData name="Santiago Torreglosa Diaz" userId="5f8b415d-322a-4294-8c48-0e9dbc0a5e62" providerId="ADAL" clId="{7BFC951A-2EF7-465D-8EC6-CC49E007D173}" dt="2023-02-24T01:58:37.812" v="116"/>
          <ac:spMkLst>
            <pc:docMk/>
            <pc:sldMk cId="3134485262" sldId="357"/>
            <ac:spMk id="85326" creationId="{4EFF2D2E-C434-11D6-A487-2517379107EE}"/>
          </ac:spMkLst>
        </pc:spChg>
        <pc:spChg chg="mod">
          <ac:chgData name="Santiago Torreglosa Diaz" userId="5f8b415d-322a-4294-8c48-0e9dbc0a5e62" providerId="ADAL" clId="{7BFC951A-2EF7-465D-8EC6-CC49E007D173}" dt="2023-02-24T01:58:37.812" v="116"/>
          <ac:spMkLst>
            <pc:docMk/>
            <pc:sldMk cId="3134485262" sldId="357"/>
            <ac:spMk id="85327" creationId="{39CB99C8-8FE8-B8E4-768F-A1F1248454DD}"/>
          </ac:spMkLst>
        </pc:spChg>
        <pc:spChg chg="mod">
          <ac:chgData name="Santiago Torreglosa Diaz" userId="5f8b415d-322a-4294-8c48-0e9dbc0a5e62" providerId="ADAL" clId="{7BFC951A-2EF7-465D-8EC6-CC49E007D173}" dt="2023-02-24T02:07:27.311" v="167"/>
          <ac:spMkLst>
            <pc:docMk/>
            <pc:sldMk cId="3134485262" sldId="357"/>
            <ac:spMk id="85348" creationId="{C3225888-E161-1D6F-77B1-7343DEAB8B31}"/>
          </ac:spMkLst>
        </pc:spChg>
        <pc:spChg chg="mod">
          <ac:chgData name="Santiago Torreglosa Diaz" userId="5f8b415d-322a-4294-8c48-0e9dbc0a5e62" providerId="ADAL" clId="{7BFC951A-2EF7-465D-8EC6-CC49E007D173}" dt="2023-02-24T02:07:27.311" v="167"/>
          <ac:spMkLst>
            <pc:docMk/>
            <pc:sldMk cId="3134485262" sldId="357"/>
            <ac:spMk id="85349" creationId="{C1992BB3-9BFC-4AA0-FB42-78D0DA87B217}"/>
          </ac:spMkLst>
        </pc:spChg>
        <pc:spChg chg="mod">
          <ac:chgData name="Santiago Torreglosa Diaz" userId="5f8b415d-322a-4294-8c48-0e9dbc0a5e62" providerId="ADAL" clId="{7BFC951A-2EF7-465D-8EC6-CC49E007D173}" dt="2023-02-24T02:07:27.311" v="167"/>
          <ac:spMkLst>
            <pc:docMk/>
            <pc:sldMk cId="3134485262" sldId="357"/>
            <ac:spMk id="85351" creationId="{35FFBDD5-38EC-D44C-8330-2C7F191FA9A8}"/>
          </ac:spMkLst>
        </pc:spChg>
        <pc:spChg chg="mod">
          <ac:chgData name="Santiago Torreglosa Diaz" userId="5f8b415d-322a-4294-8c48-0e9dbc0a5e62" providerId="ADAL" clId="{7BFC951A-2EF7-465D-8EC6-CC49E007D173}" dt="2023-02-24T02:07:27.311" v="167"/>
          <ac:spMkLst>
            <pc:docMk/>
            <pc:sldMk cId="3134485262" sldId="357"/>
            <ac:spMk id="85352" creationId="{2C78E760-BC19-9773-AE73-1248D64D729E}"/>
          </ac:spMkLst>
        </pc:spChg>
        <pc:spChg chg="mod">
          <ac:chgData name="Santiago Torreglosa Diaz" userId="5f8b415d-322a-4294-8c48-0e9dbc0a5e62" providerId="ADAL" clId="{7BFC951A-2EF7-465D-8EC6-CC49E007D173}" dt="2023-02-24T02:07:32.453" v="169"/>
          <ac:spMkLst>
            <pc:docMk/>
            <pc:sldMk cId="3134485262" sldId="357"/>
            <ac:spMk id="85356" creationId="{535361F9-46E7-1A28-4604-325E944FDC3F}"/>
          </ac:spMkLst>
        </pc:spChg>
        <pc:spChg chg="mod">
          <ac:chgData name="Santiago Torreglosa Diaz" userId="5f8b415d-322a-4294-8c48-0e9dbc0a5e62" providerId="ADAL" clId="{7BFC951A-2EF7-465D-8EC6-CC49E007D173}" dt="2023-02-24T02:07:32.453" v="169"/>
          <ac:spMkLst>
            <pc:docMk/>
            <pc:sldMk cId="3134485262" sldId="357"/>
            <ac:spMk id="85357" creationId="{37D6E023-A5CC-B917-3C78-96AFA35175FC}"/>
          </ac:spMkLst>
        </pc:spChg>
        <pc:spChg chg="mod">
          <ac:chgData name="Santiago Torreglosa Diaz" userId="5f8b415d-322a-4294-8c48-0e9dbc0a5e62" providerId="ADAL" clId="{7BFC951A-2EF7-465D-8EC6-CC49E007D173}" dt="2023-02-24T02:07:32.453" v="169"/>
          <ac:spMkLst>
            <pc:docMk/>
            <pc:sldMk cId="3134485262" sldId="357"/>
            <ac:spMk id="85359" creationId="{17F65994-EE93-F803-FA13-27C2064742CC}"/>
          </ac:spMkLst>
        </pc:spChg>
        <pc:spChg chg="mod">
          <ac:chgData name="Santiago Torreglosa Diaz" userId="5f8b415d-322a-4294-8c48-0e9dbc0a5e62" providerId="ADAL" clId="{7BFC951A-2EF7-465D-8EC6-CC49E007D173}" dt="2023-02-24T02:07:32.453" v="169"/>
          <ac:spMkLst>
            <pc:docMk/>
            <pc:sldMk cId="3134485262" sldId="357"/>
            <ac:spMk id="85360" creationId="{51E07D54-5A2F-FAD2-048D-3A6CEA03C66D}"/>
          </ac:spMkLst>
        </pc:spChg>
        <pc:spChg chg="mod">
          <ac:chgData name="Santiago Torreglosa Diaz" userId="5f8b415d-322a-4294-8c48-0e9dbc0a5e62" providerId="ADAL" clId="{7BFC951A-2EF7-465D-8EC6-CC49E007D173}" dt="2023-02-24T02:07:34.826" v="171"/>
          <ac:spMkLst>
            <pc:docMk/>
            <pc:sldMk cId="3134485262" sldId="357"/>
            <ac:spMk id="85364" creationId="{7B024585-75D0-3B4F-853F-F219737F4264}"/>
          </ac:spMkLst>
        </pc:spChg>
        <pc:spChg chg="mod">
          <ac:chgData name="Santiago Torreglosa Diaz" userId="5f8b415d-322a-4294-8c48-0e9dbc0a5e62" providerId="ADAL" clId="{7BFC951A-2EF7-465D-8EC6-CC49E007D173}" dt="2023-02-24T02:07:34.826" v="171"/>
          <ac:spMkLst>
            <pc:docMk/>
            <pc:sldMk cId="3134485262" sldId="357"/>
            <ac:spMk id="85365" creationId="{9FAA4BBA-4BA0-0C08-9317-E55ADD0C21DC}"/>
          </ac:spMkLst>
        </pc:spChg>
        <pc:spChg chg="mod">
          <ac:chgData name="Santiago Torreglosa Diaz" userId="5f8b415d-322a-4294-8c48-0e9dbc0a5e62" providerId="ADAL" clId="{7BFC951A-2EF7-465D-8EC6-CC49E007D173}" dt="2023-02-24T02:07:34.826" v="171"/>
          <ac:spMkLst>
            <pc:docMk/>
            <pc:sldMk cId="3134485262" sldId="357"/>
            <ac:spMk id="85367" creationId="{4DAC00BB-C4FC-223D-39AD-249D105C22E1}"/>
          </ac:spMkLst>
        </pc:spChg>
        <pc:spChg chg="mod">
          <ac:chgData name="Santiago Torreglosa Diaz" userId="5f8b415d-322a-4294-8c48-0e9dbc0a5e62" providerId="ADAL" clId="{7BFC951A-2EF7-465D-8EC6-CC49E007D173}" dt="2023-02-24T02:07:34.826" v="171"/>
          <ac:spMkLst>
            <pc:docMk/>
            <pc:sldMk cId="3134485262" sldId="357"/>
            <ac:spMk id="85368" creationId="{5DC2864E-3BF3-9E82-B12F-A7B124D0FC28}"/>
          </ac:spMkLst>
        </pc:spChg>
        <pc:spChg chg="mod">
          <ac:chgData name="Santiago Torreglosa Diaz" userId="5f8b415d-322a-4294-8c48-0e9dbc0a5e62" providerId="ADAL" clId="{7BFC951A-2EF7-465D-8EC6-CC49E007D173}" dt="2023-02-24T02:15:31.433" v="522" actId="20577"/>
          <ac:spMkLst>
            <pc:docMk/>
            <pc:sldMk cId="3134485262" sldId="357"/>
            <ac:spMk id="85374" creationId="{DF17C20E-A530-5E76-D00F-9059D3AD586A}"/>
          </ac:spMkLst>
        </pc:spChg>
        <pc:spChg chg="mod">
          <ac:chgData name="Santiago Torreglosa Diaz" userId="5f8b415d-322a-4294-8c48-0e9dbc0a5e62" providerId="ADAL" clId="{7BFC951A-2EF7-465D-8EC6-CC49E007D173}" dt="2023-02-24T02:09:20.871" v="233"/>
          <ac:spMkLst>
            <pc:docMk/>
            <pc:sldMk cId="3134485262" sldId="357"/>
            <ac:spMk id="85375" creationId="{66E30082-459C-F240-1EB9-C94223504DBE}"/>
          </ac:spMkLst>
        </pc:spChg>
        <pc:spChg chg="mod">
          <ac:chgData name="Santiago Torreglosa Diaz" userId="5f8b415d-322a-4294-8c48-0e9dbc0a5e62" providerId="ADAL" clId="{7BFC951A-2EF7-465D-8EC6-CC49E007D173}" dt="2023-02-24T02:14:09.021" v="474"/>
          <ac:spMkLst>
            <pc:docMk/>
            <pc:sldMk cId="3134485262" sldId="357"/>
            <ac:spMk id="85377" creationId="{3B8B3C42-C460-34BF-FF86-ABDA70AEF90B}"/>
          </ac:spMkLst>
        </pc:spChg>
        <pc:spChg chg="mod">
          <ac:chgData name="Santiago Torreglosa Diaz" userId="5f8b415d-322a-4294-8c48-0e9dbc0a5e62" providerId="ADAL" clId="{7BFC951A-2EF7-465D-8EC6-CC49E007D173}" dt="2023-02-24T02:14:09.021" v="474"/>
          <ac:spMkLst>
            <pc:docMk/>
            <pc:sldMk cId="3134485262" sldId="357"/>
            <ac:spMk id="85378" creationId="{6F8B326C-463C-96D4-51F6-FD6CC322C6A6}"/>
          </ac:spMkLst>
        </pc:spChg>
        <pc:spChg chg="mod">
          <ac:chgData name="Santiago Torreglosa Diaz" userId="5f8b415d-322a-4294-8c48-0e9dbc0a5e62" providerId="ADAL" clId="{7BFC951A-2EF7-465D-8EC6-CC49E007D173}" dt="2023-02-24T02:14:09.021" v="474"/>
          <ac:spMkLst>
            <pc:docMk/>
            <pc:sldMk cId="3134485262" sldId="357"/>
            <ac:spMk id="85380" creationId="{2AAA803B-05FE-2B52-0CCC-3B6F8D3732DD}"/>
          </ac:spMkLst>
        </pc:spChg>
        <pc:spChg chg="mod">
          <ac:chgData name="Santiago Torreglosa Diaz" userId="5f8b415d-322a-4294-8c48-0e9dbc0a5e62" providerId="ADAL" clId="{7BFC951A-2EF7-465D-8EC6-CC49E007D173}" dt="2023-02-24T02:14:09.021" v="474"/>
          <ac:spMkLst>
            <pc:docMk/>
            <pc:sldMk cId="3134485262" sldId="357"/>
            <ac:spMk id="85381" creationId="{9713EFA6-56A2-75DC-9919-4E805F30736A}"/>
          </ac:spMkLst>
        </pc:spChg>
        <pc:spChg chg="mod">
          <ac:chgData name="Santiago Torreglosa Diaz" userId="5f8b415d-322a-4294-8c48-0e9dbc0a5e62" providerId="ADAL" clId="{7BFC951A-2EF7-465D-8EC6-CC49E007D173}" dt="2023-02-24T02:14:14.876" v="478"/>
          <ac:spMkLst>
            <pc:docMk/>
            <pc:sldMk cId="3134485262" sldId="357"/>
            <ac:spMk id="85384" creationId="{5916EB9C-938D-368F-0246-060F3EC72009}"/>
          </ac:spMkLst>
        </pc:spChg>
        <pc:spChg chg="mod">
          <ac:chgData name="Santiago Torreglosa Diaz" userId="5f8b415d-322a-4294-8c48-0e9dbc0a5e62" providerId="ADAL" clId="{7BFC951A-2EF7-465D-8EC6-CC49E007D173}" dt="2023-02-24T02:14:14.876" v="478"/>
          <ac:spMkLst>
            <pc:docMk/>
            <pc:sldMk cId="3134485262" sldId="357"/>
            <ac:spMk id="85385" creationId="{D8BD7675-A317-002B-9B6B-856694251ABA}"/>
          </ac:spMkLst>
        </pc:spChg>
        <pc:spChg chg="mod">
          <ac:chgData name="Santiago Torreglosa Diaz" userId="5f8b415d-322a-4294-8c48-0e9dbc0a5e62" providerId="ADAL" clId="{7BFC951A-2EF7-465D-8EC6-CC49E007D173}" dt="2023-02-24T02:14:14.876" v="478"/>
          <ac:spMkLst>
            <pc:docMk/>
            <pc:sldMk cId="3134485262" sldId="357"/>
            <ac:spMk id="85387" creationId="{21C9FBA0-C2C9-B497-A66A-2AEED3D6D2DC}"/>
          </ac:spMkLst>
        </pc:spChg>
        <pc:spChg chg="mod">
          <ac:chgData name="Santiago Torreglosa Diaz" userId="5f8b415d-322a-4294-8c48-0e9dbc0a5e62" providerId="ADAL" clId="{7BFC951A-2EF7-465D-8EC6-CC49E007D173}" dt="2023-02-24T02:14:14.876" v="478"/>
          <ac:spMkLst>
            <pc:docMk/>
            <pc:sldMk cId="3134485262" sldId="357"/>
            <ac:spMk id="85388" creationId="{B4BE5635-53D3-4DD5-3D71-62955F4EF965}"/>
          </ac:spMkLst>
        </pc:spChg>
        <pc:spChg chg="mod">
          <ac:chgData name="Santiago Torreglosa Diaz" userId="5f8b415d-322a-4294-8c48-0e9dbc0a5e62" providerId="ADAL" clId="{7BFC951A-2EF7-465D-8EC6-CC49E007D173}" dt="2023-02-24T02:16:50.367" v="543"/>
          <ac:spMkLst>
            <pc:docMk/>
            <pc:sldMk cId="3134485262" sldId="357"/>
            <ac:spMk id="85396" creationId="{CC76067B-164A-8CFE-34F4-860D656788BE}"/>
          </ac:spMkLst>
        </pc:spChg>
        <pc:spChg chg="mod">
          <ac:chgData name="Santiago Torreglosa Diaz" userId="5f8b415d-322a-4294-8c48-0e9dbc0a5e62" providerId="ADAL" clId="{7BFC951A-2EF7-465D-8EC6-CC49E007D173}" dt="2023-02-24T02:18:28.212" v="547"/>
          <ac:spMkLst>
            <pc:docMk/>
            <pc:sldMk cId="3134485262" sldId="357"/>
            <ac:spMk id="85397" creationId="{C4D59AED-8D5F-CB5C-C8A3-C02673AF28C3}"/>
          </ac:spMkLst>
        </pc:spChg>
        <pc:spChg chg="mod">
          <ac:chgData name="Santiago Torreglosa Diaz" userId="5f8b415d-322a-4294-8c48-0e9dbc0a5e62" providerId="ADAL" clId="{7BFC951A-2EF7-465D-8EC6-CC49E007D173}" dt="2023-02-24T02:16:50.367" v="543"/>
          <ac:spMkLst>
            <pc:docMk/>
            <pc:sldMk cId="3134485262" sldId="357"/>
            <ac:spMk id="85399" creationId="{213A6E3D-9C79-CC93-498E-1ADA682E91FE}"/>
          </ac:spMkLst>
        </pc:spChg>
        <pc:spChg chg="mod">
          <ac:chgData name="Santiago Torreglosa Diaz" userId="5f8b415d-322a-4294-8c48-0e9dbc0a5e62" providerId="ADAL" clId="{7BFC951A-2EF7-465D-8EC6-CC49E007D173}" dt="2023-02-24T02:17:57.612" v="546"/>
          <ac:spMkLst>
            <pc:docMk/>
            <pc:sldMk cId="3134485262" sldId="357"/>
            <ac:spMk id="85400" creationId="{7CA99F38-35F2-D607-9EDD-1C9B078C4A5B}"/>
          </ac:spMkLst>
        </pc:spChg>
        <pc:spChg chg="mod">
          <ac:chgData name="Santiago Torreglosa Diaz" userId="5f8b415d-322a-4294-8c48-0e9dbc0a5e62" providerId="ADAL" clId="{7BFC951A-2EF7-465D-8EC6-CC49E007D173}" dt="2023-02-24T02:16:50.367" v="543"/>
          <ac:spMkLst>
            <pc:docMk/>
            <pc:sldMk cId="3134485262" sldId="357"/>
            <ac:spMk id="85402" creationId="{A932F3A2-A719-FB33-96F9-63EC633F8A46}"/>
          </ac:spMkLst>
        </pc:spChg>
        <pc:spChg chg="mod">
          <ac:chgData name="Santiago Torreglosa Diaz" userId="5f8b415d-322a-4294-8c48-0e9dbc0a5e62" providerId="ADAL" clId="{7BFC951A-2EF7-465D-8EC6-CC49E007D173}" dt="2023-02-24T02:17:38.112" v="545"/>
          <ac:spMkLst>
            <pc:docMk/>
            <pc:sldMk cId="3134485262" sldId="357"/>
            <ac:spMk id="85403" creationId="{6D69913A-044F-6CE2-23C8-C731AEB99DCD}"/>
          </ac:spMkLst>
        </pc:spChg>
        <pc:spChg chg="mod">
          <ac:chgData name="Santiago Torreglosa Diaz" userId="5f8b415d-322a-4294-8c48-0e9dbc0a5e62" providerId="ADAL" clId="{7BFC951A-2EF7-465D-8EC6-CC49E007D173}" dt="2023-02-24T02:16:50.367" v="543"/>
          <ac:spMkLst>
            <pc:docMk/>
            <pc:sldMk cId="3134485262" sldId="357"/>
            <ac:spMk id="85405" creationId="{E6F04004-A9BA-1698-C2CE-62EA53723C03}"/>
          </ac:spMkLst>
        </pc:spChg>
        <pc:spChg chg="mod">
          <ac:chgData name="Santiago Torreglosa Diaz" userId="5f8b415d-322a-4294-8c48-0e9dbc0a5e62" providerId="ADAL" clId="{7BFC951A-2EF7-465D-8EC6-CC49E007D173}" dt="2023-02-24T02:18:34.151" v="548"/>
          <ac:spMkLst>
            <pc:docMk/>
            <pc:sldMk cId="3134485262" sldId="357"/>
            <ac:spMk id="85406" creationId="{7767164C-3216-E533-BDC6-15F3F236CD10}"/>
          </ac:spMkLst>
        </pc:spChg>
        <pc:grpChg chg="del mod">
          <ac:chgData name="Santiago Torreglosa Diaz" userId="5f8b415d-322a-4294-8c48-0e9dbc0a5e62" providerId="ADAL" clId="{7BFC951A-2EF7-465D-8EC6-CC49E007D173}" dt="2023-02-24T02:09:18.471" v="232" actId="478"/>
          <ac:grpSpMkLst>
            <pc:docMk/>
            <pc:sldMk cId="3134485262" sldId="357"/>
            <ac:grpSpMk id="12" creationId="{67673F00-D512-A6BB-5563-934EE05EC281}"/>
          </ac:grpSpMkLst>
        </pc:grpChg>
        <pc:grpChg chg="add 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20" creationId="{A78D01C2-6D0A-076F-44C9-4057FA632E22}"/>
          </ac:grpSpMkLst>
        </pc:grpChg>
        <pc:grpChg chg="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23" creationId="{BEA4C6A9-2AB2-8AE0-86EB-4B0AB18B7C26}"/>
          </ac:grpSpMkLst>
        </pc:grpChg>
        <pc:grpChg chg="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26" creationId="{317417C4-AB00-4567-AAD9-1E7C93D3C912}"/>
          </ac:grpSpMkLst>
        </pc:grpChg>
        <pc:grpChg chg="del mod">
          <ac:chgData name="Santiago Torreglosa Diaz" userId="5f8b415d-322a-4294-8c48-0e9dbc0a5e62" providerId="ADAL" clId="{7BFC951A-2EF7-465D-8EC6-CC49E007D173}" dt="2023-02-24T01:53:42.222" v="11" actId="478"/>
          <ac:grpSpMkLst>
            <pc:docMk/>
            <pc:sldMk cId="3134485262" sldId="357"/>
            <ac:grpSpMk id="29" creationId="{233379AC-F44E-2C38-D4EE-1472D0CD7DE3}"/>
          </ac:grpSpMkLst>
        </pc:grpChg>
        <pc:grpChg chg="del mod">
          <ac:chgData name="Santiago Torreglosa Diaz" userId="5f8b415d-322a-4294-8c48-0e9dbc0a5e62" providerId="ADAL" clId="{7BFC951A-2EF7-465D-8EC6-CC49E007D173}" dt="2023-02-24T02:09:18.471" v="232" actId="478"/>
          <ac:grpSpMkLst>
            <pc:docMk/>
            <pc:sldMk cId="3134485262" sldId="357"/>
            <ac:grpSpMk id="40" creationId="{A66C74DB-1632-2025-F47D-2BAD4BD8D5C8}"/>
          </ac:grpSpMkLst>
        </pc:grpChg>
        <pc:grpChg chg="del mod">
          <ac:chgData name="Santiago Torreglosa Diaz" userId="5f8b415d-322a-4294-8c48-0e9dbc0a5e62" providerId="ADAL" clId="{7BFC951A-2EF7-465D-8EC6-CC49E007D173}" dt="2023-02-24T02:09:18.471" v="232" actId="478"/>
          <ac:grpSpMkLst>
            <pc:docMk/>
            <pc:sldMk cId="3134485262" sldId="357"/>
            <ac:grpSpMk id="43" creationId="{6B144608-2E06-EAA4-1B20-4C4695BE3EDB}"/>
          </ac:grpSpMkLst>
        </pc:grpChg>
        <pc:grpChg chg="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47" creationId="{CC99028F-3423-9B50-60E9-213764776991}"/>
          </ac:grpSpMkLst>
        </pc:grpChg>
        <pc:grpChg chg="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50" creationId="{671EFC71-7035-09FF-1AE2-B3C6AFA98391}"/>
          </ac:grpSpMkLst>
        </pc:grpChg>
        <pc:grpChg chg="add 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54" creationId="{2205E954-FC0A-46EE-0E00-B6D10C380E1A}"/>
          </ac:grpSpMkLst>
        </pc:grpChg>
        <pc:grpChg chg="add 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57" creationId="{4975EA26-6138-426D-89E3-CCA2890DF62C}"/>
          </ac:grpSpMkLst>
        </pc:grpChg>
        <pc:grpChg chg="add del mod">
          <ac:chgData name="Santiago Torreglosa Diaz" userId="5f8b415d-322a-4294-8c48-0e9dbc0a5e62" providerId="ADAL" clId="{7BFC951A-2EF7-465D-8EC6-CC49E007D173}" dt="2023-02-24T02:07:13.608" v="165" actId="478"/>
          <ac:grpSpMkLst>
            <pc:docMk/>
            <pc:sldMk cId="3134485262" sldId="357"/>
            <ac:grpSpMk id="61" creationId="{2FAC8264-C72D-BE50-10BB-8BA214B40769}"/>
          </ac:grpSpMkLst>
        </pc:grpChg>
        <pc:grpChg chg="add del mod">
          <ac:chgData name="Santiago Torreglosa Diaz" userId="5f8b415d-322a-4294-8c48-0e9dbc0a5e62" providerId="ADAL" clId="{7BFC951A-2EF7-465D-8EC6-CC49E007D173}" dt="2023-02-24T02:10:06.928" v="263" actId="478"/>
          <ac:grpSpMkLst>
            <pc:docMk/>
            <pc:sldMk cId="3134485262" sldId="357"/>
            <ac:grpSpMk id="68" creationId="{59B77055-E905-6539-50D8-DE23CE540AFC}"/>
          </ac:grpSpMkLst>
        </pc:grpChg>
        <pc:grpChg chg="add del mod">
          <ac:chgData name="Santiago Torreglosa Diaz" userId="5f8b415d-322a-4294-8c48-0e9dbc0a5e62" providerId="ADAL" clId="{7BFC951A-2EF7-465D-8EC6-CC49E007D173}" dt="2023-02-24T02:10:06.928" v="263" actId="478"/>
          <ac:grpSpMkLst>
            <pc:docMk/>
            <pc:sldMk cId="3134485262" sldId="357"/>
            <ac:grpSpMk id="71" creationId="{BDC2FC40-EF0B-E31F-FFCD-9FAA5595BC3B}"/>
          </ac:grpSpMkLst>
        </pc:grpChg>
        <pc:grpChg chg="add del mod">
          <ac:chgData name="Santiago Torreglosa Diaz" userId="5f8b415d-322a-4294-8c48-0e9dbc0a5e62" providerId="ADAL" clId="{7BFC951A-2EF7-465D-8EC6-CC49E007D173}" dt="2023-02-24T02:10:06.928" v="263" actId="478"/>
          <ac:grpSpMkLst>
            <pc:docMk/>
            <pc:sldMk cId="3134485262" sldId="357"/>
            <ac:grpSpMk id="75" creationId="{23A3A573-4170-935F-F8C3-6F3E1529EEC3}"/>
          </ac:grpSpMkLst>
        </pc:grpChg>
        <pc:grpChg chg="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0" creationId="{A1508656-C184-3C6F-42D8-1C55D8BE0DBD}"/>
          </ac:grpSpMkLst>
        </pc:grpChg>
        <pc:grpChg chg="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3" creationId="{51E6EC83-9270-A797-F528-F22B71D904FC}"/>
          </ac:grpSpMkLst>
        </pc:grpChg>
        <pc:grpChg chg="del mod">
          <ac:chgData name="Santiago Torreglosa Diaz" userId="5f8b415d-322a-4294-8c48-0e9dbc0a5e62" providerId="ADAL" clId="{7BFC951A-2EF7-465D-8EC6-CC49E007D173}" dt="2023-02-24T01:53:42.222" v="11" actId="478"/>
          <ac:grpSpMkLst>
            <pc:docMk/>
            <pc:sldMk cId="3134485262" sldId="357"/>
            <ac:grpSpMk id="90" creationId="{E5A944C5-4902-7C3B-79CD-FD24D3781F35}"/>
          </ac:grpSpMkLst>
        </pc:grpChg>
        <pc:grpChg chg="del mod">
          <ac:chgData name="Santiago Torreglosa Diaz" userId="5f8b415d-322a-4294-8c48-0e9dbc0a5e62" providerId="ADAL" clId="{7BFC951A-2EF7-465D-8EC6-CC49E007D173}" dt="2023-02-24T01:53:42.222" v="11" actId="478"/>
          <ac:grpSpMkLst>
            <pc:docMk/>
            <pc:sldMk cId="3134485262" sldId="357"/>
            <ac:grpSpMk id="93" creationId="{4E31AB7C-FCB7-729A-06DB-3851EC3893E0}"/>
          </ac:grpSpMkLst>
        </pc:grpChg>
        <pc:grpChg chg="add del mod">
          <ac:chgData name="Santiago Torreglosa Diaz" userId="5f8b415d-322a-4294-8c48-0e9dbc0a5e62" providerId="ADAL" clId="{7BFC951A-2EF7-465D-8EC6-CC49E007D173}" dt="2023-02-24T02:10:06.928" v="263" actId="478"/>
          <ac:grpSpMkLst>
            <pc:docMk/>
            <pc:sldMk cId="3134485262" sldId="357"/>
            <ac:grpSpMk id="94" creationId="{50854755-4830-3DDA-B838-F48CE85344F0}"/>
          </ac:grpSpMkLst>
        </pc:grpChg>
        <pc:grpChg chg="del mod">
          <ac:chgData name="Santiago Torreglosa Diaz" userId="5f8b415d-322a-4294-8c48-0e9dbc0a5e62" providerId="ADAL" clId="{7BFC951A-2EF7-465D-8EC6-CC49E007D173}" dt="2023-02-24T01:53:42.222" v="11" actId="478"/>
          <ac:grpSpMkLst>
            <pc:docMk/>
            <pc:sldMk cId="3134485262" sldId="357"/>
            <ac:grpSpMk id="100" creationId="{4540CB3E-EAE1-014E-352A-29C19ABE7972}"/>
          </ac:grpSpMkLst>
        </pc:grpChg>
        <pc:grpChg chg="del mod">
          <ac:chgData name="Santiago Torreglosa Diaz" userId="5f8b415d-322a-4294-8c48-0e9dbc0a5e62" providerId="ADAL" clId="{7BFC951A-2EF7-465D-8EC6-CC49E007D173}" dt="2023-02-24T01:53:42.222" v="11" actId="478"/>
          <ac:grpSpMkLst>
            <pc:docMk/>
            <pc:sldMk cId="3134485262" sldId="357"/>
            <ac:grpSpMk id="103" creationId="{110A98D7-1C0E-52D0-16F4-517E306DCFE6}"/>
          </ac:grpSpMkLst>
        </pc:grpChg>
        <pc:grpChg chg="del mod">
          <ac:chgData name="Santiago Torreglosa Diaz" userId="5f8b415d-322a-4294-8c48-0e9dbc0a5e62" providerId="ADAL" clId="{7BFC951A-2EF7-465D-8EC6-CC49E007D173}" dt="2023-02-24T01:53:42.222" v="11" actId="478"/>
          <ac:grpSpMkLst>
            <pc:docMk/>
            <pc:sldMk cId="3134485262" sldId="357"/>
            <ac:grpSpMk id="107" creationId="{850896AC-AC73-8317-CC6A-8C2F88F95167}"/>
          </ac:grpSpMkLst>
        </pc:grpChg>
        <pc:grpChg chg="del mod">
          <ac:chgData name="Santiago Torreglosa Diaz" userId="5f8b415d-322a-4294-8c48-0e9dbc0a5e62" providerId="ADAL" clId="{7BFC951A-2EF7-465D-8EC6-CC49E007D173}" dt="2023-02-24T01:53:42.222" v="11" actId="478"/>
          <ac:grpSpMkLst>
            <pc:docMk/>
            <pc:sldMk cId="3134485262" sldId="357"/>
            <ac:grpSpMk id="110" creationId="{671EFABB-5061-630B-28BE-59495392BB6F}"/>
          </ac:grpSpMkLst>
        </pc:grpChg>
        <pc:grpChg chg="add del mod">
          <ac:chgData name="Santiago Torreglosa Diaz" userId="5f8b415d-322a-4294-8c48-0e9dbc0a5e62" providerId="ADAL" clId="{7BFC951A-2EF7-465D-8EC6-CC49E007D173}" dt="2023-02-24T02:10:06.928" v="263" actId="478"/>
          <ac:grpSpMkLst>
            <pc:docMk/>
            <pc:sldMk cId="3134485262" sldId="357"/>
            <ac:grpSpMk id="114" creationId="{CB6C7F8A-1D5B-3779-D04B-51AFB16D8652}"/>
          </ac:grpSpMkLst>
        </pc:grpChg>
        <pc:grpChg chg="add del mod">
          <ac:chgData name="Santiago Torreglosa Diaz" userId="5f8b415d-322a-4294-8c48-0e9dbc0a5e62" providerId="ADAL" clId="{7BFC951A-2EF7-465D-8EC6-CC49E007D173}" dt="2023-02-24T02:10:06.928" v="263" actId="478"/>
          <ac:grpSpMkLst>
            <pc:docMk/>
            <pc:sldMk cId="3134485262" sldId="357"/>
            <ac:grpSpMk id="117" creationId="{A868150F-1553-F70B-A28F-B0F3D1A37679}"/>
          </ac:grpSpMkLst>
        </pc:grpChg>
        <pc:grpChg chg="del mod">
          <ac:chgData name="Santiago Torreglosa Diaz" userId="5f8b415d-322a-4294-8c48-0e9dbc0a5e62" providerId="ADAL" clId="{7BFC951A-2EF7-465D-8EC6-CC49E007D173}" dt="2023-02-24T02:09:18.471" v="232" actId="478"/>
          <ac:grpSpMkLst>
            <pc:docMk/>
            <pc:sldMk cId="3134485262" sldId="357"/>
            <ac:grpSpMk id="120" creationId="{8DEF12FC-5A39-93FD-2D9F-FE647ABB0D97}"/>
          </ac:grpSpMkLst>
        </pc:grpChg>
        <pc:grpChg chg="del mod">
          <ac:chgData name="Santiago Torreglosa Diaz" userId="5f8b415d-322a-4294-8c48-0e9dbc0a5e62" providerId="ADAL" clId="{7BFC951A-2EF7-465D-8EC6-CC49E007D173}" dt="2023-02-24T02:09:18.471" v="232" actId="478"/>
          <ac:grpSpMkLst>
            <pc:docMk/>
            <pc:sldMk cId="3134485262" sldId="357"/>
            <ac:grpSpMk id="123" creationId="{2F7645A8-181C-72A8-9CF3-5BEDAA2A76D2}"/>
          </ac:grpSpMkLst>
        </pc:grpChg>
        <pc:grpChg chg="del mod">
          <ac:chgData name="Santiago Torreglosa Diaz" userId="5f8b415d-322a-4294-8c48-0e9dbc0a5e62" providerId="ADAL" clId="{7BFC951A-2EF7-465D-8EC6-CC49E007D173}" dt="2023-02-24T02:09:18.471" v="232" actId="478"/>
          <ac:grpSpMkLst>
            <pc:docMk/>
            <pc:sldMk cId="3134485262" sldId="357"/>
            <ac:grpSpMk id="127" creationId="{463C259F-17D1-2DB6-A1B1-A8DA7C623408}"/>
          </ac:grpSpMkLst>
        </pc:grpChg>
        <pc:grpChg chg="del mod">
          <ac:chgData name="Santiago Torreglosa Diaz" userId="5f8b415d-322a-4294-8c48-0e9dbc0a5e62" providerId="ADAL" clId="{7BFC951A-2EF7-465D-8EC6-CC49E007D173}" dt="2023-02-24T02:09:18.471" v="232" actId="478"/>
          <ac:grpSpMkLst>
            <pc:docMk/>
            <pc:sldMk cId="3134485262" sldId="357"/>
            <ac:grpSpMk id="84994" creationId="{A2BD9DE1-53D6-3D75-B3CC-5F7F61382736}"/>
          </ac:grpSpMkLst>
        </pc:grpChg>
        <pc:grpChg chg="add 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4998" creationId="{02FD53E3-FD0F-2BBE-A6E8-58A2128B929D}"/>
          </ac:grpSpMkLst>
        </pc:grpChg>
        <pc:grpChg chg="add 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001" creationId="{B859DC41-79C6-01D3-E6AF-904E165ED94C}"/>
          </ac:grpSpMkLst>
        </pc:grpChg>
        <pc:grpChg chg="add 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006" creationId="{83290EB0-0849-F025-793B-602978F8479C}"/>
          </ac:grpSpMkLst>
        </pc:grpChg>
        <pc:grpChg chg="add 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009" creationId="{7BE1E228-B619-493C-8ECF-2DE94AD1F172}"/>
          </ac:grpSpMkLst>
        </pc:grpChg>
        <pc:grpChg chg="add 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014" creationId="{D3D95AF7-2C54-A077-1D56-9396C637332B}"/>
          </ac:grpSpMkLst>
        </pc:grpChg>
        <pc:grpChg chg="add 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017" creationId="{5DA97AAB-FC09-353A-8D2A-461109BDDED5}"/>
          </ac:grpSpMkLst>
        </pc:grpChg>
        <pc:grpChg chg="add 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022" creationId="{948B12EC-7FFF-0171-38F4-DD9960E35F1D}"/>
          </ac:grpSpMkLst>
        </pc:grpChg>
        <pc:grpChg chg="add 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025" creationId="{4799EA25-5B54-DB53-E736-DB4DDC5863F2}"/>
          </ac:grpSpMkLst>
        </pc:grpChg>
        <pc:grpChg chg="add 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029" creationId="{E42167D6-1BC4-2D31-C89A-9BD189B43B30}"/>
          </ac:grpSpMkLst>
        </pc:grpChg>
        <pc:grpChg chg="add 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033" creationId="{AB97F9FD-580C-A52F-E28D-D64C9E70A94E}"/>
          </ac:grpSpMkLst>
        </pc:grpChg>
        <pc:grpChg chg="add 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036" creationId="{4C6C6931-42DC-9028-7C97-95792600B2A2}"/>
          </ac:grpSpMkLst>
        </pc:grpChg>
        <pc:grpChg chg="add 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041" creationId="{9834D6F2-13C2-C727-9EF9-5205B5C6F44B}"/>
          </ac:grpSpMkLst>
        </pc:grpChg>
        <pc:grpChg chg="add 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044" creationId="{D17F8E8B-3608-08E3-3448-B39394D6C1E2}"/>
          </ac:grpSpMkLst>
        </pc:grpChg>
        <pc:grpChg chg="del mod">
          <ac:chgData name="Santiago Torreglosa Diaz" userId="5f8b415d-322a-4294-8c48-0e9dbc0a5e62" providerId="ADAL" clId="{7BFC951A-2EF7-465D-8EC6-CC49E007D173}" dt="2023-02-24T02:09:18.471" v="232" actId="478"/>
          <ac:grpSpMkLst>
            <pc:docMk/>
            <pc:sldMk cId="3134485262" sldId="357"/>
            <ac:grpSpMk id="85050" creationId="{7D17B4A4-9B33-36AB-88F9-3AFD4099AAC3}"/>
          </ac:grpSpMkLst>
        </pc:grpChg>
        <pc:grpChg chg="add 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051" creationId="{387AD983-D478-A73C-A741-9F18F72273C1}"/>
          </ac:grpSpMkLst>
        </pc:grpChg>
        <pc:grpChg chg="del mod">
          <ac:chgData name="Santiago Torreglosa Diaz" userId="5f8b415d-322a-4294-8c48-0e9dbc0a5e62" providerId="ADAL" clId="{7BFC951A-2EF7-465D-8EC6-CC49E007D173}" dt="2023-02-24T02:09:18.471" v="232" actId="478"/>
          <ac:grpSpMkLst>
            <pc:docMk/>
            <pc:sldMk cId="3134485262" sldId="357"/>
            <ac:grpSpMk id="85056" creationId="{E015C80D-9792-3DDD-FBAC-A56642A9289B}"/>
          </ac:grpSpMkLst>
        </pc:grpChg>
        <pc:grpChg chg="del mod">
          <ac:chgData name="Santiago Torreglosa Diaz" userId="5f8b415d-322a-4294-8c48-0e9dbc0a5e62" providerId="ADAL" clId="{7BFC951A-2EF7-465D-8EC6-CC49E007D173}" dt="2023-02-24T02:09:18.471" v="232" actId="478"/>
          <ac:grpSpMkLst>
            <pc:docMk/>
            <pc:sldMk cId="3134485262" sldId="357"/>
            <ac:grpSpMk id="85060" creationId="{F9C2E405-0FCA-7FF8-3893-5AC544E50A7D}"/>
          </ac:grpSpMkLst>
        </pc:grpChg>
        <pc:grpChg chg="del mod">
          <ac:chgData name="Santiago Torreglosa Diaz" userId="5f8b415d-322a-4294-8c48-0e9dbc0a5e62" providerId="ADAL" clId="{7BFC951A-2EF7-465D-8EC6-CC49E007D173}" dt="2023-02-24T02:09:18.471" v="232" actId="478"/>
          <ac:grpSpMkLst>
            <pc:docMk/>
            <pc:sldMk cId="3134485262" sldId="357"/>
            <ac:grpSpMk id="85063" creationId="{94C9C688-9D60-1137-1C5C-5406F6539BE7}"/>
          </ac:grpSpMkLst>
        </pc:grpChg>
        <pc:grpChg chg="del mod">
          <ac:chgData name="Santiago Torreglosa Diaz" userId="5f8b415d-322a-4294-8c48-0e9dbc0a5e62" providerId="ADAL" clId="{7BFC951A-2EF7-465D-8EC6-CC49E007D173}" dt="2023-02-24T02:12:35.345" v="381" actId="478"/>
          <ac:grpSpMkLst>
            <pc:docMk/>
            <pc:sldMk cId="3134485262" sldId="357"/>
            <ac:grpSpMk id="85067" creationId="{0E6444E2-CEB7-0BBE-3D7E-227EDF94E016}"/>
          </ac:grpSpMkLst>
        </pc:grpChg>
        <pc:grpChg chg="add 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070" creationId="{4CC80EAE-0473-05AB-CB1A-B6581799E337}"/>
          </ac:grpSpMkLst>
        </pc:grpChg>
        <pc:grpChg chg="add 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075" creationId="{E47853E4-4698-9BCB-3818-20C3EA828175}"/>
          </ac:grpSpMkLst>
        </pc:grpChg>
        <pc:grpChg chg="add 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078" creationId="{BA371CAC-8F3D-1689-F387-315AEFD7A500}"/>
          </ac:grpSpMkLst>
        </pc:grpChg>
        <pc:grpChg chg="add del mod">
          <ac:chgData name="Santiago Torreglosa Diaz" userId="5f8b415d-322a-4294-8c48-0e9dbc0a5e62" providerId="ADAL" clId="{7BFC951A-2EF7-465D-8EC6-CC49E007D173}" dt="2023-02-24T02:12:18.390" v="378"/>
          <ac:grpSpMkLst>
            <pc:docMk/>
            <pc:sldMk cId="3134485262" sldId="357"/>
            <ac:grpSpMk id="85091" creationId="{CF049929-F1AE-F88A-17CB-6D07B3D46AAE}"/>
          </ac:grpSpMkLst>
        </pc:grpChg>
        <pc:grpChg chg="add mod">
          <ac:chgData name="Santiago Torreglosa Diaz" userId="5f8b415d-322a-4294-8c48-0e9dbc0a5e62" providerId="ADAL" clId="{7BFC951A-2EF7-465D-8EC6-CC49E007D173}" dt="2023-02-24T02:19:36.212" v="589" actId="1035"/>
          <ac:grpSpMkLst>
            <pc:docMk/>
            <pc:sldMk cId="3134485262" sldId="357"/>
            <ac:grpSpMk id="85095" creationId="{7E3D3E67-5D13-2FDE-7F3C-CA07B2663BAF}"/>
          </ac:grpSpMkLst>
        </pc:grpChg>
        <pc:grpChg chg="add mod">
          <ac:chgData name="Santiago Torreglosa Diaz" userId="5f8b415d-322a-4294-8c48-0e9dbc0a5e62" providerId="ADAL" clId="{7BFC951A-2EF7-465D-8EC6-CC49E007D173}" dt="2023-02-24T02:19:36.212" v="589" actId="1035"/>
          <ac:grpSpMkLst>
            <pc:docMk/>
            <pc:sldMk cId="3134485262" sldId="357"/>
            <ac:grpSpMk id="85098" creationId="{3015D49D-60FC-CDDF-5ECF-3C76B5E9BBEC}"/>
          </ac:grpSpMkLst>
        </pc:grpChg>
        <pc:grpChg chg="add mod">
          <ac:chgData name="Santiago Torreglosa Diaz" userId="5f8b415d-322a-4294-8c48-0e9dbc0a5e62" providerId="ADAL" clId="{7BFC951A-2EF7-465D-8EC6-CC49E007D173}" dt="2023-02-24T02:19:36.212" v="589" actId="1035"/>
          <ac:grpSpMkLst>
            <pc:docMk/>
            <pc:sldMk cId="3134485262" sldId="357"/>
            <ac:grpSpMk id="85101" creationId="{F86227F3-5D18-CF6E-7E89-2E147BB8AAD8}"/>
          </ac:grpSpMkLst>
        </pc:grpChg>
        <pc:grpChg chg="add mod">
          <ac:chgData name="Santiago Torreglosa Diaz" userId="5f8b415d-322a-4294-8c48-0e9dbc0a5e62" providerId="ADAL" clId="{7BFC951A-2EF7-465D-8EC6-CC49E007D173}" dt="2023-02-24T02:19:36.212" v="589" actId="1035"/>
          <ac:grpSpMkLst>
            <pc:docMk/>
            <pc:sldMk cId="3134485262" sldId="357"/>
            <ac:grpSpMk id="85104" creationId="{F09CCDCF-2CD9-7F3E-EB9B-23AC4D80B181}"/>
          </ac:grpSpMkLst>
        </pc:grpChg>
        <pc:grpChg chg="add del mod">
          <ac:chgData name="Santiago Torreglosa Diaz" userId="5f8b415d-322a-4294-8c48-0e9dbc0a5e62" providerId="ADAL" clId="{7BFC951A-2EF7-465D-8EC6-CC49E007D173}" dt="2023-02-24T02:16:25.474" v="525" actId="478"/>
          <ac:grpSpMkLst>
            <pc:docMk/>
            <pc:sldMk cId="3134485262" sldId="357"/>
            <ac:grpSpMk id="85111" creationId="{61BDFE02-3093-846B-91FC-D5F5D3E2077E}"/>
          </ac:grpSpMkLst>
        </pc:grpChg>
        <pc:grpChg chg="add del mod">
          <ac:chgData name="Santiago Torreglosa Diaz" userId="5f8b415d-322a-4294-8c48-0e9dbc0a5e62" providerId="ADAL" clId="{7BFC951A-2EF7-465D-8EC6-CC49E007D173}" dt="2023-02-24T02:07:13.608" v="165" actId="478"/>
          <ac:grpSpMkLst>
            <pc:docMk/>
            <pc:sldMk cId="3134485262" sldId="357"/>
            <ac:grpSpMk id="85120" creationId="{A59961B9-FF83-9DE6-5FB5-829D9AE21E6D}"/>
          </ac:grpSpMkLst>
        </pc:grpChg>
        <pc:grpChg chg="add del mod">
          <ac:chgData name="Santiago Torreglosa Diaz" userId="5f8b415d-322a-4294-8c48-0e9dbc0a5e62" providerId="ADAL" clId="{7BFC951A-2EF7-465D-8EC6-CC49E007D173}" dt="2023-02-24T02:07:13.608" v="165" actId="478"/>
          <ac:grpSpMkLst>
            <pc:docMk/>
            <pc:sldMk cId="3134485262" sldId="357"/>
            <ac:grpSpMk id="85124" creationId="{E154DB35-37C2-AB08-578D-EE9A3632A36E}"/>
          </ac:grpSpMkLst>
        </pc:grpChg>
        <pc:grpChg chg="add del mod">
          <ac:chgData name="Santiago Torreglosa Diaz" userId="5f8b415d-322a-4294-8c48-0e9dbc0a5e62" providerId="ADAL" clId="{7BFC951A-2EF7-465D-8EC6-CC49E007D173}" dt="2023-02-24T02:07:13.608" v="165" actId="478"/>
          <ac:grpSpMkLst>
            <pc:docMk/>
            <pc:sldMk cId="3134485262" sldId="357"/>
            <ac:grpSpMk id="85127" creationId="{14911D4A-E259-49AB-E716-73160E5379E9}"/>
          </ac:grpSpMkLst>
        </pc:grpChg>
        <pc:grpChg chg="add del mod">
          <ac:chgData name="Santiago Torreglosa Diaz" userId="5f8b415d-322a-4294-8c48-0e9dbc0a5e62" providerId="ADAL" clId="{7BFC951A-2EF7-465D-8EC6-CC49E007D173}" dt="2023-02-24T02:07:13.608" v="165" actId="478"/>
          <ac:grpSpMkLst>
            <pc:docMk/>
            <pc:sldMk cId="3134485262" sldId="357"/>
            <ac:grpSpMk id="85131" creationId="{8064D511-4A5D-01B4-5EBE-DCAFF88B246C}"/>
          </ac:grpSpMkLst>
        </pc:grpChg>
        <pc:grpChg chg="add del mod">
          <ac:chgData name="Santiago Torreglosa Diaz" userId="5f8b415d-322a-4294-8c48-0e9dbc0a5e62" providerId="ADAL" clId="{7BFC951A-2EF7-465D-8EC6-CC49E007D173}" dt="2023-02-24T02:07:13.608" v="165" actId="478"/>
          <ac:grpSpMkLst>
            <pc:docMk/>
            <pc:sldMk cId="3134485262" sldId="357"/>
            <ac:grpSpMk id="85134" creationId="{0BA4A50D-22D7-DFE0-E040-B39ACB41C01B}"/>
          </ac:grpSpMkLst>
        </pc:grpChg>
        <pc:grpChg chg="add del mod">
          <ac:chgData name="Santiago Torreglosa Diaz" userId="5f8b415d-322a-4294-8c48-0e9dbc0a5e62" providerId="ADAL" clId="{7BFC951A-2EF7-465D-8EC6-CC49E007D173}" dt="2023-02-24T02:07:13.608" v="165" actId="478"/>
          <ac:grpSpMkLst>
            <pc:docMk/>
            <pc:sldMk cId="3134485262" sldId="357"/>
            <ac:grpSpMk id="85138" creationId="{3AC1157F-FE58-7607-41AD-205EF3F1824E}"/>
          </ac:grpSpMkLst>
        </pc:grpChg>
        <pc:grpChg chg="add del mod">
          <ac:chgData name="Santiago Torreglosa Diaz" userId="5f8b415d-322a-4294-8c48-0e9dbc0a5e62" providerId="ADAL" clId="{7BFC951A-2EF7-465D-8EC6-CC49E007D173}" dt="2023-02-24T02:07:13.608" v="165" actId="478"/>
          <ac:grpSpMkLst>
            <pc:docMk/>
            <pc:sldMk cId="3134485262" sldId="357"/>
            <ac:grpSpMk id="85141" creationId="{1FC641EE-B983-7F95-4855-DBB001AA1BA1}"/>
          </ac:grpSpMkLst>
        </pc:grpChg>
        <pc:grpChg chg="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145" creationId="{926AF7D1-6985-AAE8-A595-F988E8610A20}"/>
          </ac:grpSpMkLst>
        </pc:grpChg>
        <pc:grpChg chg="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148" creationId="{5AEF25F8-7453-B11C-0526-BC73D81B886A}"/>
          </ac:grpSpMkLst>
        </pc:grpChg>
        <pc:grpChg chg="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152" creationId="{003FDB8D-2A83-64DD-8949-872280AB6381}"/>
          </ac:grpSpMkLst>
        </pc:grpChg>
        <pc:grpChg chg="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155" creationId="{2296AA4F-3990-2597-2F65-FF6C3F152A11}"/>
          </ac:grpSpMkLst>
        </pc:grpChg>
        <pc:grpChg chg="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161" creationId="{436CB0AE-021E-ED9C-839A-5374B5F94C4E}"/>
          </ac:grpSpMkLst>
        </pc:grpChg>
        <pc:grpChg chg="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166" creationId="{5DE60E0A-E382-6396-A7C7-2865DDF82AAE}"/>
          </ac:grpSpMkLst>
        </pc:grpChg>
        <pc:grpChg chg="add del mod">
          <ac:chgData name="Santiago Torreglosa Diaz" userId="5f8b415d-322a-4294-8c48-0e9dbc0a5e62" providerId="ADAL" clId="{7BFC951A-2EF7-465D-8EC6-CC49E007D173}" dt="2023-02-24T02:10:06.928" v="263" actId="478"/>
          <ac:grpSpMkLst>
            <pc:docMk/>
            <pc:sldMk cId="3134485262" sldId="357"/>
            <ac:grpSpMk id="85169" creationId="{791CA697-0A04-7A47-52D3-D175B5236C31}"/>
          </ac:grpSpMkLst>
        </pc:grpChg>
        <pc:grpChg chg="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172" creationId="{769503E4-AFA4-B455-0450-78FEF83A7582}"/>
          </ac:grpSpMkLst>
        </pc:grpChg>
        <pc:grpChg chg="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175" creationId="{3746AAFD-D515-DAE1-A6D5-68A20A5E337B}"/>
          </ac:grpSpMkLst>
        </pc:grpChg>
        <pc:grpChg chg="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179" creationId="{1F7C9485-DB2F-95F1-7C61-2DF07D9FE73E}"/>
          </ac:grpSpMkLst>
        </pc:grpChg>
        <pc:grpChg chg="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182" creationId="{CA159ED4-1293-E4FD-BA18-754FB7058D41}"/>
          </ac:grpSpMkLst>
        </pc:grpChg>
        <pc:grpChg chg="del mod">
          <ac:chgData name="Santiago Torreglosa Diaz" userId="5f8b415d-322a-4294-8c48-0e9dbc0a5e62" providerId="ADAL" clId="{7BFC951A-2EF7-465D-8EC6-CC49E007D173}" dt="2023-02-24T02:12:35.345" v="381" actId="478"/>
          <ac:grpSpMkLst>
            <pc:docMk/>
            <pc:sldMk cId="3134485262" sldId="357"/>
            <ac:grpSpMk id="85187" creationId="{B198B87C-4EEB-8E9C-3FB4-741A34559854}"/>
          </ac:grpSpMkLst>
        </pc:grpChg>
        <pc:grpChg chg="del mod">
          <ac:chgData name="Santiago Torreglosa Diaz" userId="5f8b415d-322a-4294-8c48-0e9dbc0a5e62" providerId="ADAL" clId="{7BFC951A-2EF7-465D-8EC6-CC49E007D173}" dt="2023-02-24T02:12:35.345" v="381" actId="478"/>
          <ac:grpSpMkLst>
            <pc:docMk/>
            <pc:sldMk cId="3134485262" sldId="357"/>
            <ac:grpSpMk id="85190" creationId="{02E932F8-4D0E-2593-6AA3-04520EBDEA18}"/>
          </ac:grpSpMkLst>
        </pc:grpChg>
        <pc:grpChg chg="del mod">
          <ac:chgData name="Santiago Torreglosa Diaz" userId="5f8b415d-322a-4294-8c48-0e9dbc0a5e62" providerId="ADAL" clId="{7BFC951A-2EF7-465D-8EC6-CC49E007D173}" dt="2023-02-24T02:12:35.345" v="381" actId="478"/>
          <ac:grpSpMkLst>
            <pc:docMk/>
            <pc:sldMk cId="3134485262" sldId="357"/>
            <ac:grpSpMk id="85194" creationId="{CFFDDCE6-EC0F-CAD2-C701-6516080A221A}"/>
          </ac:grpSpMkLst>
        </pc:grpChg>
        <pc:grpChg chg="del mod">
          <ac:chgData name="Santiago Torreglosa Diaz" userId="5f8b415d-322a-4294-8c48-0e9dbc0a5e62" providerId="ADAL" clId="{7BFC951A-2EF7-465D-8EC6-CC49E007D173}" dt="2023-02-24T02:12:35.345" v="381" actId="478"/>
          <ac:grpSpMkLst>
            <pc:docMk/>
            <pc:sldMk cId="3134485262" sldId="357"/>
            <ac:grpSpMk id="85197" creationId="{441216CA-B9BC-D70B-8F22-3B9C10C9F0B2}"/>
          </ac:grpSpMkLst>
        </pc:grpChg>
        <pc:grpChg chg="del mod">
          <ac:chgData name="Santiago Torreglosa Diaz" userId="5f8b415d-322a-4294-8c48-0e9dbc0a5e62" providerId="ADAL" clId="{7BFC951A-2EF7-465D-8EC6-CC49E007D173}" dt="2023-02-24T02:12:35.345" v="381" actId="478"/>
          <ac:grpSpMkLst>
            <pc:docMk/>
            <pc:sldMk cId="3134485262" sldId="357"/>
            <ac:grpSpMk id="85201" creationId="{B7CF6151-AD19-1607-1103-FF7D69D8BE09}"/>
          </ac:grpSpMkLst>
        </pc:grpChg>
        <pc:grpChg chg="del mod">
          <ac:chgData name="Santiago Torreglosa Diaz" userId="5f8b415d-322a-4294-8c48-0e9dbc0a5e62" providerId="ADAL" clId="{7BFC951A-2EF7-465D-8EC6-CC49E007D173}" dt="2023-02-24T02:12:35.345" v="381" actId="478"/>
          <ac:grpSpMkLst>
            <pc:docMk/>
            <pc:sldMk cId="3134485262" sldId="357"/>
            <ac:grpSpMk id="85204" creationId="{2D9E915A-C152-E334-91CF-2173B9695EAA}"/>
          </ac:grpSpMkLst>
        </pc:grpChg>
        <pc:grpChg chg="del mod">
          <ac:chgData name="Santiago Torreglosa Diaz" userId="5f8b415d-322a-4294-8c48-0e9dbc0a5e62" providerId="ADAL" clId="{7BFC951A-2EF7-465D-8EC6-CC49E007D173}" dt="2023-02-24T02:12:35.345" v="381" actId="478"/>
          <ac:grpSpMkLst>
            <pc:docMk/>
            <pc:sldMk cId="3134485262" sldId="357"/>
            <ac:grpSpMk id="85208" creationId="{A1235E89-4FE5-6EF6-0DFD-9250A87302E3}"/>
          </ac:grpSpMkLst>
        </pc:grpChg>
        <pc:grpChg chg="del mod">
          <ac:chgData name="Santiago Torreglosa Diaz" userId="5f8b415d-322a-4294-8c48-0e9dbc0a5e62" providerId="ADAL" clId="{7BFC951A-2EF7-465D-8EC6-CC49E007D173}" dt="2023-02-24T02:12:35.345" v="381" actId="478"/>
          <ac:grpSpMkLst>
            <pc:docMk/>
            <pc:sldMk cId="3134485262" sldId="357"/>
            <ac:grpSpMk id="85214" creationId="{6A9E3CA2-F43A-EA74-D646-F525E90E069B}"/>
          </ac:grpSpMkLst>
        </pc:grpChg>
        <pc:grpChg chg="del mod">
          <ac:chgData name="Santiago Torreglosa Diaz" userId="5f8b415d-322a-4294-8c48-0e9dbc0a5e62" providerId="ADAL" clId="{7BFC951A-2EF7-465D-8EC6-CC49E007D173}" dt="2023-02-24T02:12:35.345" v="381" actId="478"/>
          <ac:grpSpMkLst>
            <pc:docMk/>
            <pc:sldMk cId="3134485262" sldId="357"/>
            <ac:grpSpMk id="85217" creationId="{705A1C54-63C1-8A1A-2B6E-BF7E1E1C486B}"/>
          </ac:grpSpMkLst>
        </pc:grpChg>
        <pc:grpChg chg="del mod">
          <ac:chgData name="Santiago Torreglosa Diaz" userId="5f8b415d-322a-4294-8c48-0e9dbc0a5e62" providerId="ADAL" clId="{7BFC951A-2EF7-465D-8EC6-CC49E007D173}" dt="2023-02-24T02:12:35.345" v="381" actId="478"/>
          <ac:grpSpMkLst>
            <pc:docMk/>
            <pc:sldMk cId="3134485262" sldId="357"/>
            <ac:grpSpMk id="85221" creationId="{16BE64CE-D394-F2EB-0E55-7A495AC03570}"/>
          </ac:grpSpMkLst>
        </pc:grpChg>
        <pc:grpChg chg="del mod">
          <ac:chgData name="Santiago Torreglosa Diaz" userId="5f8b415d-322a-4294-8c48-0e9dbc0a5e62" providerId="ADAL" clId="{7BFC951A-2EF7-465D-8EC6-CC49E007D173}" dt="2023-02-24T02:12:35.345" v="381" actId="478"/>
          <ac:grpSpMkLst>
            <pc:docMk/>
            <pc:sldMk cId="3134485262" sldId="357"/>
            <ac:grpSpMk id="85224" creationId="{499668A8-C31D-C478-E187-75FECC355646}"/>
          </ac:grpSpMkLst>
        </pc:grpChg>
        <pc:grpChg chg="del mod">
          <ac:chgData name="Santiago Torreglosa Diaz" userId="5f8b415d-322a-4294-8c48-0e9dbc0a5e62" providerId="ADAL" clId="{7BFC951A-2EF7-465D-8EC6-CC49E007D173}" dt="2023-02-24T02:12:35.345" v="381" actId="478"/>
          <ac:grpSpMkLst>
            <pc:docMk/>
            <pc:sldMk cId="3134485262" sldId="357"/>
            <ac:grpSpMk id="85228" creationId="{24B36722-52A9-C2DB-0804-6E4501412BF1}"/>
          </ac:grpSpMkLst>
        </pc:grpChg>
        <pc:grpChg chg="del mod">
          <ac:chgData name="Santiago Torreglosa Diaz" userId="5f8b415d-322a-4294-8c48-0e9dbc0a5e62" providerId="ADAL" clId="{7BFC951A-2EF7-465D-8EC6-CC49E007D173}" dt="2023-02-24T02:12:35.345" v="381" actId="478"/>
          <ac:grpSpMkLst>
            <pc:docMk/>
            <pc:sldMk cId="3134485262" sldId="357"/>
            <ac:grpSpMk id="85231" creationId="{24BA4097-4DEF-2CB8-6951-FBBED3D4D880}"/>
          </ac:grpSpMkLst>
        </pc:grpChg>
        <pc:grpChg chg="del mod">
          <ac:chgData name="Santiago Torreglosa Diaz" userId="5f8b415d-322a-4294-8c48-0e9dbc0a5e62" providerId="ADAL" clId="{7BFC951A-2EF7-465D-8EC6-CC49E007D173}" dt="2023-02-24T02:12:35.345" v="381" actId="478"/>
          <ac:grpSpMkLst>
            <pc:docMk/>
            <pc:sldMk cId="3134485262" sldId="357"/>
            <ac:grpSpMk id="85235" creationId="{4972C74C-5606-D141-F875-6F6CA499ABD9}"/>
          </ac:grpSpMkLst>
        </pc:grpChg>
        <pc:grpChg chg="del mod">
          <ac:chgData name="Santiago Torreglosa Diaz" userId="5f8b415d-322a-4294-8c48-0e9dbc0a5e62" providerId="ADAL" clId="{7BFC951A-2EF7-465D-8EC6-CC49E007D173}" dt="2023-02-24T02:12:35.345" v="381" actId="478"/>
          <ac:grpSpMkLst>
            <pc:docMk/>
            <pc:sldMk cId="3134485262" sldId="357"/>
            <ac:grpSpMk id="85241" creationId="{CFFD0812-A5F4-5852-6F34-56890D49CB64}"/>
          </ac:grpSpMkLst>
        </pc:grpChg>
        <pc:grpChg chg="del mod">
          <ac:chgData name="Santiago Torreglosa Diaz" userId="5f8b415d-322a-4294-8c48-0e9dbc0a5e62" providerId="ADAL" clId="{7BFC951A-2EF7-465D-8EC6-CC49E007D173}" dt="2023-02-24T02:12:35.345" v="381" actId="478"/>
          <ac:grpSpMkLst>
            <pc:docMk/>
            <pc:sldMk cId="3134485262" sldId="357"/>
            <ac:grpSpMk id="85244" creationId="{D160959A-F7CD-69E1-FDD6-477A272979BD}"/>
          </ac:grpSpMkLst>
        </pc:grpChg>
        <pc:grpChg chg="del mod">
          <ac:chgData name="Santiago Torreglosa Diaz" userId="5f8b415d-322a-4294-8c48-0e9dbc0a5e62" providerId="ADAL" clId="{7BFC951A-2EF7-465D-8EC6-CC49E007D173}" dt="2023-02-24T02:12:35.345" v="381" actId="478"/>
          <ac:grpSpMkLst>
            <pc:docMk/>
            <pc:sldMk cId="3134485262" sldId="357"/>
            <ac:grpSpMk id="85248" creationId="{A0C56FAB-636F-0B46-0F89-1101DCDA3092}"/>
          </ac:grpSpMkLst>
        </pc:grpChg>
        <pc:grpChg chg="del mod">
          <ac:chgData name="Santiago Torreglosa Diaz" userId="5f8b415d-322a-4294-8c48-0e9dbc0a5e62" providerId="ADAL" clId="{7BFC951A-2EF7-465D-8EC6-CC49E007D173}" dt="2023-02-24T02:12:35.345" v="381" actId="478"/>
          <ac:grpSpMkLst>
            <pc:docMk/>
            <pc:sldMk cId="3134485262" sldId="357"/>
            <ac:grpSpMk id="85251" creationId="{2689D08F-5167-F1BF-4B9E-9DF55FC82DA2}"/>
          </ac:grpSpMkLst>
        </pc:grpChg>
        <pc:grpChg chg="del mod">
          <ac:chgData name="Santiago Torreglosa Diaz" userId="5f8b415d-322a-4294-8c48-0e9dbc0a5e62" providerId="ADAL" clId="{7BFC951A-2EF7-465D-8EC6-CC49E007D173}" dt="2023-02-24T02:12:35.345" v="381" actId="478"/>
          <ac:grpSpMkLst>
            <pc:docMk/>
            <pc:sldMk cId="3134485262" sldId="357"/>
            <ac:grpSpMk id="85255" creationId="{34E8DAF2-262C-9E55-B98A-DDA7FAE47383}"/>
          </ac:grpSpMkLst>
        </pc:grpChg>
        <pc:grpChg chg="del mod">
          <ac:chgData name="Santiago Torreglosa Diaz" userId="5f8b415d-322a-4294-8c48-0e9dbc0a5e62" providerId="ADAL" clId="{7BFC951A-2EF7-465D-8EC6-CC49E007D173}" dt="2023-02-24T02:12:35.345" v="381" actId="478"/>
          <ac:grpSpMkLst>
            <pc:docMk/>
            <pc:sldMk cId="3134485262" sldId="357"/>
            <ac:grpSpMk id="85258" creationId="{B9EEA3B4-04CD-969D-FF5E-995EBB3FCA4A}"/>
          </ac:grpSpMkLst>
        </pc:grpChg>
        <pc:grpChg chg="del mod">
          <ac:chgData name="Santiago Torreglosa Diaz" userId="5f8b415d-322a-4294-8c48-0e9dbc0a5e62" providerId="ADAL" clId="{7BFC951A-2EF7-465D-8EC6-CC49E007D173}" dt="2023-02-24T01:53:42.222" v="11" actId="478"/>
          <ac:grpSpMkLst>
            <pc:docMk/>
            <pc:sldMk cId="3134485262" sldId="357"/>
            <ac:grpSpMk id="85273" creationId="{9F3557F9-CF7E-43C2-B2AB-C8592B21DB51}"/>
          </ac:grpSpMkLst>
        </pc:grpChg>
        <pc:grpChg chg="del mod">
          <ac:chgData name="Santiago Torreglosa Diaz" userId="5f8b415d-322a-4294-8c48-0e9dbc0a5e62" providerId="ADAL" clId="{7BFC951A-2EF7-465D-8EC6-CC49E007D173}" dt="2023-02-24T01:53:42.222" v="11" actId="478"/>
          <ac:grpSpMkLst>
            <pc:docMk/>
            <pc:sldMk cId="3134485262" sldId="357"/>
            <ac:grpSpMk id="85276" creationId="{06B305AA-CB5B-053B-75B5-7B89715233B2}"/>
          </ac:grpSpMkLst>
        </pc:grpChg>
        <pc:grpChg chg="del mod">
          <ac:chgData name="Santiago Torreglosa Diaz" userId="5f8b415d-322a-4294-8c48-0e9dbc0a5e62" providerId="ADAL" clId="{7BFC951A-2EF7-465D-8EC6-CC49E007D173}" dt="2023-02-24T01:53:42.222" v="11" actId="478"/>
          <ac:grpSpMkLst>
            <pc:docMk/>
            <pc:sldMk cId="3134485262" sldId="357"/>
            <ac:grpSpMk id="85279" creationId="{E25CB96F-B73B-1AF1-CD4C-A662549DB986}"/>
          </ac:grpSpMkLst>
        </pc:grpChg>
        <pc:grpChg chg="del mod">
          <ac:chgData name="Santiago Torreglosa Diaz" userId="5f8b415d-322a-4294-8c48-0e9dbc0a5e62" providerId="ADAL" clId="{7BFC951A-2EF7-465D-8EC6-CC49E007D173}" dt="2023-02-24T01:53:42.222" v="11" actId="478"/>
          <ac:grpSpMkLst>
            <pc:docMk/>
            <pc:sldMk cId="3134485262" sldId="357"/>
            <ac:grpSpMk id="85282" creationId="{5DEFB011-00BC-0029-5964-47295333D298}"/>
          </ac:grpSpMkLst>
        </pc:grpChg>
        <pc:grpChg chg="del mod">
          <ac:chgData name="Santiago Torreglosa Diaz" userId="5f8b415d-322a-4294-8c48-0e9dbc0a5e62" providerId="ADAL" clId="{7BFC951A-2EF7-465D-8EC6-CC49E007D173}" dt="2023-02-24T02:13:01.967" v="409" actId="478"/>
          <ac:grpSpMkLst>
            <pc:docMk/>
            <pc:sldMk cId="3134485262" sldId="357"/>
            <ac:grpSpMk id="85285" creationId="{4B3268AE-FC45-7897-EEAA-CAB11B0B833A}"/>
          </ac:grpSpMkLst>
        </pc:grpChg>
        <pc:grpChg chg="del mod">
          <ac:chgData name="Santiago Torreglosa Diaz" userId="5f8b415d-322a-4294-8c48-0e9dbc0a5e62" providerId="ADAL" clId="{7BFC951A-2EF7-465D-8EC6-CC49E007D173}" dt="2023-02-24T02:13:01.967" v="409" actId="478"/>
          <ac:grpSpMkLst>
            <pc:docMk/>
            <pc:sldMk cId="3134485262" sldId="357"/>
            <ac:grpSpMk id="85288" creationId="{F423B457-941A-550E-DEB2-B2B0C89A7889}"/>
          </ac:grpSpMkLst>
        </pc:grpChg>
        <pc:grpChg chg="del mod">
          <ac:chgData name="Santiago Torreglosa Diaz" userId="5f8b415d-322a-4294-8c48-0e9dbc0a5e62" providerId="ADAL" clId="{7BFC951A-2EF7-465D-8EC6-CC49E007D173}" dt="2023-02-24T02:13:01.967" v="409" actId="478"/>
          <ac:grpSpMkLst>
            <pc:docMk/>
            <pc:sldMk cId="3134485262" sldId="357"/>
            <ac:grpSpMk id="85291" creationId="{AA9F5493-9325-7FBF-5612-896F9C8743F6}"/>
          </ac:grpSpMkLst>
        </pc:grpChg>
        <pc:grpChg chg="del mod">
          <ac:chgData name="Santiago Torreglosa Diaz" userId="5f8b415d-322a-4294-8c48-0e9dbc0a5e62" providerId="ADAL" clId="{7BFC951A-2EF7-465D-8EC6-CC49E007D173}" dt="2023-02-24T02:13:01.967" v="409" actId="478"/>
          <ac:grpSpMkLst>
            <pc:docMk/>
            <pc:sldMk cId="3134485262" sldId="357"/>
            <ac:grpSpMk id="85294" creationId="{652EF3C3-375E-CE1B-4978-C128500D0862}"/>
          </ac:grpSpMkLst>
        </pc:grpChg>
        <pc:grpChg chg="del mod">
          <ac:chgData name="Santiago Torreglosa Diaz" userId="5f8b415d-322a-4294-8c48-0e9dbc0a5e62" providerId="ADAL" clId="{7BFC951A-2EF7-465D-8EC6-CC49E007D173}" dt="2023-02-24T02:13:01.967" v="409" actId="478"/>
          <ac:grpSpMkLst>
            <pc:docMk/>
            <pc:sldMk cId="3134485262" sldId="357"/>
            <ac:grpSpMk id="85305" creationId="{9CA922A8-8670-889B-B5C9-83AE07D7A231}"/>
          </ac:grpSpMkLst>
        </pc:grpChg>
        <pc:grpChg chg="del mod">
          <ac:chgData name="Santiago Torreglosa Diaz" userId="5f8b415d-322a-4294-8c48-0e9dbc0a5e62" providerId="ADAL" clId="{7BFC951A-2EF7-465D-8EC6-CC49E007D173}" dt="2023-02-24T01:53:42.222" v="11" actId="478"/>
          <ac:grpSpMkLst>
            <pc:docMk/>
            <pc:sldMk cId="3134485262" sldId="357"/>
            <ac:grpSpMk id="85308" creationId="{27E9B5CF-F125-6E4D-81F5-6BFBB4B60B0F}"/>
          </ac:grpSpMkLst>
        </pc:grpChg>
        <pc:grpChg chg="add del mod">
          <ac:chgData name="Santiago Torreglosa Diaz" userId="5f8b415d-322a-4294-8c48-0e9dbc0a5e62" providerId="ADAL" clId="{7BFC951A-2EF7-465D-8EC6-CC49E007D173}" dt="2023-02-24T02:10:06.928" v="263" actId="478"/>
          <ac:grpSpMkLst>
            <pc:docMk/>
            <pc:sldMk cId="3134485262" sldId="357"/>
            <ac:grpSpMk id="85315" creationId="{F07443D4-967D-C112-1E18-65B8A6F67D8E}"/>
          </ac:grpSpMkLst>
        </pc:grpChg>
        <pc:grpChg chg="add del mod">
          <ac:chgData name="Santiago Torreglosa Diaz" userId="5f8b415d-322a-4294-8c48-0e9dbc0a5e62" providerId="ADAL" clId="{7BFC951A-2EF7-465D-8EC6-CC49E007D173}" dt="2023-02-24T02:10:06.928" v="263" actId="478"/>
          <ac:grpSpMkLst>
            <pc:docMk/>
            <pc:sldMk cId="3134485262" sldId="357"/>
            <ac:grpSpMk id="85318" creationId="{734A2F73-8519-7E05-972E-71F6B6AF6C9C}"/>
          </ac:grpSpMkLst>
        </pc:grpChg>
        <pc:grpChg chg="add del mod">
          <ac:chgData name="Santiago Torreglosa Diaz" userId="5f8b415d-322a-4294-8c48-0e9dbc0a5e62" providerId="ADAL" clId="{7BFC951A-2EF7-465D-8EC6-CC49E007D173}" dt="2023-02-24T02:10:06.928" v="263" actId="478"/>
          <ac:grpSpMkLst>
            <pc:docMk/>
            <pc:sldMk cId="3134485262" sldId="357"/>
            <ac:grpSpMk id="85322" creationId="{66B170DF-4AE0-1222-099C-AFCD2A1C5630}"/>
          </ac:grpSpMkLst>
        </pc:grpChg>
        <pc:grpChg chg="add del mod">
          <ac:chgData name="Santiago Torreglosa Diaz" userId="5f8b415d-322a-4294-8c48-0e9dbc0a5e62" providerId="ADAL" clId="{7BFC951A-2EF7-465D-8EC6-CC49E007D173}" dt="2023-02-24T02:10:06.928" v="263" actId="478"/>
          <ac:grpSpMkLst>
            <pc:docMk/>
            <pc:sldMk cId="3134485262" sldId="357"/>
            <ac:grpSpMk id="85325" creationId="{10A14CBC-CC9D-F173-57D4-228592BE9940}"/>
          </ac:grpSpMkLst>
        </pc:grpChg>
        <pc:grpChg chg="add 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347" creationId="{B4316211-BB4B-EBA4-0EAC-D47BA1F6D987}"/>
          </ac:grpSpMkLst>
        </pc:grpChg>
        <pc:grpChg chg="add 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350" creationId="{6BBADD3B-79CF-DF4E-FAF4-0513A649B5E7}"/>
          </ac:grpSpMkLst>
        </pc:grpChg>
        <pc:grpChg chg="add 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355" creationId="{25EE2C37-5137-011D-C7E8-B5F0C60EE11F}"/>
          </ac:grpSpMkLst>
        </pc:grpChg>
        <pc:grpChg chg="add 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358" creationId="{CBCC3D52-FC8A-23D4-39E1-FB4336FB005A}"/>
          </ac:grpSpMkLst>
        </pc:grpChg>
        <pc:grpChg chg="add 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363" creationId="{468FCA9E-0115-1062-419C-5E3F28EEE2BE}"/>
          </ac:grpSpMkLst>
        </pc:grpChg>
        <pc:grpChg chg="add 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366" creationId="{A333C532-64A3-6C19-2051-BFB6ED4894DD}"/>
          </ac:grpSpMkLst>
        </pc:grpChg>
        <pc:grpChg chg="add 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373" creationId="{BC6702F6-5D29-064E-CE6E-AC8D2154289C}"/>
          </ac:grpSpMkLst>
        </pc:grpChg>
        <pc:grpChg chg="add del mod">
          <ac:chgData name="Santiago Torreglosa Diaz" userId="5f8b415d-322a-4294-8c48-0e9dbc0a5e62" providerId="ADAL" clId="{7BFC951A-2EF7-465D-8EC6-CC49E007D173}" dt="2023-02-24T02:14:11.639" v="477"/>
          <ac:grpSpMkLst>
            <pc:docMk/>
            <pc:sldMk cId="3134485262" sldId="357"/>
            <ac:grpSpMk id="85376" creationId="{8DBA0FFB-27D0-34A7-72A0-EAABEFFB8033}"/>
          </ac:grpSpMkLst>
        </pc:grpChg>
        <pc:grpChg chg="add del mod">
          <ac:chgData name="Santiago Torreglosa Diaz" userId="5f8b415d-322a-4294-8c48-0e9dbc0a5e62" providerId="ADAL" clId="{7BFC951A-2EF7-465D-8EC6-CC49E007D173}" dt="2023-02-24T02:14:11.639" v="477"/>
          <ac:grpSpMkLst>
            <pc:docMk/>
            <pc:sldMk cId="3134485262" sldId="357"/>
            <ac:grpSpMk id="85379" creationId="{D50495DA-08DE-AFEA-65AD-7501305DC927}"/>
          </ac:grpSpMkLst>
        </pc:grpChg>
        <pc:grpChg chg="add 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383" creationId="{5D389789-0913-86BC-E120-FA77B5FBBBD0}"/>
          </ac:grpSpMkLst>
        </pc:grpChg>
        <pc:grpChg chg="add mod">
          <ac:chgData name="Santiago Torreglosa Diaz" userId="5f8b415d-322a-4294-8c48-0e9dbc0a5e62" providerId="ADAL" clId="{7BFC951A-2EF7-465D-8EC6-CC49E007D173}" dt="2023-02-24T02:14:51.369" v="514" actId="1036"/>
          <ac:grpSpMkLst>
            <pc:docMk/>
            <pc:sldMk cId="3134485262" sldId="357"/>
            <ac:grpSpMk id="85386" creationId="{014A304A-FEE0-7A24-0C02-C63C75052152}"/>
          </ac:grpSpMkLst>
        </pc:grpChg>
        <pc:grpChg chg="add mod">
          <ac:chgData name="Santiago Torreglosa Diaz" userId="5f8b415d-322a-4294-8c48-0e9dbc0a5e62" providerId="ADAL" clId="{7BFC951A-2EF7-465D-8EC6-CC49E007D173}" dt="2023-02-24T02:19:36.212" v="589" actId="1035"/>
          <ac:grpSpMkLst>
            <pc:docMk/>
            <pc:sldMk cId="3134485262" sldId="357"/>
            <ac:grpSpMk id="85395" creationId="{315EFD21-D363-8941-F445-20A91FCF6418}"/>
          </ac:grpSpMkLst>
        </pc:grpChg>
        <pc:grpChg chg="add mod">
          <ac:chgData name="Santiago Torreglosa Diaz" userId="5f8b415d-322a-4294-8c48-0e9dbc0a5e62" providerId="ADAL" clId="{7BFC951A-2EF7-465D-8EC6-CC49E007D173}" dt="2023-02-24T02:19:36.212" v="589" actId="1035"/>
          <ac:grpSpMkLst>
            <pc:docMk/>
            <pc:sldMk cId="3134485262" sldId="357"/>
            <ac:grpSpMk id="85398" creationId="{F0D9B5C7-9F31-24D4-F36B-A7A4E42E7E37}"/>
          </ac:grpSpMkLst>
        </pc:grpChg>
        <pc:grpChg chg="add mod">
          <ac:chgData name="Santiago Torreglosa Diaz" userId="5f8b415d-322a-4294-8c48-0e9dbc0a5e62" providerId="ADAL" clId="{7BFC951A-2EF7-465D-8EC6-CC49E007D173}" dt="2023-02-24T02:19:36.212" v="589" actId="1035"/>
          <ac:grpSpMkLst>
            <pc:docMk/>
            <pc:sldMk cId="3134485262" sldId="357"/>
            <ac:grpSpMk id="85401" creationId="{3F5FE744-77B9-6F5E-9D8C-361D069DD86D}"/>
          </ac:grpSpMkLst>
        </pc:grpChg>
        <pc:grpChg chg="add mod">
          <ac:chgData name="Santiago Torreglosa Diaz" userId="5f8b415d-322a-4294-8c48-0e9dbc0a5e62" providerId="ADAL" clId="{7BFC951A-2EF7-465D-8EC6-CC49E007D173}" dt="2023-02-24T02:19:36.212" v="589" actId="1035"/>
          <ac:grpSpMkLst>
            <pc:docMk/>
            <pc:sldMk cId="3134485262" sldId="357"/>
            <ac:grpSpMk id="85404" creationId="{81153E31-5FE3-14FD-FD7D-D6DA1A83787E}"/>
          </ac:grpSpMkLst>
        </pc:grpChg>
        <pc:cxnChg chg="del mod">
          <ac:chgData name="Santiago Torreglosa Diaz" userId="5f8b415d-322a-4294-8c48-0e9dbc0a5e62" providerId="ADAL" clId="{7BFC951A-2EF7-465D-8EC6-CC49E007D173}" dt="2023-02-24T02:09:18.471" v="232" actId="478"/>
          <ac:cxnSpMkLst>
            <pc:docMk/>
            <pc:sldMk cId="3134485262" sldId="357"/>
            <ac:cxnSpMk id="8" creationId="{0D0A56C5-2B59-9C5A-7455-1417604EE99B}"/>
          </ac:cxnSpMkLst>
        </pc:cxnChg>
        <pc:cxnChg chg="del mod">
          <ac:chgData name="Santiago Torreglosa Diaz" userId="5f8b415d-322a-4294-8c48-0e9dbc0a5e62" providerId="ADAL" clId="{7BFC951A-2EF7-465D-8EC6-CC49E007D173}" dt="2023-02-24T02:09:18.471" v="232" actId="478"/>
          <ac:cxnSpMkLst>
            <pc:docMk/>
            <pc:sldMk cId="3134485262" sldId="357"/>
            <ac:cxnSpMk id="9" creationId="{276F4AED-5F4D-F3DA-37CD-366B132C6E24}"/>
          </ac:cxnSpMkLst>
        </pc:cxnChg>
        <pc:cxnChg chg="del mod">
          <ac:chgData name="Santiago Torreglosa Diaz" userId="5f8b415d-322a-4294-8c48-0e9dbc0a5e62" providerId="ADAL" clId="{7BFC951A-2EF7-465D-8EC6-CC49E007D173}" dt="2023-02-24T02:09:18.471" v="232" actId="478"/>
          <ac:cxnSpMkLst>
            <pc:docMk/>
            <pc:sldMk cId="3134485262" sldId="357"/>
            <ac:cxnSpMk id="10" creationId="{B5694A53-7D31-EDF5-0C2C-EBAF406329DB}"/>
          </ac:cxnSpMkLst>
        </pc:cxnChg>
        <pc:cxnChg chg="del mod">
          <ac:chgData name="Santiago Torreglosa Diaz" userId="5f8b415d-322a-4294-8c48-0e9dbc0a5e62" providerId="ADAL" clId="{7BFC951A-2EF7-465D-8EC6-CC49E007D173}" dt="2023-02-24T02:09:18.471" v="232" actId="478"/>
          <ac:cxnSpMkLst>
            <pc:docMk/>
            <pc:sldMk cId="3134485262" sldId="357"/>
            <ac:cxnSpMk id="11" creationId="{6DC02EF6-69B6-A6E6-20E4-8E9503DF5455}"/>
          </ac:cxnSpMkLst>
        </pc:cxnChg>
        <pc:cxnChg chg="add del mod">
          <ac:chgData name="Santiago Torreglosa Diaz" userId="5f8b415d-322a-4294-8c48-0e9dbc0a5e62" providerId="ADAL" clId="{7BFC951A-2EF7-465D-8EC6-CC49E007D173}" dt="2023-02-24T02:07:20.573" v="166" actId="478"/>
          <ac:cxnSpMkLst>
            <pc:docMk/>
            <pc:sldMk cId="3134485262" sldId="357"/>
            <ac:cxnSpMk id="13" creationId="{06363205-DCA7-1258-C168-2DAF7652DA00}"/>
          </ac:cxnSpMkLst>
        </pc:cxnChg>
        <pc:cxnChg chg="add del mod">
          <ac:chgData name="Santiago Torreglosa Diaz" userId="5f8b415d-322a-4294-8c48-0e9dbc0a5e62" providerId="ADAL" clId="{7BFC951A-2EF7-465D-8EC6-CC49E007D173}" dt="2023-02-24T02:07:20.573" v="166" actId="478"/>
          <ac:cxnSpMkLst>
            <pc:docMk/>
            <pc:sldMk cId="3134485262" sldId="357"/>
            <ac:cxnSpMk id="14" creationId="{D03CAC74-509C-2D0E-3B03-B69F4B3961AC}"/>
          </ac:cxnSpMkLst>
        </pc:cxnChg>
        <pc:cxnChg chg="add del mod">
          <ac:chgData name="Santiago Torreglosa Diaz" userId="5f8b415d-322a-4294-8c48-0e9dbc0a5e62" providerId="ADAL" clId="{7BFC951A-2EF7-465D-8EC6-CC49E007D173}" dt="2023-02-24T02:07:20.573" v="166" actId="478"/>
          <ac:cxnSpMkLst>
            <pc:docMk/>
            <pc:sldMk cId="3134485262" sldId="357"/>
            <ac:cxnSpMk id="15" creationId="{D5E22366-67D7-123A-977E-FBB775D32580}"/>
          </ac:cxnSpMkLst>
        </pc:cxnChg>
        <pc:cxnChg chg="add del mod">
          <ac:chgData name="Santiago Torreglosa Diaz" userId="5f8b415d-322a-4294-8c48-0e9dbc0a5e62" providerId="ADAL" clId="{7BFC951A-2EF7-465D-8EC6-CC49E007D173}" dt="2023-02-24T02:07:20.573" v="166" actId="478"/>
          <ac:cxnSpMkLst>
            <pc:docMk/>
            <pc:sldMk cId="3134485262" sldId="357"/>
            <ac:cxnSpMk id="19" creationId="{EA39254C-07AD-70DB-07E1-BCC423B083C3}"/>
          </ac:cxnSpMkLst>
        </pc:cxnChg>
        <pc:cxnChg chg="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32" creationId="{CB4D67E4-F566-CDBE-7B36-DA4A271F9B3C}"/>
          </ac:cxnSpMkLst>
        </pc:cxnChg>
        <pc:cxnChg chg="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33" creationId="{4FCC2628-C728-45C4-00CA-73E762004E26}"/>
          </ac:cxnSpMkLst>
        </pc:cxnChg>
        <pc:cxnChg chg="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34" creationId="{31730D8F-5BA4-0DF7-6D26-E2FB7BCC4F18}"/>
          </ac:cxnSpMkLst>
        </pc:cxnChg>
        <pc:cxnChg chg="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35" creationId="{B9004A70-0EEC-A08F-401E-5970D7D1CC16}"/>
          </ac:cxnSpMkLst>
        </pc:cxnChg>
        <pc:cxnChg chg="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36" creationId="{9377AC5F-8652-E897-847B-AEB304E6FE7C}"/>
          </ac:cxnSpMkLst>
        </pc:cxnChg>
        <pc:cxnChg chg="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37" creationId="{C6F10B9F-5F71-4525-82CA-93BE9CA3BC74}"/>
          </ac:cxnSpMkLst>
        </pc:cxnChg>
        <pc:cxnChg chg="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38" creationId="{64565DD1-3093-8A59-C781-BB0156DF0C01}"/>
          </ac:cxnSpMkLst>
        </pc:cxnChg>
        <pc:cxnChg chg="del mod">
          <ac:chgData name="Santiago Torreglosa Diaz" userId="5f8b415d-322a-4294-8c48-0e9dbc0a5e62" providerId="ADAL" clId="{7BFC951A-2EF7-465D-8EC6-CC49E007D173}" dt="2023-02-24T02:09:18.471" v="232" actId="478"/>
          <ac:cxnSpMkLst>
            <pc:docMk/>
            <pc:sldMk cId="3134485262" sldId="357"/>
            <ac:cxnSpMk id="39" creationId="{D7024F50-7191-D2BE-B8A7-19CE1BA219F8}"/>
          </ac:cxnSpMkLst>
        </pc:cxnChg>
        <pc:cxnChg chg="del mod">
          <ac:chgData name="Santiago Torreglosa Diaz" userId="5f8b415d-322a-4294-8c48-0e9dbc0a5e62" providerId="ADAL" clId="{7BFC951A-2EF7-465D-8EC6-CC49E007D173}" dt="2023-02-24T02:09:18.471" v="232" actId="478"/>
          <ac:cxnSpMkLst>
            <pc:docMk/>
            <pc:sldMk cId="3134485262" sldId="357"/>
            <ac:cxnSpMk id="46" creationId="{B6425E29-1062-4A37-90E8-73036594E3DA}"/>
          </ac:cxnSpMkLst>
        </pc:cxnChg>
        <pc:cxnChg chg="add 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53" creationId="{2027D077-7305-0854-6DBA-C77C3E00BED8}"/>
          </ac:cxnSpMkLst>
        </pc:cxnChg>
        <pc:cxnChg chg="add 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60" creationId="{5C00A96A-B19E-B096-15B7-6B67E1FAACB1}"/>
          </ac:cxnSpMkLst>
        </pc:cxnChg>
        <pc:cxnChg chg="add del mod">
          <ac:chgData name="Santiago Torreglosa Diaz" userId="5f8b415d-322a-4294-8c48-0e9dbc0a5e62" providerId="ADAL" clId="{7BFC951A-2EF7-465D-8EC6-CC49E007D173}" dt="2023-02-24T02:10:06.928" v="263" actId="478"/>
          <ac:cxnSpMkLst>
            <pc:docMk/>
            <pc:sldMk cId="3134485262" sldId="357"/>
            <ac:cxnSpMk id="66" creationId="{55CDB25B-8F1F-E40A-E776-AE2CA7C9584F}"/>
          </ac:cxnSpMkLst>
        </pc:cxnChg>
        <pc:cxnChg chg="add del mod">
          <ac:chgData name="Santiago Torreglosa Diaz" userId="5f8b415d-322a-4294-8c48-0e9dbc0a5e62" providerId="ADAL" clId="{7BFC951A-2EF7-465D-8EC6-CC49E007D173}" dt="2023-02-24T02:10:06.928" v="263" actId="478"/>
          <ac:cxnSpMkLst>
            <pc:docMk/>
            <pc:sldMk cId="3134485262" sldId="357"/>
            <ac:cxnSpMk id="74" creationId="{2CB7D5AD-CBB0-E383-3A53-49278B1D4169}"/>
          </ac:cxnSpMkLst>
        </pc:cxnChg>
        <pc:cxnChg chg="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79" creationId="{01985DE4-8B8D-5311-754C-017C98C908EC}"/>
          </ac:cxnSpMkLst>
        </pc:cxnChg>
        <pc:cxnChg chg="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6" creationId="{70810879-9D29-00B8-CF32-12CA0FCF605B}"/>
          </ac:cxnSpMkLst>
        </pc:cxnChg>
        <pc:cxnChg chg="del mod">
          <ac:chgData name="Santiago Torreglosa Diaz" userId="5f8b415d-322a-4294-8c48-0e9dbc0a5e62" providerId="ADAL" clId="{7BFC951A-2EF7-465D-8EC6-CC49E007D173}" dt="2023-02-24T01:53:42.222" v="11" actId="478"/>
          <ac:cxnSpMkLst>
            <pc:docMk/>
            <pc:sldMk cId="3134485262" sldId="357"/>
            <ac:cxnSpMk id="87" creationId="{D76ADE32-891E-2247-6BD8-EEFF08061299}"/>
          </ac:cxnSpMkLst>
        </pc:cxnChg>
        <pc:cxnChg chg="del mod">
          <ac:chgData name="Santiago Torreglosa Diaz" userId="5f8b415d-322a-4294-8c48-0e9dbc0a5e62" providerId="ADAL" clId="{7BFC951A-2EF7-465D-8EC6-CC49E007D173}" dt="2023-02-24T01:53:42.222" v="11" actId="478"/>
          <ac:cxnSpMkLst>
            <pc:docMk/>
            <pc:sldMk cId="3134485262" sldId="357"/>
            <ac:cxnSpMk id="88" creationId="{821847B1-8902-4ACA-F163-393C578F6277}"/>
          </ac:cxnSpMkLst>
        </pc:cxnChg>
        <pc:cxnChg chg="del mod">
          <ac:chgData name="Santiago Torreglosa Diaz" userId="5f8b415d-322a-4294-8c48-0e9dbc0a5e62" providerId="ADAL" clId="{7BFC951A-2EF7-465D-8EC6-CC49E007D173}" dt="2023-02-24T01:53:42.222" v="11" actId="478"/>
          <ac:cxnSpMkLst>
            <pc:docMk/>
            <pc:sldMk cId="3134485262" sldId="357"/>
            <ac:cxnSpMk id="89" creationId="{02CF1DA3-EB87-9E4C-524A-4319DB8FE7E2}"/>
          </ac:cxnSpMkLst>
        </pc:cxnChg>
        <pc:cxnChg chg="del mod">
          <ac:chgData name="Santiago Torreglosa Diaz" userId="5f8b415d-322a-4294-8c48-0e9dbc0a5e62" providerId="ADAL" clId="{7BFC951A-2EF7-465D-8EC6-CC49E007D173}" dt="2023-02-24T01:53:42.222" v="11" actId="478"/>
          <ac:cxnSpMkLst>
            <pc:docMk/>
            <pc:sldMk cId="3134485262" sldId="357"/>
            <ac:cxnSpMk id="99" creationId="{DD8B9764-4DC8-5DA2-1F4B-474B33C620F6}"/>
          </ac:cxnSpMkLst>
        </pc:cxnChg>
        <pc:cxnChg chg="del mod">
          <ac:chgData name="Santiago Torreglosa Diaz" userId="5f8b415d-322a-4294-8c48-0e9dbc0a5e62" providerId="ADAL" clId="{7BFC951A-2EF7-465D-8EC6-CC49E007D173}" dt="2023-02-24T01:53:42.222" v="11" actId="478"/>
          <ac:cxnSpMkLst>
            <pc:docMk/>
            <pc:sldMk cId="3134485262" sldId="357"/>
            <ac:cxnSpMk id="106" creationId="{80918ADC-80B4-C777-3371-37107BBFF981}"/>
          </ac:cxnSpMkLst>
        </pc:cxnChg>
        <pc:cxnChg chg="add del mod">
          <ac:chgData name="Santiago Torreglosa Diaz" userId="5f8b415d-322a-4294-8c48-0e9dbc0a5e62" providerId="ADAL" clId="{7BFC951A-2EF7-465D-8EC6-CC49E007D173}" dt="2023-02-24T02:10:06.928" v="263" actId="478"/>
          <ac:cxnSpMkLst>
            <pc:docMk/>
            <pc:sldMk cId="3134485262" sldId="357"/>
            <ac:cxnSpMk id="113" creationId="{0F784776-8451-7BA9-86C2-F7CF63F41A15}"/>
          </ac:cxnSpMkLst>
        </pc:cxnChg>
        <pc:cxnChg chg="del mod">
          <ac:chgData name="Santiago Torreglosa Diaz" userId="5f8b415d-322a-4294-8c48-0e9dbc0a5e62" providerId="ADAL" clId="{7BFC951A-2EF7-465D-8EC6-CC49E007D173}" dt="2023-02-24T01:53:42.222" v="11" actId="478"/>
          <ac:cxnSpMkLst>
            <pc:docMk/>
            <pc:sldMk cId="3134485262" sldId="357"/>
            <ac:cxnSpMk id="119" creationId="{CC64D5D2-392F-7460-BF3A-93F870726166}"/>
          </ac:cxnSpMkLst>
        </pc:cxnChg>
        <pc:cxnChg chg="del mod">
          <ac:chgData name="Santiago Torreglosa Diaz" userId="5f8b415d-322a-4294-8c48-0e9dbc0a5e62" providerId="ADAL" clId="{7BFC951A-2EF7-465D-8EC6-CC49E007D173}" dt="2023-02-24T02:09:18.471" v="232" actId="478"/>
          <ac:cxnSpMkLst>
            <pc:docMk/>
            <pc:sldMk cId="3134485262" sldId="357"/>
            <ac:cxnSpMk id="126" creationId="{01029179-2CA0-AAA2-3370-E4319ADFAA61}"/>
          </ac:cxnSpMkLst>
        </pc:cxnChg>
        <pc:cxnChg chg="add 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4997" creationId="{4C73D789-1F41-B05D-90F6-B06FDC994005}"/>
          </ac:cxnSpMkLst>
        </pc:cxnChg>
        <pc:cxnChg chg="add 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5004" creationId="{AF761F84-A32E-5888-1B8D-3E5E618DC4D7}"/>
          </ac:cxnSpMkLst>
        </pc:cxnChg>
        <pc:cxnChg chg="add 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5005" creationId="{50CE7973-6419-06A0-DE68-0E640E7B7CDF}"/>
          </ac:cxnSpMkLst>
        </pc:cxnChg>
        <pc:cxnChg chg="add 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5012" creationId="{BA969AE6-1755-903F-A6DA-E42B9BD26D1C}"/>
          </ac:cxnSpMkLst>
        </pc:cxnChg>
        <pc:cxnChg chg="add 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5013" creationId="{DB0AB7BC-B63C-F485-6746-58C571C1BE37}"/>
          </ac:cxnSpMkLst>
        </pc:cxnChg>
        <pc:cxnChg chg="add 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5020" creationId="{9984D426-71AA-33AB-E6FC-A70F41072297}"/>
          </ac:cxnSpMkLst>
        </pc:cxnChg>
        <pc:cxnChg chg="add 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5021" creationId="{DCB12BE1-0E64-3FF0-3DBF-E34053184599}"/>
          </ac:cxnSpMkLst>
        </pc:cxnChg>
        <pc:cxnChg chg="add 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5028" creationId="{3CFF4BA6-F121-57D8-24E4-225B34A81708}"/>
          </ac:cxnSpMkLst>
        </pc:cxnChg>
        <pc:cxnChg chg="add 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5032" creationId="{AD41684E-D30B-A243-377F-FCBE935895FA}"/>
          </ac:cxnSpMkLst>
        </pc:cxnChg>
        <pc:cxnChg chg="add 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5039" creationId="{4754EFB2-54F7-004C-7AEA-8BA8F726C6E8}"/>
          </ac:cxnSpMkLst>
        </pc:cxnChg>
        <pc:cxnChg chg="add 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5040" creationId="{181E16DA-EF54-120D-AEE0-21E8626FB0A0}"/>
          </ac:cxnSpMkLst>
        </pc:cxnChg>
        <pc:cxnChg chg="add 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5047" creationId="{F8A98FAB-54AA-727A-9281-59438F4B41F8}"/>
          </ac:cxnSpMkLst>
        </pc:cxnChg>
        <pc:cxnChg chg="add 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5048" creationId="{25D17BB2-3D31-D31F-3D21-247F55790C54}"/>
          </ac:cxnSpMkLst>
        </pc:cxnChg>
        <pc:cxnChg chg="del mod">
          <ac:chgData name="Santiago Torreglosa Diaz" userId="5f8b415d-322a-4294-8c48-0e9dbc0a5e62" providerId="ADAL" clId="{7BFC951A-2EF7-465D-8EC6-CC49E007D173}" dt="2023-02-24T02:09:18.471" v="232" actId="478"/>
          <ac:cxnSpMkLst>
            <pc:docMk/>
            <pc:sldMk cId="3134485262" sldId="357"/>
            <ac:cxnSpMk id="85049" creationId="{A8C3CBDC-C5A5-A1DF-6394-688619C75A9D}"/>
          </ac:cxnSpMkLst>
        </pc:cxnChg>
        <pc:cxnChg chg="del mod">
          <ac:chgData name="Santiago Torreglosa Diaz" userId="5f8b415d-322a-4294-8c48-0e9dbc0a5e62" providerId="ADAL" clId="{7BFC951A-2EF7-465D-8EC6-CC49E007D173}" dt="2023-02-24T02:09:18.471" v="232" actId="478"/>
          <ac:cxnSpMkLst>
            <pc:docMk/>
            <pc:sldMk cId="3134485262" sldId="357"/>
            <ac:cxnSpMk id="85059" creationId="{953F01EF-D419-A7C7-5946-236351E87481}"/>
          </ac:cxnSpMkLst>
        </pc:cxnChg>
        <pc:cxnChg chg="del mod">
          <ac:chgData name="Santiago Torreglosa Diaz" userId="5f8b415d-322a-4294-8c48-0e9dbc0a5e62" providerId="ADAL" clId="{7BFC951A-2EF7-465D-8EC6-CC49E007D173}" dt="2023-02-24T02:09:18.471" v="232" actId="478"/>
          <ac:cxnSpMkLst>
            <pc:docMk/>
            <pc:sldMk cId="3134485262" sldId="357"/>
            <ac:cxnSpMk id="85066" creationId="{BBFC726E-31B5-6F69-CCC0-EFF09E9FA6FA}"/>
          </ac:cxnSpMkLst>
        </pc:cxnChg>
        <pc:cxnChg chg="add 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5073" creationId="{C316F47D-4F09-4696-C4C4-126ECA2CD337}"/>
          </ac:cxnSpMkLst>
        </pc:cxnChg>
        <pc:cxnChg chg="add 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5074" creationId="{7714F901-E3F1-13D1-E894-7433750C1FCC}"/>
          </ac:cxnSpMkLst>
        </pc:cxnChg>
        <pc:cxnChg chg="add 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5081" creationId="{6A7BE890-DE24-C59E-4D1D-5C840007D2B3}"/>
          </ac:cxnSpMkLst>
        </pc:cxnChg>
        <pc:cxnChg chg="add del mod">
          <ac:chgData name="Santiago Torreglosa Diaz" userId="5f8b415d-322a-4294-8c48-0e9dbc0a5e62" providerId="ADAL" clId="{7BFC951A-2EF7-465D-8EC6-CC49E007D173}" dt="2023-02-24T02:12:18.390" v="378"/>
          <ac:cxnSpMkLst>
            <pc:docMk/>
            <pc:sldMk cId="3134485262" sldId="357"/>
            <ac:cxnSpMk id="85094" creationId="{A5E03AAF-9F0A-2C46-02E2-F8EF3315262B}"/>
          </ac:cxnSpMkLst>
        </pc:cxnChg>
        <pc:cxnChg chg="add mod">
          <ac:chgData name="Santiago Torreglosa Diaz" userId="5f8b415d-322a-4294-8c48-0e9dbc0a5e62" providerId="ADAL" clId="{7BFC951A-2EF7-465D-8EC6-CC49E007D173}" dt="2023-02-24T02:19:36.212" v="589" actId="1035"/>
          <ac:cxnSpMkLst>
            <pc:docMk/>
            <pc:sldMk cId="3134485262" sldId="357"/>
            <ac:cxnSpMk id="85107" creationId="{D87253AC-6C80-1D1E-F7EA-DE8B619F1FEA}"/>
          </ac:cxnSpMkLst>
        </pc:cxnChg>
        <pc:cxnChg chg="add mod">
          <ac:chgData name="Santiago Torreglosa Diaz" userId="5f8b415d-322a-4294-8c48-0e9dbc0a5e62" providerId="ADAL" clId="{7BFC951A-2EF7-465D-8EC6-CC49E007D173}" dt="2023-02-24T02:19:36.212" v="589" actId="1035"/>
          <ac:cxnSpMkLst>
            <pc:docMk/>
            <pc:sldMk cId="3134485262" sldId="357"/>
            <ac:cxnSpMk id="85108" creationId="{5DE4C67B-6DFD-0665-432C-EF8130C4EA24}"/>
          </ac:cxnSpMkLst>
        </pc:cxnChg>
        <pc:cxnChg chg="add mod">
          <ac:chgData name="Santiago Torreglosa Diaz" userId="5f8b415d-322a-4294-8c48-0e9dbc0a5e62" providerId="ADAL" clId="{7BFC951A-2EF7-465D-8EC6-CC49E007D173}" dt="2023-02-24T02:19:36.212" v="589" actId="1035"/>
          <ac:cxnSpMkLst>
            <pc:docMk/>
            <pc:sldMk cId="3134485262" sldId="357"/>
            <ac:cxnSpMk id="85109" creationId="{801F1677-D004-4C9C-F418-2C801549EF5A}"/>
          </ac:cxnSpMkLst>
        </pc:cxnChg>
        <pc:cxnChg chg="add mod">
          <ac:chgData name="Santiago Torreglosa Diaz" userId="5f8b415d-322a-4294-8c48-0e9dbc0a5e62" providerId="ADAL" clId="{7BFC951A-2EF7-465D-8EC6-CC49E007D173}" dt="2023-02-24T02:19:36.212" v="589" actId="1035"/>
          <ac:cxnSpMkLst>
            <pc:docMk/>
            <pc:sldMk cId="3134485262" sldId="357"/>
            <ac:cxnSpMk id="85110" creationId="{7BE72C57-F5D3-0857-1FF7-CF7B9ACF1C7F}"/>
          </ac:cxnSpMkLst>
        </pc:cxnChg>
        <pc:cxnChg chg="add del mod">
          <ac:chgData name="Santiago Torreglosa Diaz" userId="5f8b415d-322a-4294-8c48-0e9dbc0a5e62" providerId="ADAL" clId="{7BFC951A-2EF7-465D-8EC6-CC49E007D173}" dt="2023-02-24T02:16:25.474" v="525" actId="478"/>
          <ac:cxnSpMkLst>
            <pc:docMk/>
            <pc:sldMk cId="3134485262" sldId="357"/>
            <ac:cxnSpMk id="85114" creationId="{F2A38ADD-A627-8502-B3DA-C5F5E46CD292}"/>
          </ac:cxnSpMkLst>
        </pc:cxnChg>
        <pc:cxnChg chg="add del mod">
          <ac:chgData name="Santiago Torreglosa Diaz" userId="5f8b415d-322a-4294-8c48-0e9dbc0a5e62" providerId="ADAL" clId="{7BFC951A-2EF7-465D-8EC6-CC49E007D173}" dt="2023-02-24T02:07:13.608" v="165" actId="478"/>
          <ac:cxnSpMkLst>
            <pc:docMk/>
            <pc:sldMk cId="3134485262" sldId="357"/>
            <ac:cxnSpMk id="85123" creationId="{53228C23-44F7-A2FD-F426-6A0E3ACF5EFF}"/>
          </ac:cxnSpMkLst>
        </pc:cxnChg>
        <pc:cxnChg chg="add del mod">
          <ac:chgData name="Santiago Torreglosa Diaz" userId="5f8b415d-322a-4294-8c48-0e9dbc0a5e62" providerId="ADAL" clId="{7BFC951A-2EF7-465D-8EC6-CC49E007D173}" dt="2023-02-24T02:07:13.608" v="165" actId="478"/>
          <ac:cxnSpMkLst>
            <pc:docMk/>
            <pc:sldMk cId="3134485262" sldId="357"/>
            <ac:cxnSpMk id="85130" creationId="{CC4F8286-FB29-1A54-7558-75D1B795E06D}"/>
          </ac:cxnSpMkLst>
        </pc:cxnChg>
        <pc:cxnChg chg="add del mod">
          <ac:chgData name="Santiago Torreglosa Diaz" userId="5f8b415d-322a-4294-8c48-0e9dbc0a5e62" providerId="ADAL" clId="{7BFC951A-2EF7-465D-8EC6-CC49E007D173}" dt="2023-02-24T02:07:13.608" v="165" actId="478"/>
          <ac:cxnSpMkLst>
            <pc:docMk/>
            <pc:sldMk cId="3134485262" sldId="357"/>
            <ac:cxnSpMk id="85137" creationId="{FD93F085-0F72-405B-E2B3-514B7284F71A}"/>
          </ac:cxnSpMkLst>
        </pc:cxnChg>
        <pc:cxnChg chg="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5144" creationId="{315CE3A2-893D-118B-95A4-C72A810F479D}"/>
          </ac:cxnSpMkLst>
        </pc:cxnChg>
        <pc:cxnChg chg="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5151" creationId="{F5BD68BB-ECD5-00F8-1622-C9106F407B6A}"/>
          </ac:cxnSpMkLst>
        </pc:cxnChg>
        <pc:cxnChg chg="add del mod">
          <ac:chgData name="Santiago Torreglosa Diaz" userId="5f8b415d-322a-4294-8c48-0e9dbc0a5e62" providerId="ADAL" clId="{7BFC951A-2EF7-465D-8EC6-CC49E007D173}" dt="2023-02-24T02:07:13.608" v="165" actId="478"/>
          <ac:cxnSpMkLst>
            <pc:docMk/>
            <pc:sldMk cId="3134485262" sldId="357"/>
            <ac:cxnSpMk id="85156" creationId="{03C80901-AB22-1217-5B13-3FDCEFE33746}"/>
          </ac:cxnSpMkLst>
        </pc:cxnChg>
        <pc:cxnChg chg="add del mod">
          <ac:chgData name="Santiago Torreglosa Diaz" userId="5f8b415d-322a-4294-8c48-0e9dbc0a5e62" providerId="ADAL" clId="{7BFC951A-2EF7-465D-8EC6-CC49E007D173}" dt="2023-02-24T02:10:06.928" v="263" actId="478"/>
          <ac:cxnSpMkLst>
            <pc:docMk/>
            <pc:sldMk cId="3134485262" sldId="357"/>
            <ac:cxnSpMk id="85159" creationId="{EF18ACB3-4062-0D05-80A5-211FBA3E4D72}"/>
          </ac:cxnSpMkLst>
        </pc:cxnChg>
        <pc:cxnChg chg="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5160" creationId="{15C6D526-F4B8-C391-0EF2-72235A7EB8F7}"/>
          </ac:cxnSpMkLst>
        </pc:cxnChg>
        <pc:cxnChg chg="add del mod">
          <ac:chgData name="Santiago Torreglosa Diaz" userId="5f8b415d-322a-4294-8c48-0e9dbc0a5e62" providerId="ADAL" clId="{7BFC951A-2EF7-465D-8EC6-CC49E007D173}" dt="2023-02-24T02:10:06.928" v="263" actId="478"/>
          <ac:cxnSpMkLst>
            <pc:docMk/>
            <pc:sldMk cId="3134485262" sldId="357"/>
            <ac:cxnSpMk id="85162" creationId="{D8194559-88DE-E6D1-C751-0636F515D72A}"/>
          </ac:cxnSpMkLst>
        </pc:cxnChg>
        <pc:cxnChg chg="add del mod">
          <ac:chgData name="Santiago Torreglosa Diaz" userId="5f8b415d-322a-4294-8c48-0e9dbc0a5e62" providerId="ADAL" clId="{7BFC951A-2EF7-465D-8EC6-CC49E007D173}" dt="2023-02-24T02:10:06.928" v="263" actId="478"/>
          <ac:cxnSpMkLst>
            <pc:docMk/>
            <pc:sldMk cId="3134485262" sldId="357"/>
            <ac:cxnSpMk id="85165" creationId="{0DE8C50E-E82D-086B-0E77-C21E2618CEB8}"/>
          </ac:cxnSpMkLst>
        </pc:cxnChg>
        <pc:cxnChg chg="add del mod">
          <ac:chgData name="Santiago Torreglosa Diaz" userId="5f8b415d-322a-4294-8c48-0e9dbc0a5e62" providerId="ADAL" clId="{7BFC951A-2EF7-465D-8EC6-CC49E007D173}" dt="2023-02-24T02:10:06.928" v="263" actId="478"/>
          <ac:cxnSpMkLst>
            <pc:docMk/>
            <pc:sldMk cId="3134485262" sldId="357"/>
            <ac:cxnSpMk id="85168" creationId="{FD9BB3FA-60BF-A1FE-011A-063BAD1C98A8}"/>
          </ac:cxnSpMkLst>
        </pc:cxnChg>
        <pc:cxnChg chg="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5171" creationId="{82635413-8E42-C455-D7C4-6E2406A1618E}"/>
          </ac:cxnSpMkLst>
        </pc:cxnChg>
        <pc:cxnChg chg="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5178" creationId="{D5726F75-8BE3-9A0E-DE7E-1136584B110A}"/>
          </ac:cxnSpMkLst>
        </pc:cxnChg>
        <pc:cxnChg chg="del mod">
          <ac:chgData name="Santiago Torreglosa Diaz" userId="5f8b415d-322a-4294-8c48-0e9dbc0a5e62" providerId="ADAL" clId="{7BFC951A-2EF7-465D-8EC6-CC49E007D173}" dt="2023-02-24T02:12:35.345" v="381" actId="478"/>
          <ac:cxnSpMkLst>
            <pc:docMk/>
            <pc:sldMk cId="3134485262" sldId="357"/>
            <ac:cxnSpMk id="85184" creationId="{B69185C9-C759-94C7-5C56-B9EB76C516D4}"/>
          </ac:cxnSpMkLst>
        </pc:cxnChg>
        <pc:cxnChg chg="del mod">
          <ac:chgData name="Santiago Torreglosa Diaz" userId="5f8b415d-322a-4294-8c48-0e9dbc0a5e62" providerId="ADAL" clId="{7BFC951A-2EF7-465D-8EC6-CC49E007D173}" dt="2023-02-24T02:12:35.345" v="381" actId="478"/>
          <ac:cxnSpMkLst>
            <pc:docMk/>
            <pc:sldMk cId="3134485262" sldId="357"/>
            <ac:cxnSpMk id="85185" creationId="{081D174F-BF14-AEE9-275A-3F4A82028D86}"/>
          </ac:cxnSpMkLst>
        </pc:cxnChg>
        <pc:cxnChg chg="del mod">
          <ac:chgData name="Santiago Torreglosa Diaz" userId="5f8b415d-322a-4294-8c48-0e9dbc0a5e62" providerId="ADAL" clId="{7BFC951A-2EF7-465D-8EC6-CC49E007D173}" dt="2023-02-24T02:12:35.345" v="381" actId="478"/>
          <ac:cxnSpMkLst>
            <pc:docMk/>
            <pc:sldMk cId="3134485262" sldId="357"/>
            <ac:cxnSpMk id="85186" creationId="{F859594A-6A70-80CD-BC8C-EF4373BCDD5D}"/>
          </ac:cxnSpMkLst>
        </pc:cxnChg>
        <pc:cxnChg chg="del mod">
          <ac:chgData name="Santiago Torreglosa Diaz" userId="5f8b415d-322a-4294-8c48-0e9dbc0a5e62" providerId="ADAL" clId="{7BFC951A-2EF7-465D-8EC6-CC49E007D173}" dt="2023-02-24T02:12:35.345" v="381" actId="478"/>
          <ac:cxnSpMkLst>
            <pc:docMk/>
            <pc:sldMk cId="3134485262" sldId="357"/>
            <ac:cxnSpMk id="85193" creationId="{CEA51280-7241-DBDE-A1D7-5752A0F09BC7}"/>
          </ac:cxnSpMkLst>
        </pc:cxnChg>
        <pc:cxnChg chg="del mod">
          <ac:chgData name="Santiago Torreglosa Diaz" userId="5f8b415d-322a-4294-8c48-0e9dbc0a5e62" providerId="ADAL" clId="{7BFC951A-2EF7-465D-8EC6-CC49E007D173}" dt="2023-02-24T02:12:35.345" v="381" actId="478"/>
          <ac:cxnSpMkLst>
            <pc:docMk/>
            <pc:sldMk cId="3134485262" sldId="357"/>
            <ac:cxnSpMk id="85200" creationId="{53ABA3E8-F0C0-9D4F-BDC2-CA466CF21FB2}"/>
          </ac:cxnSpMkLst>
        </pc:cxnChg>
        <pc:cxnChg chg="del mod">
          <ac:chgData name="Santiago Torreglosa Diaz" userId="5f8b415d-322a-4294-8c48-0e9dbc0a5e62" providerId="ADAL" clId="{7BFC951A-2EF7-465D-8EC6-CC49E007D173}" dt="2023-02-24T02:12:35.345" v="381" actId="478"/>
          <ac:cxnSpMkLst>
            <pc:docMk/>
            <pc:sldMk cId="3134485262" sldId="357"/>
            <ac:cxnSpMk id="85207" creationId="{7FD6299D-3A49-8DFE-63CD-6B951D70DB0D}"/>
          </ac:cxnSpMkLst>
        </pc:cxnChg>
        <pc:cxnChg chg="del mod">
          <ac:chgData name="Santiago Torreglosa Diaz" userId="5f8b415d-322a-4294-8c48-0e9dbc0a5e62" providerId="ADAL" clId="{7BFC951A-2EF7-465D-8EC6-CC49E007D173}" dt="2023-02-24T02:12:35.345" v="381" actId="478"/>
          <ac:cxnSpMkLst>
            <pc:docMk/>
            <pc:sldMk cId="3134485262" sldId="357"/>
            <ac:cxnSpMk id="85211" creationId="{5148FD67-544A-6ADF-1267-D548987CACCC}"/>
          </ac:cxnSpMkLst>
        </pc:cxnChg>
        <pc:cxnChg chg="del mod">
          <ac:chgData name="Santiago Torreglosa Diaz" userId="5f8b415d-322a-4294-8c48-0e9dbc0a5e62" providerId="ADAL" clId="{7BFC951A-2EF7-465D-8EC6-CC49E007D173}" dt="2023-02-24T02:12:35.345" v="381" actId="478"/>
          <ac:cxnSpMkLst>
            <pc:docMk/>
            <pc:sldMk cId="3134485262" sldId="357"/>
            <ac:cxnSpMk id="85212" creationId="{78C8ECFE-B2C9-39BD-141C-DA2820324965}"/>
          </ac:cxnSpMkLst>
        </pc:cxnChg>
        <pc:cxnChg chg="del mod">
          <ac:chgData name="Santiago Torreglosa Diaz" userId="5f8b415d-322a-4294-8c48-0e9dbc0a5e62" providerId="ADAL" clId="{7BFC951A-2EF7-465D-8EC6-CC49E007D173}" dt="2023-02-24T02:12:35.345" v="381" actId="478"/>
          <ac:cxnSpMkLst>
            <pc:docMk/>
            <pc:sldMk cId="3134485262" sldId="357"/>
            <ac:cxnSpMk id="85213" creationId="{1114A6F8-FA4E-2714-4B8C-85393DBE7900}"/>
          </ac:cxnSpMkLst>
        </pc:cxnChg>
        <pc:cxnChg chg="del mod">
          <ac:chgData name="Santiago Torreglosa Diaz" userId="5f8b415d-322a-4294-8c48-0e9dbc0a5e62" providerId="ADAL" clId="{7BFC951A-2EF7-465D-8EC6-CC49E007D173}" dt="2023-02-24T02:12:35.345" v="381" actId="478"/>
          <ac:cxnSpMkLst>
            <pc:docMk/>
            <pc:sldMk cId="3134485262" sldId="357"/>
            <ac:cxnSpMk id="85220" creationId="{02520631-1C63-8ED7-7727-54EA65589666}"/>
          </ac:cxnSpMkLst>
        </pc:cxnChg>
        <pc:cxnChg chg="del mod">
          <ac:chgData name="Santiago Torreglosa Diaz" userId="5f8b415d-322a-4294-8c48-0e9dbc0a5e62" providerId="ADAL" clId="{7BFC951A-2EF7-465D-8EC6-CC49E007D173}" dt="2023-02-24T02:12:35.345" v="381" actId="478"/>
          <ac:cxnSpMkLst>
            <pc:docMk/>
            <pc:sldMk cId="3134485262" sldId="357"/>
            <ac:cxnSpMk id="85227" creationId="{577D13C3-4DB5-93A1-C56A-40F3F8256CD1}"/>
          </ac:cxnSpMkLst>
        </pc:cxnChg>
        <pc:cxnChg chg="del mod">
          <ac:chgData name="Santiago Torreglosa Diaz" userId="5f8b415d-322a-4294-8c48-0e9dbc0a5e62" providerId="ADAL" clId="{7BFC951A-2EF7-465D-8EC6-CC49E007D173}" dt="2023-02-24T02:12:35.345" v="381" actId="478"/>
          <ac:cxnSpMkLst>
            <pc:docMk/>
            <pc:sldMk cId="3134485262" sldId="357"/>
            <ac:cxnSpMk id="85234" creationId="{BC49F79D-A40F-F559-70DB-0573388EAF2E}"/>
          </ac:cxnSpMkLst>
        </pc:cxnChg>
        <pc:cxnChg chg="del mod">
          <ac:chgData name="Santiago Torreglosa Diaz" userId="5f8b415d-322a-4294-8c48-0e9dbc0a5e62" providerId="ADAL" clId="{7BFC951A-2EF7-465D-8EC6-CC49E007D173}" dt="2023-02-24T02:12:35.345" v="381" actId="478"/>
          <ac:cxnSpMkLst>
            <pc:docMk/>
            <pc:sldMk cId="3134485262" sldId="357"/>
            <ac:cxnSpMk id="85238" creationId="{79A558DB-B24B-4C37-B624-C4D171355761}"/>
          </ac:cxnSpMkLst>
        </pc:cxnChg>
        <pc:cxnChg chg="del mod">
          <ac:chgData name="Santiago Torreglosa Diaz" userId="5f8b415d-322a-4294-8c48-0e9dbc0a5e62" providerId="ADAL" clId="{7BFC951A-2EF7-465D-8EC6-CC49E007D173}" dt="2023-02-24T02:12:35.345" v="381" actId="478"/>
          <ac:cxnSpMkLst>
            <pc:docMk/>
            <pc:sldMk cId="3134485262" sldId="357"/>
            <ac:cxnSpMk id="85239" creationId="{97006141-C79F-32BD-C992-FB7B893835B4}"/>
          </ac:cxnSpMkLst>
        </pc:cxnChg>
        <pc:cxnChg chg="del mod">
          <ac:chgData name="Santiago Torreglosa Diaz" userId="5f8b415d-322a-4294-8c48-0e9dbc0a5e62" providerId="ADAL" clId="{7BFC951A-2EF7-465D-8EC6-CC49E007D173}" dt="2023-02-24T02:12:35.345" v="381" actId="478"/>
          <ac:cxnSpMkLst>
            <pc:docMk/>
            <pc:sldMk cId="3134485262" sldId="357"/>
            <ac:cxnSpMk id="85240" creationId="{AF67D29C-234B-D39B-04AC-8C064ED148DB}"/>
          </ac:cxnSpMkLst>
        </pc:cxnChg>
        <pc:cxnChg chg="del mod">
          <ac:chgData name="Santiago Torreglosa Diaz" userId="5f8b415d-322a-4294-8c48-0e9dbc0a5e62" providerId="ADAL" clId="{7BFC951A-2EF7-465D-8EC6-CC49E007D173}" dt="2023-02-24T02:12:35.345" v="381" actId="478"/>
          <ac:cxnSpMkLst>
            <pc:docMk/>
            <pc:sldMk cId="3134485262" sldId="357"/>
            <ac:cxnSpMk id="85247" creationId="{BDEB0D03-7D8B-B0EA-004D-7932C131F45D}"/>
          </ac:cxnSpMkLst>
        </pc:cxnChg>
        <pc:cxnChg chg="del mod">
          <ac:chgData name="Santiago Torreglosa Diaz" userId="5f8b415d-322a-4294-8c48-0e9dbc0a5e62" providerId="ADAL" clId="{7BFC951A-2EF7-465D-8EC6-CC49E007D173}" dt="2023-02-24T02:12:35.345" v="381" actId="478"/>
          <ac:cxnSpMkLst>
            <pc:docMk/>
            <pc:sldMk cId="3134485262" sldId="357"/>
            <ac:cxnSpMk id="85254" creationId="{999A9B54-F28E-B44C-180B-271D3E55CC5F}"/>
          </ac:cxnSpMkLst>
        </pc:cxnChg>
        <pc:cxnChg chg="del mod">
          <ac:chgData name="Santiago Torreglosa Diaz" userId="5f8b415d-322a-4294-8c48-0e9dbc0a5e62" providerId="ADAL" clId="{7BFC951A-2EF7-465D-8EC6-CC49E007D173}" dt="2023-02-24T02:12:35.345" v="381" actId="478"/>
          <ac:cxnSpMkLst>
            <pc:docMk/>
            <pc:sldMk cId="3134485262" sldId="357"/>
            <ac:cxnSpMk id="85261" creationId="{6AE78A04-FB3E-5CED-1ECA-8E1E5C1179F5}"/>
          </ac:cxnSpMkLst>
        </pc:cxnChg>
        <pc:cxnChg chg="del mod">
          <ac:chgData name="Santiago Torreglosa Diaz" userId="5f8b415d-322a-4294-8c48-0e9dbc0a5e62" providerId="ADAL" clId="{7BFC951A-2EF7-465D-8EC6-CC49E007D173}" dt="2023-02-24T02:12:36.258" v="382" actId="478"/>
          <ac:cxnSpMkLst>
            <pc:docMk/>
            <pc:sldMk cId="3134485262" sldId="357"/>
            <ac:cxnSpMk id="85262" creationId="{74057C8A-3C7F-76C8-12D7-648E5575B985}"/>
          </ac:cxnSpMkLst>
        </pc:cxnChg>
        <pc:cxnChg chg="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5263" creationId="{0D1FD420-DBE0-65CA-4215-E88BAFB216A4}"/>
          </ac:cxnSpMkLst>
        </pc:cxnChg>
        <pc:cxnChg chg="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5264" creationId="{7151D5A9-B6F0-A5B1-65CC-0525DB8B64E4}"/>
          </ac:cxnSpMkLst>
        </pc:cxnChg>
        <pc:cxnChg chg="del mod">
          <ac:chgData name="Santiago Torreglosa Diaz" userId="5f8b415d-322a-4294-8c48-0e9dbc0a5e62" providerId="ADAL" clId="{7BFC951A-2EF7-465D-8EC6-CC49E007D173}" dt="2023-02-24T02:13:12.220" v="411" actId="478"/>
          <ac:cxnSpMkLst>
            <pc:docMk/>
            <pc:sldMk cId="3134485262" sldId="357"/>
            <ac:cxnSpMk id="85265" creationId="{A5EC31FD-B081-AE6C-84F6-01433A6B373D}"/>
          </ac:cxnSpMkLst>
        </pc:cxnChg>
        <pc:cxnChg chg="del mod">
          <ac:chgData name="Santiago Torreglosa Diaz" userId="5f8b415d-322a-4294-8c48-0e9dbc0a5e62" providerId="ADAL" clId="{7BFC951A-2EF7-465D-8EC6-CC49E007D173}" dt="2023-02-24T02:13:12.220" v="411" actId="478"/>
          <ac:cxnSpMkLst>
            <pc:docMk/>
            <pc:sldMk cId="3134485262" sldId="357"/>
            <ac:cxnSpMk id="85266" creationId="{42187B1A-BA11-0440-D5F6-B10E7E19F0A1}"/>
          </ac:cxnSpMkLst>
        </pc:cxnChg>
        <pc:cxnChg chg="del mod">
          <ac:chgData name="Santiago Torreglosa Diaz" userId="5f8b415d-322a-4294-8c48-0e9dbc0a5e62" providerId="ADAL" clId="{7BFC951A-2EF7-465D-8EC6-CC49E007D173}" dt="2023-02-24T02:13:12.220" v="411" actId="478"/>
          <ac:cxnSpMkLst>
            <pc:docMk/>
            <pc:sldMk cId="3134485262" sldId="357"/>
            <ac:cxnSpMk id="85267" creationId="{FA30B95B-C078-D476-1EB3-14DBC3FACAB9}"/>
          </ac:cxnSpMkLst>
        </pc:cxnChg>
        <pc:cxnChg chg="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5268" creationId="{F7152462-C28E-4DFB-91D8-51AC6D44DD71}"/>
          </ac:cxnSpMkLst>
        </pc:cxnChg>
        <pc:cxnChg chg="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5269" creationId="{5D6E1043-D143-CFE0-7C06-C2B4FCD02318}"/>
          </ac:cxnSpMkLst>
        </pc:cxnChg>
        <pc:cxnChg chg="del mod">
          <ac:chgData name="Santiago Torreglosa Diaz" userId="5f8b415d-322a-4294-8c48-0e9dbc0a5e62" providerId="ADAL" clId="{7BFC951A-2EF7-465D-8EC6-CC49E007D173}" dt="2023-02-24T01:56:05.894" v="61" actId="478"/>
          <ac:cxnSpMkLst>
            <pc:docMk/>
            <pc:sldMk cId="3134485262" sldId="357"/>
            <ac:cxnSpMk id="85270" creationId="{6874C36E-A4C5-BE09-955E-1BACD88A0A31}"/>
          </ac:cxnSpMkLst>
        </pc:cxnChg>
        <pc:cxnChg chg="del mod">
          <ac:chgData name="Santiago Torreglosa Diaz" userId="5f8b415d-322a-4294-8c48-0e9dbc0a5e62" providerId="ADAL" clId="{7BFC951A-2EF7-465D-8EC6-CC49E007D173}" dt="2023-02-24T01:53:46.046" v="12" actId="478"/>
          <ac:cxnSpMkLst>
            <pc:docMk/>
            <pc:sldMk cId="3134485262" sldId="357"/>
            <ac:cxnSpMk id="85271" creationId="{65378D13-3650-7383-682F-A4FC52A33B16}"/>
          </ac:cxnSpMkLst>
        </pc:cxnChg>
        <pc:cxnChg chg="del mod">
          <ac:chgData name="Santiago Torreglosa Diaz" userId="5f8b415d-322a-4294-8c48-0e9dbc0a5e62" providerId="ADAL" clId="{7BFC951A-2EF7-465D-8EC6-CC49E007D173}" dt="2023-02-24T01:53:47.314" v="13" actId="478"/>
          <ac:cxnSpMkLst>
            <pc:docMk/>
            <pc:sldMk cId="3134485262" sldId="357"/>
            <ac:cxnSpMk id="85272" creationId="{3DF2A41B-BD2B-CBAA-F2FD-0D7899D76117}"/>
          </ac:cxnSpMkLst>
        </pc:cxnChg>
        <pc:cxnChg chg="del mod">
          <ac:chgData name="Santiago Torreglosa Diaz" userId="5f8b415d-322a-4294-8c48-0e9dbc0a5e62" providerId="ADAL" clId="{7BFC951A-2EF7-465D-8EC6-CC49E007D173}" dt="2023-02-24T02:13:10.996" v="410" actId="478"/>
          <ac:cxnSpMkLst>
            <pc:docMk/>
            <pc:sldMk cId="3134485262" sldId="357"/>
            <ac:cxnSpMk id="85297" creationId="{A3EBDDBF-6E96-6487-A8EB-23353B6EBB9F}"/>
          </ac:cxnSpMkLst>
        </pc:cxnChg>
        <pc:cxnChg chg="del mod">
          <ac:chgData name="Santiago Torreglosa Diaz" userId="5f8b415d-322a-4294-8c48-0e9dbc0a5e62" providerId="ADAL" clId="{7BFC951A-2EF7-465D-8EC6-CC49E007D173}" dt="2023-02-24T02:13:10.996" v="410" actId="478"/>
          <ac:cxnSpMkLst>
            <pc:docMk/>
            <pc:sldMk cId="3134485262" sldId="357"/>
            <ac:cxnSpMk id="85298" creationId="{00BFD8CE-5870-D167-E560-AF67DD29A664}"/>
          </ac:cxnSpMkLst>
        </pc:cxnChg>
        <pc:cxnChg chg="del mod">
          <ac:chgData name="Santiago Torreglosa Diaz" userId="5f8b415d-322a-4294-8c48-0e9dbc0a5e62" providerId="ADAL" clId="{7BFC951A-2EF7-465D-8EC6-CC49E007D173}" dt="2023-02-24T02:13:10.996" v="410" actId="478"/>
          <ac:cxnSpMkLst>
            <pc:docMk/>
            <pc:sldMk cId="3134485262" sldId="357"/>
            <ac:cxnSpMk id="85299" creationId="{0A49D84B-1181-27F0-E827-2D2126A5660C}"/>
          </ac:cxnSpMkLst>
        </pc:cxnChg>
        <pc:cxnChg chg="del mod">
          <ac:chgData name="Santiago Torreglosa Diaz" userId="5f8b415d-322a-4294-8c48-0e9dbc0a5e62" providerId="ADAL" clId="{7BFC951A-2EF7-465D-8EC6-CC49E007D173}" dt="2023-02-24T02:13:10.996" v="410" actId="478"/>
          <ac:cxnSpMkLst>
            <pc:docMk/>
            <pc:sldMk cId="3134485262" sldId="357"/>
            <ac:cxnSpMk id="85300" creationId="{D92B7138-C63B-4B15-40B4-2AECDD1CC872}"/>
          </ac:cxnSpMkLst>
        </pc:cxnChg>
        <pc:cxnChg chg="del mod">
          <ac:chgData name="Santiago Torreglosa Diaz" userId="5f8b415d-322a-4294-8c48-0e9dbc0a5e62" providerId="ADAL" clId="{7BFC951A-2EF7-465D-8EC6-CC49E007D173}" dt="2023-02-24T01:53:42.222" v="11" actId="478"/>
          <ac:cxnSpMkLst>
            <pc:docMk/>
            <pc:sldMk cId="3134485262" sldId="357"/>
            <ac:cxnSpMk id="85301" creationId="{F94C9971-1708-A466-420B-9626FC372B21}"/>
          </ac:cxnSpMkLst>
        </pc:cxnChg>
        <pc:cxnChg chg="del mod">
          <ac:chgData name="Santiago Torreglosa Diaz" userId="5f8b415d-322a-4294-8c48-0e9dbc0a5e62" providerId="ADAL" clId="{7BFC951A-2EF7-465D-8EC6-CC49E007D173}" dt="2023-02-24T01:53:42.222" v="11" actId="478"/>
          <ac:cxnSpMkLst>
            <pc:docMk/>
            <pc:sldMk cId="3134485262" sldId="357"/>
            <ac:cxnSpMk id="85302" creationId="{2FDF866F-39BB-4AAE-C29D-FE32C2D67C71}"/>
          </ac:cxnSpMkLst>
        </pc:cxnChg>
        <pc:cxnChg chg="del mod">
          <ac:chgData name="Santiago Torreglosa Diaz" userId="5f8b415d-322a-4294-8c48-0e9dbc0a5e62" providerId="ADAL" clId="{7BFC951A-2EF7-465D-8EC6-CC49E007D173}" dt="2023-02-24T01:53:42.222" v="11" actId="478"/>
          <ac:cxnSpMkLst>
            <pc:docMk/>
            <pc:sldMk cId="3134485262" sldId="357"/>
            <ac:cxnSpMk id="85303" creationId="{4EC33108-6548-AA4A-AD4C-8810BCD8C64D}"/>
          </ac:cxnSpMkLst>
        </pc:cxnChg>
        <pc:cxnChg chg="del mod">
          <ac:chgData name="Santiago Torreglosa Diaz" userId="5f8b415d-322a-4294-8c48-0e9dbc0a5e62" providerId="ADAL" clId="{7BFC951A-2EF7-465D-8EC6-CC49E007D173}" dt="2023-02-24T01:53:42.222" v="11" actId="478"/>
          <ac:cxnSpMkLst>
            <pc:docMk/>
            <pc:sldMk cId="3134485262" sldId="357"/>
            <ac:cxnSpMk id="85304" creationId="{2FCDC6D7-A4B3-CFA5-5990-5719510D8469}"/>
          </ac:cxnSpMkLst>
        </pc:cxnChg>
        <pc:cxnChg chg="del mod">
          <ac:chgData name="Santiago Torreglosa Diaz" userId="5f8b415d-322a-4294-8c48-0e9dbc0a5e62" providerId="ADAL" clId="{7BFC951A-2EF7-465D-8EC6-CC49E007D173}" dt="2023-02-24T01:53:42.222" v="11" actId="478"/>
          <ac:cxnSpMkLst>
            <pc:docMk/>
            <pc:sldMk cId="3134485262" sldId="357"/>
            <ac:cxnSpMk id="85311" creationId="{F4302B00-3B67-FDB3-2200-0038CE32EB9C}"/>
          </ac:cxnSpMkLst>
        </pc:cxnChg>
        <pc:cxnChg chg="del mod">
          <ac:chgData name="Santiago Torreglosa Diaz" userId="5f8b415d-322a-4294-8c48-0e9dbc0a5e62" providerId="ADAL" clId="{7BFC951A-2EF7-465D-8EC6-CC49E007D173}" dt="2023-02-24T02:13:10.996" v="410" actId="478"/>
          <ac:cxnSpMkLst>
            <pc:docMk/>
            <pc:sldMk cId="3134485262" sldId="357"/>
            <ac:cxnSpMk id="85312" creationId="{E9734645-D328-B2D1-A5A7-F2DC71FA31F2}"/>
          </ac:cxnSpMkLst>
        </pc:cxnChg>
        <pc:cxnChg chg="add del mod">
          <ac:chgData name="Santiago Torreglosa Diaz" userId="5f8b415d-322a-4294-8c48-0e9dbc0a5e62" providerId="ADAL" clId="{7BFC951A-2EF7-465D-8EC6-CC49E007D173}" dt="2023-02-24T02:10:06.928" v="263" actId="478"/>
          <ac:cxnSpMkLst>
            <pc:docMk/>
            <pc:sldMk cId="3134485262" sldId="357"/>
            <ac:cxnSpMk id="85314" creationId="{05A0FCF5-658F-CB4C-7E13-8AAEC8C3BB23}"/>
          </ac:cxnSpMkLst>
        </pc:cxnChg>
        <pc:cxnChg chg="add del mod">
          <ac:chgData name="Santiago Torreglosa Diaz" userId="5f8b415d-322a-4294-8c48-0e9dbc0a5e62" providerId="ADAL" clId="{7BFC951A-2EF7-465D-8EC6-CC49E007D173}" dt="2023-02-24T02:10:06.928" v="263" actId="478"/>
          <ac:cxnSpMkLst>
            <pc:docMk/>
            <pc:sldMk cId="3134485262" sldId="357"/>
            <ac:cxnSpMk id="85321" creationId="{C6F6355C-C51B-5196-F812-4F02C417A1E6}"/>
          </ac:cxnSpMkLst>
        </pc:cxnChg>
        <pc:cxnChg chg="add del mod">
          <ac:chgData name="Santiago Torreglosa Diaz" userId="5f8b415d-322a-4294-8c48-0e9dbc0a5e62" providerId="ADAL" clId="{7BFC951A-2EF7-465D-8EC6-CC49E007D173}" dt="2023-02-24T02:10:06.928" v="263" actId="478"/>
          <ac:cxnSpMkLst>
            <pc:docMk/>
            <pc:sldMk cId="3134485262" sldId="357"/>
            <ac:cxnSpMk id="85328" creationId="{FB088979-897F-26DC-CA8C-E7EE14085CE4}"/>
          </ac:cxnSpMkLst>
        </pc:cxnChg>
        <pc:cxnChg chg="add 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5346" creationId="{51A670BE-5D7E-537A-640F-1FE84A45E388}"/>
          </ac:cxnSpMkLst>
        </pc:cxnChg>
        <pc:cxnChg chg="add 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5353" creationId="{313BF2E0-6026-D565-93CF-24DD2B944FDA}"/>
          </ac:cxnSpMkLst>
        </pc:cxnChg>
        <pc:cxnChg chg="add 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5354" creationId="{D099EF0C-0300-CC1F-2800-2AFC7487983D}"/>
          </ac:cxnSpMkLst>
        </pc:cxnChg>
        <pc:cxnChg chg="add 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5361" creationId="{5B05099C-082B-97CE-84D4-3AAF097936F3}"/>
          </ac:cxnSpMkLst>
        </pc:cxnChg>
        <pc:cxnChg chg="add 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5362" creationId="{34778D2E-F55C-9B54-0BA6-CD22D0675445}"/>
          </ac:cxnSpMkLst>
        </pc:cxnChg>
        <pc:cxnChg chg="add 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5369" creationId="{08CB28FA-49E1-5E85-4645-E57810ADB074}"/>
          </ac:cxnSpMkLst>
        </pc:cxnChg>
        <pc:cxnChg chg="add del mod">
          <ac:chgData name="Santiago Torreglosa Diaz" userId="5f8b415d-322a-4294-8c48-0e9dbc0a5e62" providerId="ADAL" clId="{7BFC951A-2EF7-465D-8EC6-CC49E007D173}" dt="2023-02-24T02:14:11.639" v="477"/>
          <ac:cxnSpMkLst>
            <pc:docMk/>
            <pc:sldMk cId="3134485262" sldId="357"/>
            <ac:cxnSpMk id="85382" creationId="{314A349E-C164-C848-13F2-5F44FB89AA6A}"/>
          </ac:cxnSpMkLst>
        </pc:cxnChg>
        <pc:cxnChg chg="add 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5389" creationId="{31D7EBA4-5EBF-4D55-18E9-E64F017E3970}"/>
          </ac:cxnSpMkLst>
        </pc:cxnChg>
        <pc:cxnChg chg="add 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5390" creationId="{49904629-5CC2-8ACF-1357-A5A6AC882BEB}"/>
          </ac:cxnSpMkLst>
        </pc:cxnChg>
        <pc:cxnChg chg="add mod">
          <ac:chgData name="Santiago Torreglosa Diaz" userId="5f8b415d-322a-4294-8c48-0e9dbc0a5e62" providerId="ADAL" clId="{7BFC951A-2EF7-465D-8EC6-CC49E007D173}" dt="2023-02-24T02:14:51.369" v="514" actId="1036"/>
          <ac:cxnSpMkLst>
            <pc:docMk/>
            <pc:sldMk cId="3134485262" sldId="357"/>
            <ac:cxnSpMk id="85391" creationId="{294F6DB4-1F6A-7E4E-6CA4-E85A638C5D25}"/>
          </ac:cxnSpMkLst>
        </pc:cxnChg>
        <pc:cxnChg chg="add mod">
          <ac:chgData name="Santiago Torreglosa Diaz" userId="5f8b415d-322a-4294-8c48-0e9dbc0a5e62" providerId="ADAL" clId="{7BFC951A-2EF7-465D-8EC6-CC49E007D173}" dt="2023-02-24T02:19:36.212" v="589" actId="1035"/>
          <ac:cxnSpMkLst>
            <pc:docMk/>
            <pc:sldMk cId="3134485262" sldId="357"/>
            <ac:cxnSpMk id="85407" creationId="{9EC6E195-218E-FBDD-BCBE-F6A9CC530849}"/>
          </ac:cxnSpMkLst>
        </pc:cxnChg>
        <pc:cxnChg chg="add mod">
          <ac:chgData name="Santiago Torreglosa Diaz" userId="5f8b415d-322a-4294-8c48-0e9dbc0a5e62" providerId="ADAL" clId="{7BFC951A-2EF7-465D-8EC6-CC49E007D173}" dt="2023-02-24T02:19:36.212" v="589" actId="1035"/>
          <ac:cxnSpMkLst>
            <pc:docMk/>
            <pc:sldMk cId="3134485262" sldId="357"/>
            <ac:cxnSpMk id="85408" creationId="{BB44B601-AD56-9361-82A4-4F1A25912D17}"/>
          </ac:cxnSpMkLst>
        </pc:cxnChg>
        <pc:cxnChg chg="add mod">
          <ac:chgData name="Santiago Torreglosa Diaz" userId="5f8b415d-322a-4294-8c48-0e9dbc0a5e62" providerId="ADAL" clId="{7BFC951A-2EF7-465D-8EC6-CC49E007D173}" dt="2023-02-24T02:19:36.212" v="589" actId="1035"/>
          <ac:cxnSpMkLst>
            <pc:docMk/>
            <pc:sldMk cId="3134485262" sldId="357"/>
            <ac:cxnSpMk id="85409" creationId="{F1BD983D-26A9-355C-9C01-4F5940C1BFF0}"/>
          </ac:cxnSpMkLst>
        </pc:cxnChg>
        <pc:cxnChg chg="add mod">
          <ac:chgData name="Santiago Torreglosa Diaz" userId="5f8b415d-322a-4294-8c48-0e9dbc0a5e62" providerId="ADAL" clId="{7BFC951A-2EF7-465D-8EC6-CC49E007D173}" dt="2023-02-24T02:19:36.212" v="589" actId="1035"/>
          <ac:cxnSpMkLst>
            <pc:docMk/>
            <pc:sldMk cId="3134485262" sldId="357"/>
            <ac:cxnSpMk id="85410" creationId="{F110C7F1-453C-8164-6445-6977D3CB0C41}"/>
          </ac:cxnSpMkLst>
        </pc:cxnChg>
      </pc:sldChg>
      <pc:sldChg chg="add">
        <pc:chgData name="Santiago Torreglosa Diaz" userId="5f8b415d-322a-4294-8c48-0e9dbc0a5e62" providerId="ADAL" clId="{7BFC951A-2EF7-465D-8EC6-CC49E007D173}" dt="2023-02-24T02:10:44.330" v="265"/>
        <pc:sldMkLst>
          <pc:docMk/>
          <pc:sldMk cId="445939804" sldId="358"/>
        </pc:sldMkLst>
      </pc:sldChg>
      <pc:sldChg chg="addSp delSp modSp add mod">
        <pc:chgData name="Santiago Torreglosa Diaz" userId="5f8b415d-322a-4294-8c48-0e9dbc0a5e62" providerId="ADAL" clId="{7BFC951A-2EF7-465D-8EC6-CC49E007D173}" dt="2023-02-25T01:21:11.635" v="709"/>
        <pc:sldMkLst>
          <pc:docMk/>
          <pc:sldMk cId="2332585446" sldId="359"/>
        </pc:sldMkLst>
        <pc:spChg chg="add del">
          <ac:chgData name="Santiago Torreglosa Diaz" userId="5f8b415d-322a-4294-8c48-0e9dbc0a5e62" providerId="ADAL" clId="{7BFC951A-2EF7-465D-8EC6-CC49E007D173}" dt="2023-02-25T01:20:57.428" v="705"/>
          <ac:spMkLst>
            <pc:docMk/>
            <pc:sldMk cId="2332585446" sldId="359"/>
            <ac:spMk id="3" creationId="{E20A5188-2EBE-FC4D-05CF-1C02C6883B04}"/>
          </ac:spMkLst>
        </pc:spChg>
        <pc:spChg chg="add del">
          <ac:chgData name="Santiago Torreglosa Diaz" userId="5f8b415d-322a-4294-8c48-0e9dbc0a5e62" providerId="ADAL" clId="{7BFC951A-2EF7-465D-8EC6-CC49E007D173}" dt="2023-02-25T01:21:09.721" v="707"/>
          <ac:spMkLst>
            <pc:docMk/>
            <pc:sldMk cId="2332585446" sldId="359"/>
            <ac:spMk id="4" creationId="{1AE2EB05-EE80-130A-B588-F816D8462C1E}"/>
          </ac:spMkLst>
        </pc:spChg>
        <pc:spChg chg="add del">
          <ac:chgData name="Santiago Torreglosa Diaz" userId="5f8b415d-322a-4294-8c48-0e9dbc0a5e62" providerId="ADAL" clId="{7BFC951A-2EF7-465D-8EC6-CC49E007D173}" dt="2023-02-25T01:21:11.635" v="709"/>
          <ac:spMkLst>
            <pc:docMk/>
            <pc:sldMk cId="2332585446" sldId="359"/>
            <ac:spMk id="5" creationId="{92557627-258E-894E-C781-2AFF5B8EF8DC}"/>
          </ac:spMkLst>
        </pc:spChg>
        <pc:spChg chg="mod">
          <ac:chgData name="Santiago Torreglosa Diaz" userId="5f8b415d-322a-4294-8c48-0e9dbc0a5e62" providerId="ADAL" clId="{7BFC951A-2EF7-465D-8EC6-CC49E007D173}" dt="2023-02-24T02:20:57.892" v="703" actId="1076"/>
          <ac:spMkLst>
            <pc:docMk/>
            <pc:sldMk cId="2332585446" sldId="359"/>
            <ac:spMk id="18" creationId="{AA73D2F7-1748-E718-5674-64DAA229131F}"/>
          </ac:spMkLst>
        </pc:spChg>
        <pc:grpChg chg="mod">
          <ac:chgData name="Santiago Torreglosa Diaz" userId="5f8b415d-322a-4294-8c48-0e9dbc0a5e62" providerId="ADAL" clId="{7BFC951A-2EF7-465D-8EC6-CC49E007D173}" dt="2023-02-24T02:20:37.216" v="687" actId="1038"/>
          <ac:grpSpMkLst>
            <pc:docMk/>
            <pc:sldMk cId="2332585446" sldId="359"/>
            <ac:grpSpMk id="20" creationId="{A78D01C2-6D0A-076F-44C9-4057FA632E22}"/>
          </ac:grpSpMkLst>
        </pc:grpChg>
        <pc:grpChg chg="mod">
          <ac:chgData name="Santiago Torreglosa Diaz" userId="5f8b415d-322a-4294-8c48-0e9dbc0a5e62" providerId="ADAL" clId="{7BFC951A-2EF7-465D-8EC6-CC49E007D173}" dt="2023-02-24T02:20:37.216" v="687" actId="1038"/>
          <ac:grpSpMkLst>
            <pc:docMk/>
            <pc:sldMk cId="2332585446" sldId="359"/>
            <ac:grpSpMk id="54" creationId="{2205E954-FC0A-46EE-0E00-B6D10C380E1A}"/>
          </ac:grpSpMkLst>
        </pc:grpChg>
        <pc:grpChg chg="mod">
          <ac:chgData name="Santiago Torreglosa Diaz" userId="5f8b415d-322a-4294-8c48-0e9dbc0a5e62" providerId="ADAL" clId="{7BFC951A-2EF7-465D-8EC6-CC49E007D173}" dt="2023-02-24T02:20:37.216" v="687" actId="1038"/>
          <ac:grpSpMkLst>
            <pc:docMk/>
            <pc:sldMk cId="2332585446" sldId="359"/>
            <ac:grpSpMk id="57" creationId="{4975EA26-6138-426D-89E3-CCA2890DF62C}"/>
          </ac:grpSpMkLst>
        </pc:grpChg>
        <pc:grpChg chg="mod">
          <ac:chgData name="Santiago Torreglosa Diaz" userId="5f8b415d-322a-4294-8c48-0e9dbc0a5e62" providerId="ADAL" clId="{7BFC951A-2EF7-465D-8EC6-CC49E007D173}" dt="2023-02-24T02:20:43.471" v="702" actId="1036"/>
          <ac:grpSpMkLst>
            <pc:docMk/>
            <pc:sldMk cId="2332585446" sldId="359"/>
            <ac:grpSpMk id="84998" creationId="{02FD53E3-FD0F-2BBE-A6E8-58A2128B929D}"/>
          </ac:grpSpMkLst>
        </pc:grpChg>
        <pc:grpChg chg="mod">
          <ac:chgData name="Santiago Torreglosa Diaz" userId="5f8b415d-322a-4294-8c48-0e9dbc0a5e62" providerId="ADAL" clId="{7BFC951A-2EF7-465D-8EC6-CC49E007D173}" dt="2023-02-24T02:20:43.471" v="702" actId="1036"/>
          <ac:grpSpMkLst>
            <pc:docMk/>
            <pc:sldMk cId="2332585446" sldId="359"/>
            <ac:grpSpMk id="85001" creationId="{B859DC41-79C6-01D3-E6AF-904E165ED94C}"/>
          </ac:grpSpMkLst>
        </pc:grpChg>
        <pc:grpChg chg="mod">
          <ac:chgData name="Santiago Torreglosa Diaz" userId="5f8b415d-322a-4294-8c48-0e9dbc0a5e62" providerId="ADAL" clId="{7BFC951A-2EF7-465D-8EC6-CC49E007D173}" dt="2023-02-24T02:20:43.471" v="702" actId="1036"/>
          <ac:grpSpMkLst>
            <pc:docMk/>
            <pc:sldMk cId="2332585446" sldId="359"/>
            <ac:grpSpMk id="85006" creationId="{83290EB0-0849-F025-793B-602978F8479C}"/>
          </ac:grpSpMkLst>
        </pc:grpChg>
        <pc:grpChg chg="mod">
          <ac:chgData name="Santiago Torreglosa Diaz" userId="5f8b415d-322a-4294-8c48-0e9dbc0a5e62" providerId="ADAL" clId="{7BFC951A-2EF7-465D-8EC6-CC49E007D173}" dt="2023-02-24T02:20:43.471" v="702" actId="1036"/>
          <ac:grpSpMkLst>
            <pc:docMk/>
            <pc:sldMk cId="2332585446" sldId="359"/>
            <ac:grpSpMk id="85009" creationId="{7BE1E228-B619-493C-8ECF-2DE94AD1F172}"/>
          </ac:grpSpMkLst>
        </pc:grpChg>
        <pc:grpChg chg="mod">
          <ac:chgData name="Santiago Torreglosa Diaz" userId="5f8b415d-322a-4294-8c48-0e9dbc0a5e62" providerId="ADAL" clId="{7BFC951A-2EF7-465D-8EC6-CC49E007D173}" dt="2023-02-24T02:20:43.471" v="702" actId="1036"/>
          <ac:grpSpMkLst>
            <pc:docMk/>
            <pc:sldMk cId="2332585446" sldId="359"/>
            <ac:grpSpMk id="85014" creationId="{D3D95AF7-2C54-A077-1D56-9396C637332B}"/>
          </ac:grpSpMkLst>
        </pc:grpChg>
        <pc:grpChg chg="mod">
          <ac:chgData name="Santiago Torreglosa Diaz" userId="5f8b415d-322a-4294-8c48-0e9dbc0a5e62" providerId="ADAL" clId="{7BFC951A-2EF7-465D-8EC6-CC49E007D173}" dt="2023-02-24T02:20:43.471" v="702" actId="1036"/>
          <ac:grpSpMkLst>
            <pc:docMk/>
            <pc:sldMk cId="2332585446" sldId="359"/>
            <ac:grpSpMk id="85017" creationId="{5DA97AAB-FC09-353A-8D2A-461109BDDED5}"/>
          </ac:grpSpMkLst>
        </pc:grpChg>
        <pc:grpChg chg="mod">
          <ac:chgData name="Santiago Torreglosa Diaz" userId="5f8b415d-322a-4294-8c48-0e9dbc0a5e62" providerId="ADAL" clId="{7BFC951A-2EF7-465D-8EC6-CC49E007D173}" dt="2023-02-24T02:20:43.471" v="702" actId="1036"/>
          <ac:grpSpMkLst>
            <pc:docMk/>
            <pc:sldMk cId="2332585446" sldId="359"/>
            <ac:grpSpMk id="85022" creationId="{948B12EC-7FFF-0171-38F4-DD9960E35F1D}"/>
          </ac:grpSpMkLst>
        </pc:grpChg>
        <pc:grpChg chg="mod">
          <ac:chgData name="Santiago Torreglosa Diaz" userId="5f8b415d-322a-4294-8c48-0e9dbc0a5e62" providerId="ADAL" clId="{7BFC951A-2EF7-465D-8EC6-CC49E007D173}" dt="2023-02-24T02:20:43.471" v="702" actId="1036"/>
          <ac:grpSpMkLst>
            <pc:docMk/>
            <pc:sldMk cId="2332585446" sldId="359"/>
            <ac:grpSpMk id="85025" creationId="{4799EA25-5B54-DB53-E736-DB4DDC5863F2}"/>
          </ac:grpSpMkLst>
        </pc:grpChg>
        <pc:grpChg chg="del">
          <ac:chgData name="Santiago Torreglosa Diaz" userId="5f8b415d-322a-4294-8c48-0e9dbc0a5e62" providerId="ADAL" clId="{7BFC951A-2EF7-465D-8EC6-CC49E007D173}" dt="2023-02-24T02:20:18.180" v="591" actId="478"/>
          <ac:grpSpMkLst>
            <pc:docMk/>
            <pc:sldMk cId="2332585446" sldId="359"/>
            <ac:grpSpMk id="85029" creationId="{E42167D6-1BC4-2D31-C89A-9BD189B43B30}"/>
          </ac:grpSpMkLst>
        </pc:grpChg>
        <pc:grpChg chg="del">
          <ac:chgData name="Santiago Torreglosa Diaz" userId="5f8b415d-322a-4294-8c48-0e9dbc0a5e62" providerId="ADAL" clId="{7BFC951A-2EF7-465D-8EC6-CC49E007D173}" dt="2023-02-24T02:20:18.180" v="591" actId="478"/>
          <ac:grpSpMkLst>
            <pc:docMk/>
            <pc:sldMk cId="2332585446" sldId="359"/>
            <ac:grpSpMk id="85033" creationId="{AB97F9FD-580C-A52F-E28D-D64C9E70A94E}"/>
          </ac:grpSpMkLst>
        </pc:grpChg>
        <pc:grpChg chg="del">
          <ac:chgData name="Santiago Torreglosa Diaz" userId="5f8b415d-322a-4294-8c48-0e9dbc0a5e62" providerId="ADAL" clId="{7BFC951A-2EF7-465D-8EC6-CC49E007D173}" dt="2023-02-24T02:20:18.180" v="591" actId="478"/>
          <ac:grpSpMkLst>
            <pc:docMk/>
            <pc:sldMk cId="2332585446" sldId="359"/>
            <ac:grpSpMk id="85036" creationId="{4C6C6931-42DC-9028-7C97-95792600B2A2}"/>
          </ac:grpSpMkLst>
        </pc:grpChg>
        <pc:grpChg chg="del">
          <ac:chgData name="Santiago Torreglosa Diaz" userId="5f8b415d-322a-4294-8c48-0e9dbc0a5e62" providerId="ADAL" clId="{7BFC951A-2EF7-465D-8EC6-CC49E007D173}" dt="2023-02-24T02:20:18.180" v="591" actId="478"/>
          <ac:grpSpMkLst>
            <pc:docMk/>
            <pc:sldMk cId="2332585446" sldId="359"/>
            <ac:grpSpMk id="85041" creationId="{9834D6F2-13C2-C727-9EF9-5205B5C6F44B}"/>
          </ac:grpSpMkLst>
        </pc:grpChg>
        <pc:grpChg chg="del">
          <ac:chgData name="Santiago Torreglosa Diaz" userId="5f8b415d-322a-4294-8c48-0e9dbc0a5e62" providerId="ADAL" clId="{7BFC951A-2EF7-465D-8EC6-CC49E007D173}" dt="2023-02-24T02:20:18.180" v="591" actId="478"/>
          <ac:grpSpMkLst>
            <pc:docMk/>
            <pc:sldMk cId="2332585446" sldId="359"/>
            <ac:grpSpMk id="85044" creationId="{D17F8E8B-3608-08E3-3448-B39394D6C1E2}"/>
          </ac:grpSpMkLst>
        </pc:grpChg>
        <pc:grpChg chg="del">
          <ac:chgData name="Santiago Torreglosa Diaz" userId="5f8b415d-322a-4294-8c48-0e9dbc0a5e62" providerId="ADAL" clId="{7BFC951A-2EF7-465D-8EC6-CC49E007D173}" dt="2023-02-24T02:20:18.180" v="591" actId="478"/>
          <ac:grpSpMkLst>
            <pc:docMk/>
            <pc:sldMk cId="2332585446" sldId="359"/>
            <ac:grpSpMk id="85051" creationId="{387AD983-D478-A73C-A741-9F18F72273C1}"/>
          </ac:grpSpMkLst>
        </pc:grpChg>
        <pc:grpChg chg="del">
          <ac:chgData name="Santiago Torreglosa Diaz" userId="5f8b415d-322a-4294-8c48-0e9dbc0a5e62" providerId="ADAL" clId="{7BFC951A-2EF7-465D-8EC6-CC49E007D173}" dt="2023-02-24T02:20:18.180" v="591" actId="478"/>
          <ac:grpSpMkLst>
            <pc:docMk/>
            <pc:sldMk cId="2332585446" sldId="359"/>
            <ac:grpSpMk id="85070" creationId="{4CC80EAE-0473-05AB-CB1A-B6581799E337}"/>
          </ac:grpSpMkLst>
        </pc:grpChg>
        <pc:grpChg chg="del">
          <ac:chgData name="Santiago Torreglosa Diaz" userId="5f8b415d-322a-4294-8c48-0e9dbc0a5e62" providerId="ADAL" clId="{7BFC951A-2EF7-465D-8EC6-CC49E007D173}" dt="2023-02-24T02:20:18.180" v="591" actId="478"/>
          <ac:grpSpMkLst>
            <pc:docMk/>
            <pc:sldMk cId="2332585446" sldId="359"/>
            <ac:grpSpMk id="85075" creationId="{E47853E4-4698-9BCB-3818-20C3EA828175}"/>
          </ac:grpSpMkLst>
        </pc:grpChg>
        <pc:grpChg chg="del">
          <ac:chgData name="Santiago Torreglosa Diaz" userId="5f8b415d-322a-4294-8c48-0e9dbc0a5e62" providerId="ADAL" clId="{7BFC951A-2EF7-465D-8EC6-CC49E007D173}" dt="2023-02-24T02:20:18.180" v="591" actId="478"/>
          <ac:grpSpMkLst>
            <pc:docMk/>
            <pc:sldMk cId="2332585446" sldId="359"/>
            <ac:grpSpMk id="85078" creationId="{BA371CAC-8F3D-1689-F387-315AEFD7A500}"/>
          </ac:grpSpMkLst>
        </pc:grpChg>
        <pc:grpChg chg="mod">
          <ac:chgData name="Santiago Torreglosa Diaz" userId="5f8b415d-322a-4294-8c48-0e9dbc0a5e62" providerId="ADAL" clId="{7BFC951A-2EF7-465D-8EC6-CC49E007D173}" dt="2023-02-24T02:20:37.216" v="687" actId="1038"/>
          <ac:grpSpMkLst>
            <pc:docMk/>
            <pc:sldMk cId="2332585446" sldId="359"/>
            <ac:grpSpMk id="85347" creationId="{B4316211-BB4B-EBA4-0EAC-D47BA1F6D987}"/>
          </ac:grpSpMkLst>
        </pc:grpChg>
        <pc:grpChg chg="mod">
          <ac:chgData name="Santiago Torreglosa Diaz" userId="5f8b415d-322a-4294-8c48-0e9dbc0a5e62" providerId="ADAL" clId="{7BFC951A-2EF7-465D-8EC6-CC49E007D173}" dt="2023-02-24T02:20:37.216" v="687" actId="1038"/>
          <ac:grpSpMkLst>
            <pc:docMk/>
            <pc:sldMk cId="2332585446" sldId="359"/>
            <ac:grpSpMk id="85350" creationId="{6BBADD3B-79CF-DF4E-FAF4-0513A649B5E7}"/>
          </ac:grpSpMkLst>
        </pc:grpChg>
        <pc:grpChg chg="mod">
          <ac:chgData name="Santiago Torreglosa Diaz" userId="5f8b415d-322a-4294-8c48-0e9dbc0a5e62" providerId="ADAL" clId="{7BFC951A-2EF7-465D-8EC6-CC49E007D173}" dt="2023-02-24T02:20:37.216" v="687" actId="1038"/>
          <ac:grpSpMkLst>
            <pc:docMk/>
            <pc:sldMk cId="2332585446" sldId="359"/>
            <ac:grpSpMk id="85355" creationId="{25EE2C37-5137-011D-C7E8-B5F0C60EE11F}"/>
          </ac:grpSpMkLst>
        </pc:grpChg>
        <pc:grpChg chg="mod">
          <ac:chgData name="Santiago Torreglosa Diaz" userId="5f8b415d-322a-4294-8c48-0e9dbc0a5e62" providerId="ADAL" clId="{7BFC951A-2EF7-465D-8EC6-CC49E007D173}" dt="2023-02-24T02:20:37.216" v="687" actId="1038"/>
          <ac:grpSpMkLst>
            <pc:docMk/>
            <pc:sldMk cId="2332585446" sldId="359"/>
            <ac:grpSpMk id="85358" creationId="{CBCC3D52-FC8A-23D4-39E1-FB4336FB005A}"/>
          </ac:grpSpMkLst>
        </pc:grpChg>
        <pc:grpChg chg="mod">
          <ac:chgData name="Santiago Torreglosa Diaz" userId="5f8b415d-322a-4294-8c48-0e9dbc0a5e62" providerId="ADAL" clId="{7BFC951A-2EF7-465D-8EC6-CC49E007D173}" dt="2023-02-24T02:20:37.216" v="687" actId="1038"/>
          <ac:grpSpMkLst>
            <pc:docMk/>
            <pc:sldMk cId="2332585446" sldId="359"/>
            <ac:grpSpMk id="85363" creationId="{468FCA9E-0115-1062-419C-5E3F28EEE2BE}"/>
          </ac:grpSpMkLst>
        </pc:grpChg>
        <pc:grpChg chg="mod">
          <ac:chgData name="Santiago Torreglosa Diaz" userId="5f8b415d-322a-4294-8c48-0e9dbc0a5e62" providerId="ADAL" clId="{7BFC951A-2EF7-465D-8EC6-CC49E007D173}" dt="2023-02-24T02:20:37.216" v="687" actId="1038"/>
          <ac:grpSpMkLst>
            <pc:docMk/>
            <pc:sldMk cId="2332585446" sldId="359"/>
            <ac:grpSpMk id="85366" creationId="{A333C532-64A3-6C19-2051-BFB6ED4894DD}"/>
          </ac:grpSpMkLst>
        </pc:grpChg>
        <pc:grpChg chg="mod">
          <ac:chgData name="Santiago Torreglosa Diaz" userId="5f8b415d-322a-4294-8c48-0e9dbc0a5e62" providerId="ADAL" clId="{7BFC951A-2EF7-465D-8EC6-CC49E007D173}" dt="2023-02-24T02:20:43.471" v="702" actId="1036"/>
          <ac:grpSpMkLst>
            <pc:docMk/>
            <pc:sldMk cId="2332585446" sldId="359"/>
            <ac:grpSpMk id="85373" creationId="{BC6702F6-5D29-064E-CE6E-AC8D2154289C}"/>
          </ac:grpSpMkLst>
        </pc:grpChg>
        <pc:cxnChg chg="mod">
          <ac:chgData name="Santiago Torreglosa Diaz" userId="5f8b415d-322a-4294-8c48-0e9dbc0a5e62" providerId="ADAL" clId="{7BFC951A-2EF7-465D-8EC6-CC49E007D173}" dt="2023-02-24T02:20:37.216" v="687" actId="1038"/>
          <ac:cxnSpMkLst>
            <pc:docMk/>
            <pc:sldMk cId="2332585446" sldId="359"/>
            <ac:cxnSpMk id="53" creationId="{2027D077-7305-0854-6DBA-C77C3E00BED8}"/>
          </ac:cxnSpMkLst>
        </pc:cxnChg>
        <pc:cxnChg chg="mod">
          <ac:chgData name="Santiago Torreglosa Diaz" userId="5f8b415d-322a-4294-8c48-0e9dbc0a5e62" providerId="ADAL" clId="{7BFC951A-2EF7-465D-8EC6-CC49E007D173}" dt="2023-02-24T02:20:37.216" v="687" actId="1038"/>
          <ac:cxnSpMkLst>
            <pc:docMk/>
            <pc:sldMk cId="2332585446" sldId="359"/>
            <ac:cxnSpMk id="60" creationId="{5C00A96A-B19E-B096-15B7-6B67E1FAACB1}"/>
          </ac:cxnSpMkLst>
        </pc:cxnChg>
        <pc:cxnChg chg="mod">
          <ac:chgData name="Santiago Torreglosa Diaz" userId="5f8b415d-322a-4294-8c48-0e9dbc0a5e62" providerId="ADAL" clId="{7BFC951A-2EF7-465D-8EC6-CC49E007D173}" dt="2023-02-24T02:20:43.471" v="702" actId="1036"/>
          <ac:cxnSpMkLst>
            <pc:docMk/>
            <pc:sldMk cId="2332585446" sldId="359"/>
            <ac:cxnSpMk id="84997" creationId="{4C73D789-1F41-B05D-90F6-B06FDC994005}"/>
          </ac:cxnSpMkLst>
        </pc:cxnChg>
        <pc:cxnChg chg="mod">
          <ac:chgData name="Santiago Torreglosa Diaz" userId="5f8b415d-322a-4294-8c48-0e9dbc0a5e62" providerId="ADAL" clId="{7BFC951A-2EF7-465D-8EC6-CC49E007D173}" dt="2023-02-24T02:20:43.471" v="702" actId="1036"/>
          <ac:cxnSpMkLst>
            <pc:docMk/>
            <pc:sldMk cId="2332585446" sldId="359"/>
            <ac:cxnSpMk id="85004" creationId="{AF761F84-A32E-5888-1B8D-3E5E618DC4D7}"/>
          </ac:cxnSpMkLst>
        </pc:cxnChg>
        <pc:cxnChg chg="mod">
          <ac:chgData name="Santiago Torreglosa Diaz" userId="5f8b415d-322a-4294-8c48-0e9dbc0a5e62" providerId="ADAL" clId="{7BFC951A-2EF7-465D-8EC6-CC49E007D173}" dt="2023-02-24T02:20:43.471" v="702" actId="1036"/>
          <ac:cxnSpMkLst>
            <pc:docMk/>
            <pc:sldMk cId="2332585446" sldId="359"/>
            <ac:cxnSpMk id="85005" creationId="{50CE7973-6419-06A0-DE68-0E640E7B7CDF}"/>
          </ac:cxnSpMkLst>
        </pc:cxnChg>
        <pc:cxnChg chg="mod">
          <ac:chgData name="Santiago Torreglosa Diaz" userId="5f8b415d-322a-4294-8c48-0e9dbc0a5e62" providerId="ADAL" clId="{7BFC951A-2EF7-465D-8EC6-CC49E007D173}" dt="2023-02-24T02:20:43.471" v="702" actId="1036"/>
          <ac:cxnSpMkLst>
            <pc:docMk/>
            <pc:sldMk cId="2332585446" sldId="359"/>
            <ac:cxnSpMk id="85012" creationId="{BA969AE6-1755-903F-A6DA-E42B9BD26D1C}"/>
          </ac:cxnSpMkLst>
        </pc:cxnChg>
        <pc:cxnChg chg="mod">
          <ac:chgData name="Santiago Torreglosa Diaz" userId="5f8b415d-322a-4294-8c48-0e9dbc0a5e62" providerId="ADAL" clId="{7BFC951A-2EF7-465D-8EC6-CC49E007D173}" dt="2023-02-24T02:20:43.471" v="702" actId="1036"/>
          <ac:cxnSpMkLst>
            <pc:docMk/>
            <pc:sldMk cId="2332585446" sldId="359"/>
            <ac:cxnSpMk id="85013" creationId="{DB0AB7BC-B63C-F485-6746-58C571C1BE37}"/>
          </ac:cxnSpMkLst>
        </pc:cxnChg>
        <pc:cxnChg chg="mod">
          <ac:chgData name="Santiago Torreglosa Diaz" userId="5f8b415d-322a-4294-8c48-0e9dbc0a5e62" providerId="ADAL" clId="{7BFC951A-2EF7-465D-8EC6-CC49E007D173}" dt="2023-02-24T02:20:43.471" v="702" actId="1036"/>
          <ac:cxnSpMkLst>
            <pc:docMk/>
            <pc:sldMk cId="2332585446" sldId="359"/>
            <ac:cxnSpMk id="85020" creationId="{9984D426-71AA-33AB-E6FC-A70F41072297}"/>
          </ac:cxnSpMkLst>
        </pc:cxnChg>
        <pc:cxnChg chg="mod">
          <ac:chgData name="Santiago Torreglosa Diaz" userId="5f8b415d-322a-4294-8c48-0e9dbc0a5e62" providerId="ADAL" clId="{7BFC951A-2EF7-465D-8EC6-CC49E007D173}" dt="2023-02-24T02:20:43.471" v="702" actId="1036"/>
          <ac:cxnSpMkLst>
            <pc:docMk/>
            <pc:sldMk cId="2332585446" sldId="359"/>
            <ac:cxnSpMk id="85021" creationId="{DCB12BE1-0E64-3FF0-3DBF-E34053184599}"/>
          </ac:cxnSpMkLst>
        </pc:cxnChg>
        <pc:cxnChg chg="mod">
          <ac:chgData name="Santiago Torreglosa Diaz" userId="5f8b415d-322a-4294-8c48-0e9dbc0a5e62" providerId="ADAL" clId="{7BFC951A-2EF7-465D-8EC6-CC49E007D173}" dt="2023-02-24T02:20:43.471" v="702" actId="1036"/>
          <ac:cxnSpMkLst>
            <pc:docMk/>
            <pc:sldMk cId="2332585446" sldId="359"/>
            <ac:cxnSpMk id="85028" creationId="{3CFF4BA6-F121-57D8-24E4-225B34A81708}"/>
          </ac:cxnSpMkLst>
        </pc:cxnChg>
        <pc:cxnChg chg="del mod">
          <ac:chgData name="Santiago Torreglosa Diaz" userId="5f8b415d-322a-4294-8c48-0e9dbc0a5e62" providerId="ADAL" clId="{7BFC951A-2EF7-465D-8EC6-CC49E007D173}" dt="2023-02-24T02:20:18.180" v="591" actId="478"/>
          <ac:cxnSpMkLst>
            <pc:docMk/>
            <pc:sldMk cId="2332585446" sldId="359"/>
            <ac:cxnSpMk id="85032" creationId="{AD41684E-D30B-A243-377F-FCBE935895FA}"/>
          </ac:cxnSpMkLst>
        </pc:cxnChg>
        <pc:cxnChg chg="del mod">
          <ac:chgData name="Santiago Torreglosa Diaz" userId="5f8b415d-322a-4294-8c48-0e9dbc0a5e62" providerId="ADAL" clId="{7BFC951A-2EF7-465D-8EC6-CC49E007D173}" dt="2023-02-24T02:20:18.180" v="591" actId="478"/>
          <ac:cxnSpMkLst>
            <pc:docMk/>
            <pc:sldMk cId="2332585446" sldId="359"/>
            <ac:cxnSpMk id="85039" creationId="{4754EFB2-54F7-004C-7AEA-8BA8F726C6E8}"/>
          </ac:cxnSpMkLst>
        </pc:cxnChg>
        <pc:cxnChg chg="del mod">
          <ac:chgData name="Santiago Torreglosa Diaz" userId="5f8b415d-322a-4294-8c48-0e9dbc0a5e62" providerId="ADAL" clId="{7BFC951A-2EF7-465D-8EC6-CC49E007D173}" dt="2023-02-24T02:20:18.180" v="591" actId="478"/>
          <ac:cxnSpMkLst>
            <pc:docMk/>
            <pc:sldMk cId="2332585446" sldId="359"/>
            <ac:cxnSpMk id="85040" creationId="{181E16DA-EF54-120D-AEE0-21E8626FB0A0}"/>
          </ac:cxnSpMkLst>
        </pc:cxnChg>
        <pc:cxnChg chg="del mod">
          <ac:chgData name="Santiago Torreglosa Diaz" userId="5f8b415d-322a-4294-8c48-0e9dbc0a5e62" providerId="ADAL" clId="{7BFC951A-2EF7-465D-8EC6-CC49E007D173}" dt="2023-02-24T02:20:18.180" v="591" actId="478"/>
          <ac:cxnSpMkLst>
            <pc:docMk/>
            <pc:sldMk cId="2332585446" sldId="359"/>
            <ac:cxnSpMk id="85047" creationId="{F8A98FAB-54AA-727A-9281-59438F4B41F8}"/>
          </ac:cxnSpMkLst>
        </pc:cxnChg>
        <pc:cxnChg chg="del mod">
          <ac:chgData name="Santiago Torreglosa Diaz" userId="5f8b415d-322a-4294-8c48-0e9dbc0a5e62" providerId="ADAL" clId="{7BFC951A-2EF7-465D-8EC6-CC49E007D173}" dt="2023-02-24T02:20:18.180" v="591" actId="478"/>
          <ac:cxnSpMkLst>
            <pc:docMk/>
            <pc:sldMk cId="2332585446" sldId="359"/>
            <ac:cxnSpMk id="85048" creationId="{25D17BB2-3D31-D31F-3D21-247F55790C54}"/>
          </ac:cxnSpMkLst>
        </pc:cxnChg>
        <pc:cxnChg chg="del mod">
          <ac:chgData name="Santiago Torreglosa Diaz" userId="5f8b415d-322a-4294-8c48-0e9dbc0a5e62" providerId="ADAL" clId="{7BFC951A-2EF7-465D-8EC6-CC49E007D173}" dt="2023-02-24T02:20:18.180" v="591" actId="478"/>
          <ac:cxnSpMkLst>
            <pc:docMk/>
            <pc:sldMk cId="2332585446" sldId="359"/>
            <ac:cxnSpMk id="85073" creationId="{C316F47D-4F09-4696-C4C4-126ECA2CD337}"/>
          </ac:cxnSpMkLst>
        </pc:cxnChg>
        <pc:cxnChg chg="del mod">
          <ac:chgData name="Santiago Torreglosa Diaz" userId="5f8b415d-322a-4294-8c48-0e9dbc0a5e62" providerId="ADAL" clId="{7BFC951A-2EF7-465D-8EC6-CC49E007D173}" dt="2023-02-24T02:20:18.180" v="591" actId="478"/>
          <ac:cxnSpMkLst>
            <pc:docMk/>
            <pc:sldMk cId="2332585446" sldId="359"/>
            <ac:cxnSpMk id="85074" creationId="{7714F901-E3F1-13D1-E894-7433750C1FCC}"/>
          </ac:cxnSpMkLst>
        </pc:cxnChg>
        <pc:cxnChg chg="del mod">
          <ac:chgData name="Santiago Torreglosa Diaz" userId="5f8b415d-322a-4294-8c48-0e9dbc0a5e62" providerId="ADAL" clId="{7BFC951A-2EF7-465D-8EC6-CC49E007D173}" dt="2023-02-24T02:20:18.180" v="591" actId="478"/>
          <ac:cxnSpMkLst>
            <pc:docMk/>
            <pc:sldMk cId="2332585446" sldId="359"/>
            <ac:cxnSpMk id="85081" creationId="{6A7BE890-DE24-C59E-4D1D-5C840007D2B3}"/>
          </ac:cxnSpMkLst>
        </pc:cxnChg>
        <pc:cxnChg chg="mod">
          <ac:chgData name="Santiago Torreglosa Diaz" userId="5f8b415d-322a-4294-8c48-0e9dbc0a5e62" providerId="ADAL" clId="{7BFC951A-2EF7-465D-8EC6-CC49E007D173}" dt="2023-02-24T02:20:43.471" v="702" actId="1036"/>
          <ac:cxnSpMkLst>
            <pc:docMk/>
            <pc:sldMk cId="2332585446" sldId="359"/>
            <ac:cxnSpMk id="85264" creationId="{7151D5A9-B6F0-A5B1-65CC-0525DB8B64E4}"/>
          </ac:cxnSpMkLst>
        </pc:cxnChg>
        <pc:cxnChg chg="del mod">
          <ac:chgData name="Santiago Torreglosa Diaz" userId="5f8b415d-322a-4294-8c48-0e9dbc0a5e62" providerId="ADAL" clId="{7BFC951A-2EF7-465D-8EC6-CC49E007D173}" dt="2023-02-24T02:20:19.752" v="592" actId="478"/>
          <ac:cxnSpMkLst>
            <pc:docMk/>
            <pc:sldMk cId="2332585446" sldId="359"/>
            <ac:cxnSpMk id="85268" creationId="{F7152462-C28E-4DFB-91D8-51AC6D44DD71}"/>
          </ac:cxnSpMkLst>
        </pc:cxnChg>
        <pc:cxnChg chg="mod">
          <ac:chgData name="Santiago Torreglosa Diaz" userId="5f8b415d-322a-4294-8c48-0e9dbc0a5e62" providerId="ADAL" clId="{7BFC951A-2EF7-465D-8EC6-CC49E007D173}" dt="2023-02-24T02:20:37.216" v="687" actId="1038"/>
          <ac:cxnSpMkLst>
            <pc:docMk/>
            <pc:sldMk cId="2332585446" sldId="359"/>
            <ac:cxnSpMk id="85269" creationId="{5D6E1043-D143-CFE0-7C06-C2B4FCD02318}"/>
          </ac:cxnSpMkLst>
        </pc:cxnChg>
        <pc:cxnChg chg="mod">
          <ac:chgData name="Santiago Torreglosa Diaz" userId="5f8b415d-322a-4294-8c48-0e9dbc0a5e62" providerId="ADAL" clId="{7BFC951A-2EF7-465D-8EC6-CC49E007D173}" dt="2023-02-24T02:20:37.216" v="687" actId="1038"/>
          <ac:cxnSpMkLst>
            <pc:docMk/>
            <pc:sldMk cId="2332585446" sldId="359"/>
            <ac:cxnSpMk id="85346" creationId="{51A670BE-5D7E-537A-640F-1FE84A45E388}"/>
          </ac:cxnSpMkLst>
        </pc:cxnChg>
        <pc:cxnChg chg="mod">
          <ac:chgData name="Santiago Torreglosa Diaz" userId="5f8b415d-322a-4294-8c48-0e9dbc0a5e62" providerId="ADAL" clId="{7BFC951A-2EF7-465D-8EC6-CC49E007D173}" dt="2023-02-24T02:20:37.216" v="687" actId="1038"/>
          <ac:cxnSpMkLst>
            <pc:docMk/>
            <pc:sldMk cId="2332585446" sldId="359"/>
            <ac:cxnSpMk id="85353" creationId="{313BF2E0-6026-D565-93CF-24DD2B944FDA}"/>
          </ac:cxnSpMkLst>
        </pc:cxnChg>
        <pc:cxnChg chg="mod">
          <ac:chgData name="Santiago Torreglosa Diaz" userId="5f8b415d-322a-4294-8c48-0e9dbc0a5e62" providerId="ADAL" clId="{7BFC951A-2EF7-465D-8EC6-CC49E007D173}" dt="2023-02-24T02:20:37.216" v="687" actId="1038"/>
          <ac:cxnSpMkLst>
            <pc:docMk/>
            <pc:sldMk cId="2332585446" sldId="359"/>
            <ac:cxnSpMk id="85354" creationId="{D099EF0C-0300-CC1F-2800-2AFC7487983D}"/>
          </ac:cxnSpMkLst>
        </pc:cxnChg>
        <pc:cxnChg chg="mod">
          <ac:chgData name="Santiago Torreglosa Diaz" userId="5f8b415d-322a-4294-8c48-0e9dbc0a5e62" providerId="ADAL" clId="{7BFC951A-2EF7-465D-8EC6-CC49E007D173}" dt="2023-02-24T02:20:37.216" v="687" actId="1038"/>
          <ac:cxnSpMkLst>
            <pc:docMk/>
            <pc:sldMk cId="2332585446" sldId="359"/>
            <ac:cxnSpMk id="85361" creationId="{5B05099C-082B-97CE-84D4-3AAF097936F3}"/>
          </ac:cxnSpMkLst>
        </pc:cxnChg>
        <pc:cxnChg chg="mod">
          <ac:chgData name="Santiago Torreglosa Diaz" userId="5f8b415d-322a-4294-8c48-0e9dbc0a5e62" providerId="ADAL" clId="{7BFC951A-2EF7-465D-8EC6-CC49E007D173}" dt="2023-02-24T02:20:37.216" v="687" actId="1038"/>
          <ac:cxnSpMkLst>
            <pc:docMk/>
            <pc:sldMk cId="2332585446" sldId="359"/>
            <ac:cxnSpMk id="85362" creationId="{34778D2E-F55C-9B54-0BA6-CD22D0675445}"/>
          </ac:cxnSpMkLst>
        </pc:cxnChg>
        <pc:cxnChg chg="mod">
          <ac:chgData name="Santiago Torreglosa Diaz" userId="5f8b415d-322a-4294-8c48-0e9dbc0a5e62" providerId="ADAL" clId="{7BFC951A-2EF7-465D-8EC6-CC49E007D173}" dt="2023-02-24T02:20:37.216" v="687" actId="1038"/>
          <ac:cxnSpMkLst>
            <pc:docMk/>
            <pc:sldMk cId="2332585446" sldId="359"/>
            <ac:cxnSpMk id="85369" creationId="{08CB28FA-49E1-5E85-4645-E57810ADB074}"/>
          </ac:cxnSpMkLst>
        </pc:cxnChg>
      </pc:sldChg>
      <pc:sldChg chg="addSp delSp modSp add mod">
        <pc:chgData name="Santiago Torreglosa Diaz" userId="5f8b415d-322a-4294-8c48-0e9dbc0a5e62" providerId="ADAL" clId="{7BFC951A-2EF7-465D-8EC6-CC49E007D173}" dt="2023-02-26T20:04:03.052" v="1308" actId="20577"/>
        <pc:sldMkLst>
          <pc:docMk/>
          <pc:sldMk cId="2183972330" sldId="360"/>
        </pc:sldMkLst>
        <pc:spChg chg="mod">
          <ac:chgData name="Santiago Torreglosa Diaz" userId="5f8b415d-322a-4294-8c48-0e9dbc0a5e62" providerId="ADAL" clId="{7BFC951A-2EF7-465D-8EC6-CC49E007D173}" dt="2023-02-25T01:22:03.650" v="739" actId="1036"/>
          <ac:spMkLst>
            <pc:docMk/>
            <pc:sldMk cId="2183972330" sldId="360"/>
            <ac:spMk id="2" creationId="{10A346A5-9D3F-3190-79F9-5370364E822E}"/>
          </ac:spMkLst>
        </pc:spChg>
        <pc:spChg chg="add mod">
          <ac:chgData name="Santiago Torreglosa Diaz" userId="5f8b415d-322a-4294-8c48-0e9dbc0a5e62" providerId="ADAL" clId="{7BFC951A-2EF7-465D-8EC6-CC49E007D173}" dt="2023-02-25T01:24:22.931" v="841" actId="1076"/>
          <ac:spMkLst>
            <pc:docMk/>
            <pc:sldMk cId="2183972330" sldId="360"/>
            <ac:spMk id="3" creationId="{23E52E24-A29D-74F2-97F8-04EB6C1B562A}"/>
          </ac:spMkLst>
        </pc:spChg>
        <pc:spChg chg="add mod">
          <ac:chgData name="Santiago Torreglosa Diaz" userId="5f8b415d-322a-4294-8c48-0e9dbc0a5e62" providerId="ADAL" clId="{7BFC951A-2EF7-465D-8EC6-CC49E007D173}" dt="2023-02-25T01:31:42.514" v="1302" actId="20577"/>
          <ac:spMkLst>
            <pc:docMk/>
            <pc:sldMk cId="2183972330" sldId="360"/>
            <ac:spMk id="4" creationId="{1CD5FC3C-A623-3EDC-95A5-8DDE478BF940}"/>
          </ac:spMkLst>
        </pc:spChg>
        <pc:spChg chg="mod">
          <ac:chgData name="Santiago Torreglosa Diaz" userId="5f8b415d-322a-4294-8c48-0e9dbc0a5e62" providerId="ADAL" clId="{7BFC951A-2EF7-465D-8EC6-CC49E007D173}" dt="2023-02-25T01:22:03.650" v="739" actId="1036"/>
          <ac:spMkLst>
            <pc:docMk/>
            <pc:sldMk cId="2183972330" sldId="360"/>
            <ac:spMk id="7" creationId="{00000000-0000-0000-0000-000000000000}"/>
          </ac:spMkLst>
        </pc:spChg>
        <pc:spChg chg="add mod">
          <ac:chgData name="Santiago Torreglosa Diaz" userId="5f8b415d-322a-4294-8c48-0e9dbc0a5e62" providerId="ADAL" clId="{7BFC951A-2EF7-465D-8EC6-CC49E007D173}" dt="2023-02-25T01:30:13.561" v="1147" actId="403"/>
          <ac:spMkLst>
            <pc:docMk/>
            <pc:sldMk cId="2183972330" sldId="360"/>
            <ac:spMk id="9" creationId="{BDB39976-2552-CA75-E40A-ED6D54028A44}"/>
          </ac:spMkLst>
        </pc:spChg>
        <pc:spChg chg="add mod">
          <ac:chgData name="Santiago Torreglosa Diaz" userId="5f8b415d-322a-4294-8c48-0e9dbc0a5e62" providerId="ADAL" clId="{7BFC951A-2EF7-465D-8EC6-CC49E007D173}" dt="2023-02-25T01:24:15.813" v="838"/>
          <ac:spMkLst>
            <pc:docMk/>
            <pc:sldMk cId="2183972330" sldId="360"/>
            <ac:spMk id="10" creationId="{66416001-63DC-B130-7CF1-8530BF4DA2C9}"/>
          </ac:spMkLst>
        </pc:spChg>
        <pc:spChg chg="add mod">
          <ac:chgData name="Santiago Torreglosa Diaz" userId="5f8b415d-322a-4294-8c48-0e9dbc0a5e62" providerId="ADAL" clId="{7BFC951A-2EF7-465D-8EC6-CC49E007D173}" dt="2023-02-25T01:24:15.813" v="838"/>
          <ac:spMkLst>
            <pc:docMk/>
            <pc:sldMk cId="2183972330" sldId="360"/>
            <ac:spMk id="11" creationId="{762591E7-ED31-7D48-6C8C-43B5778FAB39}"/>
          </ac:spMkLst>
        </pc:spChg>
        <pc:spChg chg="add mod">
          <ac:chgData name="Santiago Torreglosa Diaz" userId="5f8b415d-322a-4294-8c48-0e9dbc0a5e62" providerId="ADAL" clId="{7BFC951A-2EF7-465D-8EC6-CC49E007D173}" dt="2023-02-25T01:24:15.813" v="838"/>
          <ac:spMkLst>
            <pc:docMk/>
            <pc:sldMk cId="2183972330" sldId="360"/>
            <ac:spMk id="13" creationId="{FB86EDE1-D7E3-F3E0-D1C9-1AD8AB4DB2D4}"/>
          </ac:spMkLst>
        </pc:spChg>
        <pc:spChg chg="add mod">
          <ac:chgData name="Santiago Torreglosa Diaz" userId="5f8b415d-322a-4294-8c48-0e9dbc0a5e62" providerId="ADAL" clId="{7BFC951A-2EF7-465D-8EC6-CC49E007D173}" dt="2023-02-25T01:24:15.813" v="838"/>
          <ac:spMkLst>
            <pc:docMk/>
            <pc:sldMk cId="2183972330" sldId="360"/>
            <ac:spMk id="14" creationId="{0AB39E4F-9556-D9C5-ECD0-9C22EEF8A63F}"/>
          </ac:spMkLst>
        </pc:spChg>
        <pc:spChg chg="del">
          <ac:chgData name="Santiago Torreglosa Diaz" userId="5f8b415d-322a-4294-8c48-0e9dbc0a5e62" providerId="ADAL" clId="{7BFC951A-2EF7-465D-8EC6-CC49E007D173}" dt="2023-02-25T01:24:18.868" v="839" actId="478"/>
          <ac:spMkLst>
            <pc:docMk/>
            <pc:sldMk cId="2183972330" sldId="360"/>
            <ac:spMk id="18" creationId="{AA73D2F7-1748-E718-5674-64DAA229131F}"/>
          </ac:spMkLst>
        </pc:spChg>
        <pc:spChg chg="mod">
          <ac:chgData name="Santiago Torreglosa Diaz" userId="5f8b415d-322a-4294-8c48-0e9dbc0a5e62" providerId="ADAL" clId="{7BFC951A-2EF7-465D-8EC6-CC49E007D173}" dt="2023-02-25T01:23:31.551" v="821" actId="255"/>
          <ac:spMkLst>
            <pc:docMk/>
            <pc:sldMk cId="2183972330" sldId="360"/>
            <ac:spMk id="21" creationId="{8BB9E5E2-09F3-E8A4-44DA-942D0E0A7A00}"/>
          </ac:spMkLst>
        </pc:spChg>
        <pc:spChg chg="mod">
          <ac:chgData name="Santiago Torreglosa Diaz" userId="5f8b415d-322a-4294-8c48-0e9dbc0a5e62" providerId="ADAL" clId="{7BFC951A-2EF7-465D-8EC6-CC49E007D173}" dt="2023-02-26T20:04:03.052" v="1308" actId="20577"/>
          <ac:spMkLst>
            <pc:docMk/>
            <pc:sldMk cId="2183972330" sldId="360"/>
            <ac:spMk id="24" creationId="{C204B278-E3D5-0714-DAEC-FDDCB3E53427}"/>
          </ac:spMkLst>
        </pc:spChg>
        <pc:spChg chg="mod">
          <ac:chgData name="Santiago Torreglosa Diaz" userId="5f8b415d-322a-4294-8c48-0e9dbc0a5e62" providerId="ADAL" clId="{7BFC951A-2EF7-465D-8EC6-CC49E007D173}" dt="2023-02-25T01:23:38.847" v="823" actId="403"/>
          <ac:spMkLst>
            <pc:docMk/>
            <pc:sldMk cId="2183972330" sldId="360"/>
            <ac:spMk id="27" creationId="{11D4FF32-9ED8-BCE0-8933-D1CB06A918D2}"/>
          </ac:spMkLst>
        </pc:spChg>
        <pc:spChg chg="mod">
          <ac:chgData name="Santiago Torreglosa Diaz" userId="5f8b415d-322a-4294-8c48-0e9dbc0a5e62" providerId="ADAL" clId="{7BFC951A-2EF7-465D-8EC6-CC49E007D173}" dt="2023-02-25T01:25:05.325" v="861" actId="20577"/>
          <ac:spMkLst>
            <pc:docMk/>
            <pc:sldMk cId="2183972330" sldId="360"/>
            <ac:spMk id="85097" creationId="{21B0907C-DFD0-C247-43EC-16116671C60F}"/>
          </ac:spMkLst>
        </pc:spChg>
        <pc:spChg chg="mod">
          <ac:chgData name="Santiago Torreglosa Diaz" userId="5f8b415d-322a-4294-8c48-0e9dbc0a5e62" providerId="ADAL" clId="{7BFC951A-2EF7-465D-8EC6-CC49E007D173}" dt="2023-02-25T01:23:24.202" v="819" actId="403"/>
          <ac:spMkLst>
            <pc:docMk/>
            <pc:sldMk cId="2183972330" sldId="360"/>
            <ac:spMk id="85374" creationId="{DF17C20E-A530-5E76-D00F-9059D3AD586A}"/>
          </ac:spMkLst>
        </pc:spChg>
        <pc:spChg chg="mod">
          <ac:chgData name="Santiago Torreglosa Diaz" userId="5f8b415d-322a-4294-8c48-0e9dbc0a5e62" providerId="ADAL" clId="{7BFC951A-2EF7-465D-8EC6-CC49E007D173}" dt="2023-02-25T01:25:28.885" v="873" actId="20577"/>
          <ac:spMkLst>
            <pc:docMk/>
            <pc:sldMk cId="2183972330" sldId="360"/>
            <ac:spMk id="85397" creationId="{C4D59AED-8D5F-CB5C-C8A3-C02673AF28C3}"/>
          </ac:spMkLst>
        </pc:spChg>
        <pc:grpChg chg="mod">
          <ac:chgData name="Santiago Torreglosa Diaz" userId="5f8b415d-322a-4294-8c48-0e9dbc0a5e62" providerId="ADAL" clId="{7BFC951A-2EF7-465D-8EC6-CC49E007D173}" dt="2023-02-25T01:26:07.746" v="895" actId="14100"/>
          <ac:grpSpMkLst>
            <pc:docMk/>
            <pc:sldMk cId="2183972330" sldId="360"/>
            <ac:grpSpMk id="20" creationId="{A78D01C2-6D0A-076F-44C9-4057FA632E22}"/>
          </ac:grpSpMkLst>
        </pc:grpChg>
        <pc:grpChg chg="mod">
          <ac:chgData name="Santiago Torreglosa Diaz" userId="5f8b415d-322a-4294-8c48-0e9dbc0a5e62" providerId="ADAL" clId="{7BFC951A-2EF7-465D-8EC6-CC49E007D173}" dt="2023-02-25T01:22:43.103" v="792" actId="1035"/>
          <ac:grpSpMkLst>
            <pc:docMk/>
            <pc:sldMk cId="2183972330" sldId="360"/>
            <ac:grpSpMk id="23" creationId="{BEA4C6A9-2AB2-8AE0-86EB-4B0AB18B7C26}"/>
          </ac:grpSpMkLst>
        </pc:grpChg>
        <pc:grpChg chg="mod">
          <ac:chgData name="Santiago Torreglosa Diaz" userId="5f8b415d-322a-4294-8c48-0e9dbc0a5e62" providerId="ADAL" clId="{7BFC951A-2EF7-465D-8EC6-CC49E007D173}" dt="2023-02-25T01:22:43.103" v="792" actId="1035"/>
          <ac:grpSpMkLst>
            <pc:docMk/>
            <pc:sldMk cId="2183972330" sldId="360"/>
            <ac:grpSpMk id="26" creationId="{317417C4-AB00-4567-AAD9-1E7C93D3C912}"/>
          </ac:grpSpMkLst>
        </pc:grpChg>
        <pc:grpChg chg="del">
          <ac:chgData name="Santiago Torreglosa Diaz" userId="5f8b415d-322a-4294-8c48-0e9dbc0a5e62" providerId="ADAL" clId="{7BFC951A-2EF7-465D-8EC6-CC49E007D173}" dt="2023-02-25T01:21:24.518" v="711" actId="478"/>
          <ac:grpSpMkLst>
            <pc:docMk/>
            <pc:sldMk cId="2183972330" sldId="360"/>
            <ac:grpSpMk id="47" creationId="{CC99028F-3423-9B50-60E9-213764776991}"/>
          </ac:grpSpMkLst>
        </pc:grpChg>
        <pc:grpChg chg="del">
          <ac:chgData name="Santiago Torreglosa Diaz" userId="5f8b415d-322a-4294-8c48-0e9dbc0a5e62" providerId="ADAL" clId="{7BFC951A-2EF7-465D-8EC6-CC49E007D173}" dt="2023-02-25T01:21:24.518" v="711" actId="478"/>
          <ac:grpSpMkLst>
            <pc:docMk/>
            <pc:sldMk cId="2183972330" sldId="360"/>
            <ac:grpSpMk id="50" creationId="{671EFC71-7035-09FF-1AE2-B3C6AFA98391}"/>
          </ac:grpSpMkLst>
        </pc:grpChg>
        <pc:grpChg chg="del">
          <ac:chgData name="Santiago Torreglosa Diaz" userId="5f8b415d-322a-4294-8c48-0e9dbc0a5e62" providerId="ADAL" clId="{7BFC951A-2EF7-465D-8EC6-CC49E007D173}" dt="2023-02-25T01:21:32.899" v="712" actId="478"/>
          <ac:grpSpMkLst>
            <pc:docMk/>
            <pc:sldMk cId="2183972330" sldId="360"/>
            <ac:grpSpMk id="54" creationId="{2205E954-FC0A-46EE-0E00-B6D10C380E1A}"/>
          </ac:grpSpMkLst>
        </pc:grpChg>
        <pc:grpChg chg="del">
          <ac:chgData name="Santiago Torreglosa Diaz" userId="5f8b415d-322a-4294-8c48-0e9dbc0a5e62" providerId="ADAL" clId="{7BFC951A-2EF7-465D-8EC6-CC49E007D173}" dt="2023-02-25T01:21:32.899" v="712" actId="478"/>
          <ac:grpSpMkLst>
            <pc:docMk/>
            <pc:sldMk cId="2183972330" sldId="360"/>
            <ac:grpSpMk id="57" creationId="{4975EA26-6138-426D-89E3-CCA2890DF62C}"/>
          </ac:grpSpMkLst>
        </pc:grpChg>
        <pc:grpChg chg="del">
          <ac:chgData name="Santiago Torreglosa Diaz" userId="5f8b415d-322a-4294-8c48-0e9dbc0a5e62" providerId="ADAL" clId="{7BFC951A-2EF7-465D-8EC6-CC49E007D173}" dt="2023-02-25T01:21:24.518" v="711" actId="478"/>
          <ac:grpSpMkLst>
            <pc:docMk/>
            <pc:sldMk cId="2183972330" sldId="360"/>
            <ac:grpSpMk id="80" creationId="{A1508656-C184-3C6F-42D8-1C55D8BE0DBD}"/>
          </ac:grpSpMkLst>
        </pc:grpChg>
        <pc:grpChg chg="del">
          <ac:chgData name="Santiago Torreglosa Diaz" userId="5f8b415d-322a-4294-8c48-0e9dbc0a5e62" providerId="ADAL" clId="{7BFC951A-2EF7-465D-8EC6-CC49E007D173}" dt="2023-02-25T01:21:24.518" v="711" actId="478"/>
          <ac:grpSpMkLst>
            <pc:docMk/>
            <pc:sldMk cId="2183972330" sldId="360"/>
            <ac:grpSpMk id="83" creationId="{51E6EC83-9270-A797-F528-F22B71D904FC}"/>
          </ac:grpSpMkLst>
        </pc:grpChg>
        <pc:grpChg chg="del">
          <ac:chgData name="Santiago Torreglosa Diaz" userId="5f8b415d-322a-4294-8c48-0e9dbc0a5e62" providerId="ADAL" clId="{7BFC951A-2EF7-465D-8EC6-CC49E007D173}" dt="2023-02-25T01:21:32.899" v="712" actId="478"/>
          <ac:grpSpMkLst>
            <pc:docMk/>
            <pc:sldMk cId="2183972330" sldId="360"/>
            <ac:grpSpMk id="84998" creationId="{02FD53E3-FD0F-2BBE-A6E8-58A2128B929D}"/>
          </ac:grpSpMkLst>
        </pc:grpChg>
        <pc:grpChg chg="del">
          <ac:chgData name="Santiago Torreglosa Diaz" userId="5f8b415d-322a-4294-8c48-0e9dbc0a5e62" providerId="ADAL" clId="{7BFC951A-2EF7-465D-8EC6-CC49E007D173}" dt="2023-02-25T01:21:32.899" v="712" actId="478"/>
          <ac:grpSpMkLst>
            <pc:docMk/>
            <pc:sldMk cId="2183972330" sldId="360"/>
            <ac:grpSpMk id="85001" creationId="{B859DC41-79C6-01D3-E6AF-904E165ED94C}"/>
          </ac:grpSpMkLst>
        </pc:grpChg>
        <pc:grpChg chg="del">
          <ac:chgData name="Santiago Torreglosa Diaz" userId="5f8b415d-322a-4294-8c48-0e9dbc0a5e62" providerId="ADAL" clId="{7BFC951A-2EF7-465D-8EC6-CC49E007D173}" dt="2023-02-25T01:21:32.899" v="712" actId="478"/>
          <ac:grpSpMkLst>
            <pc:docMk/>
            <pc:sldMk cId="2183972330" sldId="360"/>
            <ac:grpSpMk id="85006" creationId="{83290EB0-0849-F025-793B-602978F8479C}"/>
          </ac:grpSpMkLst>
        </pc:grpChg>
        <pc:grpChg chg="del">
          <ac:chgData name="Santiago Torreglosa Diaz" userId="5f8b415d-322a-4294-8c48-0e9dbc0a5e62" providerId="ADAL" clId="{7BFC951A-2EF7-465D-8EC6-CC49E007D173}" dt="2023-02-25T01:21:32.899" v="712" actId="478"/>
          <ac:grpSpMkLst>
            <pc:docMk/>
            <pc:sldMk cId="2183972330" sldId="360"/>
            <ac:grpSpMk id="85009" creationId="{7BE1E228-B619-493C-8ECF-2DE94AD1F172}"/>
          </ac:grpSpMkLst>
        </pc:grpChg>
        <pc:grpChg chg="del">
          <ac:chgData name="Santiago Torreglosa Diaz" userId="5f8b415d-322a-4294-8c48-0e9dbc0a5e62" providerId="ADAL" clId="{7BFC951A-2EF7-465D-8EC6-CC49E007D173}" dt="2023-02-25T01:21:32.899" v="712" actId="478"/>
          <ac:grpSpMkLst>
            <pc:docMk/>
            <pc:sldMk cId="2183972330" sldId="360"/>
            <ac:grpSpMk id="85014" creationId="{D3D95AF7-2C54-A077-1D56-9396C637332B}"/>
          </ac:grpSpMkLst>
        </pc:grpChg>
        <pc:grpChg chg="del">
          <ac:chgData name="Santiago Torreglosa Diaz" userId="5f8b415d-322a-4294-8c48-0e9dbc0a5e62" providerId="ADAL" clId="{7BFC951A-2EF7-465D-8EC6-CC49E007D173}" dt="2023-02-25T01:21:32.899" v="712" actId="478"/>
          <ac:grpSpMkLst>
            <pc:docMk/>
            <pc:sldMk cId="2183972330" sldId="360"/>
            <ac:grpSpMk id="85017" creationId="{5DA97AAB-FC09-353A-8D2A-461109BDDED5}"/>
          </ac:grpSpMkLst>
        </pc:grpChg>
        <pc:grpChg chg="del">
          <ac:chgData name="Santiago Torreglosa Diaz" userId="5f8b415d-322a-4294-8c48-0e9dbc0a5e62" providerId="ADAL" clId="{7BFC951A-2EF7-465D-8EC6-CC49E007D173}" dt="2023-02-25T01:21:32.899" v="712" actId="478"/>
          <ac:grpSpMkLst>
            <pc:docMk/>
            <pc:sldMk cId="2183972330" sldId="360"/>
            <ac:grpSpMk id="85022" creationId="{948B12EC-7FFF-0171-38F4-DD9960E35F1D}"/>
          </ac:grpSpMkLst>
        </pc:grpChg>
        <pc:grpChg chg="del">
          <ac:chgData name="Santiago Torreglosa Diaz" userId="5f8b415d-322a-4294-8c48-0e9dbc0a5e62" providerId="ADAL" clId="{7BFC951A-2EF7-465D-8EC6-CC49E007D173}" dt="2023-02-25T01:21:32.899" v="712" actId="478"/>
          <ac:grpSpMkLst>
            <pc:docMk/>
            <pc:sldMk cId="2183972330" sldId="360"/>
            <ac:grpSpMk id="85025" creationId="{4799EA25-5B54-DB53-E736-DB4DDC5863F2}"/>
          </ac:grpSpMkLst>
        </pc:grpChg>
        <pc:grpChg chg="mod">
          <ac:chgData name="Santiago Torreglosa Diaz" userId="5f8b415d-322a-4294-8c48-0e9dbc0a5e62" providerId="ADAL" clId="{7BFC951A-2EF7-465D-8EC6-CC49E007D173}" dt="2023-02-25T01:25:36.265" v="893" actId="1035"/>
          <ac:grpSpMkLst>
            <pc:docMk/>
            <pc:sldMk cId="2183972330" sldId="360"/>
            <ac:grpSpMk id="85095" creationId="{7E3D3E67-5D13-2FDE-7F3C-CA07B2663BAF}"/>
          </ac:grpSpMkLst>
        </pc:grpChg>
        <pc:grpChg chg="del mod">
          <ac:chgData name="Santiago Torreglosa Diaz" userId="5f8b415d-322a-4294-8c48-0e9dbc0a5e62" providerId="ADAL" clId="{7BFC951A-2EF7-465D-8EC6-CC49E007D173}" dt="2023-02-25T01:22:14.352" v="741" actId="478"/>
          <ac:grpSpMkLst>
            <pc:docMk/>
            <pc:sldMk cId="2183972330" sldId="360"/>
            <ac:grpSpMk id="85098" creationId="{3015D49D-60FC-CDDF-5ECF-3C76B5E9BBEC}"/>
          </ac:grpSpMkLst>
        </pc:grpChg>
        <pc:grpChg chg="del mod">
          <ac:chgData name="Santiago Torreglosa Diaz" userId="5f8b415d-322a-4294-8c48-0e9dbc0a5e62" providerId="ADAL" clId="{7BFC951A-2EF7-465D-8EC6-CC49E007D173}" dt="2023-02-25T01:22:13.898" v="740" actId="478"/>
          <ac:grpSpMkLst>
            <pc:docMk/>
            <pc:sldMk cId="2183972330" sldId="360"/>
            <ac:grpSpMk id="85101" creationId="{F86227F3-5D18-CF6E-7E89-2E147BB8AAD8}"/>
          </ac:grpSpMkLst>
        </pc:grpChg>
        <pc:grpChg chg="del mod">
          <ac:chgData name="Santiago Torreglosa Diaz" userId="5f8b415d-322a-4294-8c48-0e9dbc0a5e62" providerId="ADAL" clId="{7BFC951A-2EF7-465D-8EC6-CC49E007D173}" dt="2023-02-25T01:22:15.049" v="742" actId="478"/>
          <ac:grpSpMkLst>
            <pc:docMk/>
            <pc:sldMk cId="2183972330" sldId="360"/>
            <ac:grpSpMk id="85104" creationId="{F09CCDCF-2CD9-7F3E-EB9B-23AC4D80B181}"/>
          </ac:grpSpMkLst>
        </pc:grpChg>
        <pc:grpChg chg="del">
          <ac:chgData name="Santiago Torreglosa Diaz" userId="5f8b415d-322a-4294-8c48-0e9dbc0a5e62" providerId="ADAL" clId="{7BFC951A-2EF7-465D-8EC6-CC49E007D173}" dt="2023-02-25T01:21:24.518" v="711" actId="478"/>
          <ac:grpSpMkLst>
            <pc:docMk/>
            <pc:sldMk cId="2183972330" sldId="360"/>
            <ac:grpSpMk id="85145" creationId="{926AF7D1-6985-AAE8-A595-F988E8610A20}"/>
          </ac:grpSpMkLst>
        </pc:grpChg>
        <pc:grpChg chg="del">
          <ac:chgData name="Santiago Torreglosa Diaz" userId="5f8b415d-322a-4294-8c48-0e9dbc0a5e62" providerId="ADAL" clId="{7BFC951A-2EF7-465D-8EC6-CC49E007D173}" dt="2023-02-25T01:21:24.518" v="711" actId="478"/>
          <ac:grpSpMkLst>
            <pc:docMk/>
            <pc:sldMk cId="2183972330" sldId="360"/>
            <ac:grpSpMk id="85148" creationId="{5AEF25F8-7453-B11C-0526-BC73D81B886A}"/>
          </ac:grpSpMkLst>
        </pc:grpChg>
        <pc:grpChg chg="del">
          <ac:chgData name="Santiago Torreglosa Diaz" userId="5f8b415d-322a-4294-8c48-0e9dbc0a5e62" providerId="ADAL" clId="{7BFC951A-2EF7-465D-8EC6-CC49E007D173}" dt="2023-02-25T01:21:24.518" v="711" actId="478"/>
          <ac:grpSpMkLst>
            <pc:docMk/>
            <pc:sldMk cId="2183972330" sldId="360"/>
            <ac:grpSpMk id="85152" creationId="{003FDB8D-2A83-64DD-8949-872280AB6381}"/>
          </ac:grpSpMkLst>
        </pc:grpChg>
        <pc:grpChg chg="del">
          <ac:chgData name="Santiago Torreglosa Diaz" userId="5f8b415d-322a-4294-8c48-0e9dbc0a5e62" providerId="ADAL" clId="{7BFC951A-2EF7-465D-8EC6-CC49E007D173}" dt="2023-02-25T01:21:24.518" v="711" actId="478"/>
          <ac:grpSpMkLst>
            <pc:docMk/>
            <pc:sldMk cId="2183972330" sldId="360"/>
            <ac:grpSpMk id="85155" creationId="{2296AA4F-3990-2597-2F65-FF6C3F152A11}"/>
          </ac:grpSpMkLst>
        </pc:grpChg>
        <pc:grpChg chg="del">
          <ac:chgData name="Santiago Torreglosa Diaz" userId="5f8b415d-322a-4294-8c48-0e9dbc0a5e62" providerId="ADAL" clId="{7BFC951A-2EF7-465D-8EC6-CC49E007D173}" dt="2023-02-25T01:21:24.518" v="711" actId="478"/>
          <ac:grpSpMkLst>
            <pc:docMk/>
            <pc:sldMk cId="2183972330" sldId="360"/>
            <ac:grpSpMk id="85161" creationId="{436CB0AE-021E-ED9C-839A-5374B5F94C4E}"/>
          </ac:grpSpMkLst>
        </pc:grpChg>
        <pc:grpChg chg="del">
          <ac:chgData name="Santiago Torreglosa Diaz" userId="5f8b415d-322a-4294-8c48-0e9dbc0a5e62" providerId="ADAL" clId="{7BFC951A-2EF7-465D-8EC6-CC49E007D173}" dt="2023-02-25T01:21:24.518" v="711" actId="478"/>
          <ac:grpSpMkLst>
            <pc:docMk/>
            <pc:sldMk cId="2183972330" sldId="360"/>
            <ac:grpSpMk id="85166" creationId="{5DE60E0A-E382-6396-A7C7-2865DDF82AAE}"/>
          </ac:grpSpMkLst>
        </pc:grpChg>
        <pc:grpChg chg="del">
          <ac:chgData name="Santiago Torreglosa Diaz" userId="5f8b415d-322a-4294-8c48-0e9dbc0a5e62" providerId="ADAL" clId="{7BFC951A-2EF7-465D-8EC6-CC49E007D173}" dt="2023-02-25T01:21:24.518" v="711" actId="478"/>
          <ac:grpSpMkLst>
            <pc:docMk/>
            <pc:sldMk cId="2183972330" sldId="360"/>
            <ac:grpSpMk id="85172" creationId="{769503E4-AFA4-B455-0450-78FEF83A7582}"/>
          </ac:grpSpMkLst>
        </pc:grpChg>
        <pc:grpChg chg="del">
          <ac:chgData name="Santiago Torreglosa Diaz" userId="5f8b415d-322a-4294-8c48-0e9dbc0a5e62" providerId="ADAL" clId="{7BFC951A-2EF7-465D-8EC6-CC49E007D173}" dt="2023-02-25T01:21:24.518" v="711" actId="478"/>
          <ac:grpSpMkLst>
            <pc:docMk/>
            <pc:sldMk cId="2183972330" sldId="360"/>
            <ac:grpSpMk id="85175" creationId="{3746AAFD-D515-DAE1-A6D5-68A20A5E337B}"/>
          </ac:grpSpMkLst>
        </pc:grpChg>
        <pc:grpChg chg="del">
          <ac:chgData name="Santiago Torreglosa Diaz" userId="5f8b415d-322a-4294-8c48-0e9dbc0a5e62" providerId="ADAL" clId="{7BFC951A-2EF7-465D-8EC6-CC49E007D173}" dt="2023-02-25T01:21:24.518" v="711" actId="478"/>
          <ac:grpSpMkLst>
            <pc:docMk/>
            <pc:sldMk cId="2183972330" sldId="360"/>
            <ac:grpSpMk id="85179" creationId="{1F7C9485-DB2F-95F1-7C61-2DF07D9FE73E}"/>
          </ac:grpSpMkLst>
        </pc:grpChg>
        <pc:grpChg chg="del">
          <ac:chgData name="Santiago Torreglosa Diaz" userId="5f8b415d-322a-4294-8c48-0e9dbc0a5e62" providerId="ADAL" clId="{7BFC951A-2EF7-465D-8EC6-CC49E007D173}" dt="2023-02-25T01:21:24.518" v="711" actId="478"/>
          <ac:grpSpMkLst>
            <pc:docMk/>
            <pc:sldMk cId="2183972330" sldId="360"/>
            <ac:grpSpMk id="85182" creationId="{CA159ED4-1293-E4FD-BA18-754FB7058D41}"/>
          </ac:grpSpMkLst>
        </pc:grpChg>
        <pc:grpChg chg="del">
          <ac:chgData name="Santiago Torreglosa Diaz" userId="5f8b415d-322a-4294-8c48-0e9dbc0a5e62" providerId="ADAL" clId="{7BFC951A-2EF7-465D-8EC6-CC49E007D173}" dt="2023-02-25T01:21:32.899" v="712" actId="478"/>
          <ac:grpSpMkLst>
            <pc:docMk/>
            <pc:sldMk cId="2183972330" sldId="360"/>
            <ac:grpSpMk id="85347" creationId="{B4316211-BB4B-EBA4-0EAC-D47BA1F6D987}"/>
          </ac:grpSpMkLst>
        </pc:grpChg>
        <pc:grpChg chg="del">
          <ac:chgData name="Santiago Torreglosa Diaz" userId="5f8b415d-322a-4294-8c48-0e9dbc0a5e62" providerId="ADAL" clId="{7BFC951A-2EF7-465D-8EC6-CC49E007D173}" dt="2023-02-25T01:21:32.899" v="712" actId="478"/>
          <ac:grpSpMkLst>
            <pc:docMk/>
            <pc:sldMk cId="2183972330" sldId="360"/>
            <ac:grpSpMk id="85350" creationId="{6BBADD3B-79CF-DF4E-FAF4-0513A649B5E7}"/>
          </ac:grpSpMkLst>
        </pc:grpChg>
        <pc:grpChg chg="del">
          <ac:chgData name="Santiago Torreglosa Diaz" userId="5f8b415d-322a-4294-8c48-0e9dbc0a5e62" providerId="ADAL" clId="{7BFC951A-2EF7-465D-8EC6-CC49E007D173}" dt="2023-02-25T01:21:32.899" v="712" actId="478"/>
          <ac:grpSpMkLst>
            <pc:docMk/>
            <pc:sldMk cId="2183972330" sldId="360"/>
            <ac:grpSpMk id="85355" creationId="{25EE2C37-5137-011D-C7E8-B5F0C60EE11F}"/>
          </ac:grpSpMkLst>
        </pc:grpChg>
        <pc:grpChg chg="del">
          <ac:chgData name="Santiago Torreglosa Diaz" userId="5f8b415d-322a-4294-8c48-0e9dbc0a5e62" providerId="ADAL" clId="{7BFC951A-2EF7-465D-8EC6-CC49E007D173}" dt="2023-02-25T01:21:32.899" v="712" actId="478"/>
          <ac:grpSpMkLst>
            <pc:docMk/>
            <pc:sldMk cId="2183972330" sldId="360"/>
            <ac:grpSpMk id="85358" creationId="{CBCC3D52-FC8A-23D4-39E1-FB4336FB005A}"/>
          </ac:grpSpMkLst>
        </pc:grpChg>
        <pc:grpChg chg="del">
          <ac:chgData name="Santiago Torreglosa Diaz" userId="5f8b415d-322a-4294-8c48-0e9dbc0a5e62" providerId="ADAL" clId="{7BFC951A-2EF7-465D-8EC6-CC49E007D173}" dt="2023-02-25T01:21:32.899" v="712" actId="478"/>
          <ac:grpSpMkLst>
            <pc:docMk/>
            <pc:sldMk cId="2183972330" sldId="360"/>
            <ac:grpSpMk id="85363" creationId="{468FCA9E-0115-1062-419C-5E3F28EEE2BE}"/>
          </ac:grpSpMkLst>
        </pc:grpChg>
        <pc:grpChg chg="del">
          <ac:chgData name="Santiago Torreglosa Diaz" userId="5f8b415d-322a-4294-8c48-0e9dbc0a5e62" providerId="ADAL" clId="{7BFC951A-2EF7-465D-8EC6-CC49E007D173}" dt="2023-02-25T01:21:32.899" v="712" actId="478"/>
          <ac:grpSpMkLst>
            <pc:docMk/>
            <pc:sldMk cId="2183972330" sldId="360"/>
            <ac:grpSpMk id="85366" creationId="{A333C532-64A3-6C19-2051-BFB6ED4894DD}"/>
          </ac:grpSpMkLst>
        </pc:grpChg>
        <pc:grpChg chg="mod">
          <ac:chgData name="Santiago Torreglosa Diaz" userId="5f8b415d-322a-4294-8c48-0e9dbc0a5e62" providerId="ADAL" clId="{7BFC951A-2EF7-465D-8EC6-CC49E007D173}" dt="2023-02-25T01:23:28.102" v="820" actId="14100"/>
          <ac:grpSpMkLst>
            <pc:docMk/>
            <pc:sldMk cId="2183972330" sldId="360"/>
            <ac:grpSpMk id="85373" creationId="{BC6702F6-5D29-064E-CE6E-AC8D2154289C}"/>
          </ac:grpSpMkLst>
        </pc:grpChg>
        <pc:grpChg chg="del">
          <ac:chgData name="Santiago Torreglosa Diaz" userId="5f8b415d-322a-4294-8c48-0e9dbc0a5e62" providerId="ADAL" clId="{7BFC951A-2EF7-465D-8EC6-CC49E007D173}" dt="2023-02-25T01:21:24.518" v="711" actId="478"/>
          <ac:grpSpMkLst>
            <pc:docMk/>
            <pc:sldMk cId="2183972330" sldId="360"/>
            <ac:grpSpMk id="85383" creationId="{5D389789-0913-86BC-E120-FA77B5FBBBD0}"/>
          </ac:grpSpMkLst>
        </pc:grpChg>
        <pc:grpChg chg="del">
          <ac:chgData name="Santiago Torreglosa Diaz" userId="5f8b415d-322a-4294-8c48-0e9dbc0a5e62" providerId="ADAL" clId="{7BFC951A-2EF7-465D-8EC6-CC49E007D173}" dt="2023-02-25T01:21:24.518" v="711" actId="478"/>
          <ac:grpSpMkLst>
            <pc:docMk/>
            <pc:sldMk cId="2183972330" sldId="360"/>
            <ac:grpSpMk id="85386" creationId="{014A304A-FEE0-7A24-0C02-C63C75052152}"/>
          </ac:grpSpMkLst>
        </pc:grpChg>
        <pc:grpChg chg="mod">
          <ac:chgData name="Santiago Torreglosa Diaz" userId="5f8b415d-322a-4294-8c48-0e9dbc0a5e62" providerId="ADAL" clId="{7BFC951A-2EF7-465D-8EC6-CC49E007D173}" dt="2023-02-25T01:25:32.757" v="878" actId="1035"/>
          <ac:grpSpMkLst>
            <pc:docMk/>
            <pc:sldMk cId="2183972330" sldId="360"/>
            <ac:grpSpMk id="85395" creationId="{315EFD21-D363-8941-F445-20A91FCF6418}"/>
          </ac:grpSpMkLst>
        </pc:grpChg>
        <pc:grpChg chg="del mod">
          <ac:chgData name="Santiago Torreglosa Diaz" userId="5f8b415d-322a-4294-8c48-0e9dbc0a5e62" providerId="ADAL" clId="{7BFC951A-2EF7-465D-8EC6-CC49E007D173}" dt="2023-02-25T01:22:27.981" v="750" actId="478"/>
          <ac:grpSpMkLst>
            <pc:docMk/>
            <pc:sldMk cId="2183972330" sldId="360"/>
            <ac:grpSpMk id="85398" creationId="{F0D9B5C7-9F31-24D4-F36B-A7A4E42E7E37}"/>
          </ac:grpSpMkLst>
        </pc:grpChg>
        <pc:grpChg chg="del mod">
          <ac:chgData name="Santiago Torreglosa Diaz" userId="5f8b415d-322a-4294-8c48-0e9dbc0a5e62" providerId="ADAL" clId="{7BFC951A-2EF7-465D-8EC6-CC49E007D173}" dt="2023-02-25T01:22:27.382" v="749" actId="478"/>
          <ac:grpSpMkLst>
            <pc:docMk/>
            <pc:sldMk cId="2183972330" sldId="360"/>
            <ac:grpSpMk id="85401" creationId="{3F5FE744-77B9-6F5E-9D8C-361D069DD86D}"/>
          </ac:grpSpMkLst>
        </pc:grpChg>
        <pc:grpChg chg="add del mod">
          <ac:chgData name="Santiago Torreglosa Diaz" userId="5f8b415d-322a-4294-8c48-0e9dbc0a5e62" providerId="ADAL" clId="{7BFC951A-2EF7-465D-8EC6-CC49E007D173}" dt="2023-02-25T01:22:26.797" v="748" actId="478"/>
          <ac:grpSpMkLst>
            <pc:docMk/>
            <pc:sldMk cId="2183972330" sldId="360"/>
            <ac:grpSpMk id="85404" creationId="{81153E31-5FE3-14FD-FD7D-D6DA1A83787E}"/>
          </ac:grpSpMkLst>
        </pc:grpChg>
        <pc:cxnChg chg="add mod">
          <ac:chgData name="Santiago Torreglosa Diaz" userId="5f8b415d-322a-4294-8c48-0e9dbc0a5e62" providerId="ADAL" clId="{7BFC951A-2EF7-465D-8EC6-CC49E007D173}" dt="2023-02-25T01:30:05.563" v="1145" actId="108"/>
          <ac:cxnSpMkLst>
            <pc:docMk/>
            <pc:sldMk cId="2183972330" sldId="360"/>
            <ac:cxnSpMk id="5" creationId="{458E5223-1FA4-79E1-C075-FF9B3E9D64F9}"/>
          </ac:cxnSpMkLst>
        </pc:cxnChg>
        <pc:cxnChg chg="add mod">
          <ac:chgData name="Santiago Torreglosa Diaz" userId="5f8b415d-322a-4294-8c48-0e9dbc0a5e62" providerId="ADAL" clId="{7BFC951A-2EF7-465D-8EC6-CC49E007D173}" dt="2023-02-25T01:30:01.262" v="1144" actId="108"/>
          <ac:cxnSpMkLst>
            <pc:docMk/>
            <pc:sldMk cId="2183972330" sldId="360"/>
            <ac:cxnSpMk id="6" creationId="{E8274EB8-38A9-0DA5-0476-BE0C08771235}"/>
          </ac:cxnSpMkLst>
        </pc:cxnChg>
        <pc:cxnChg chg="add mod">
          <ac:chgData name="Santiago Torreglosa Diaz" userId="5f8b415d-322a-4294-8c48-0e9dbc0a5e62" providerId="ADAL" clId="{7BFC951A-2EF7-465D-8EC6-CC49E007D173}" dt="2023-02-25T01:29:57.805" v="1143" actId="108"/>
          <ac:cxnSpMkLst>
            <pc:docMk/>
            <pc:sldMk cId="2183972330" sldId="360"/>
            <ac:cxnSpMk id="8" creationId="{2458C399-8507-E6BA-2A6C-426BD958DF6D}"/>
          </ac:cxnSpMkLst>
        </pc:cxnChg>
        <pc:cxnChg chg="add mod">
          <ac:chgData name="Santiago Torreglosa Diaz" userId="5f8b415d-322a-4294-8c48-0e9dbc0a5e62" providerId="ADAL" clId="{7BFC951A-2EF7-465D-8EC6-CC49E007D173}" dt="2023-02-25T01:24:15.813" v="838"/>
          <ac:cxnSpMkLst>
            <pc:docMk/>
            <pc:sldMk cId="2183972330" sldId="360"/>
            <ac:cxnSpMk id="12" creationId="{4EBED074-773E-CD6A-A917-A056ACFB714C}"/>
          </ac:cxnSpMkLst>
        </pc:cxnChg>
        <pc:cxnChg chg="add mod">
          <ac:chgData name="Santiago Torreglosa Diaz" userId="5f8b415d-322a-4294-8c48-0e9dbc0a5e62" providerId="ADAL" clId="{7BFC951A-2EF7-465D-8EC6-CC49E007D173}" dt="2023-02-25T01:29:09.907" v="1139" actId="1582"/>
          <ac:cxnSpMkLst>
            <pc:docMk/>
            <pc:sldMk cId="2183972330" sldId="360"/>
            <ac:cxnSpMk id="15" creationId="{48AEBB63-B7D6-25D8-3FB7-2ADFEF581E2E}"/>
          </ac:cxnSpMkLst>
        </pc:cxnChg>
        <pc:cxnChg chg="del mod">
          <ac:chgData name="Santiago Torreglosa Diaz" userId="5f8b415d-322a-4294-8c48-0e9dbc0a5e62" providerId="ADAL" clId="{7BFC951A-2EF7-465D-8EC6-CC49E007D173}" dt="2023-02-25T01:21:24.518" v="711" actId="478"/>
          <ac:cxnSpMkLst>
            <pc:docMk/>
            <pc:sldMk cId="2183972330" sldId="360"/>
            <ac:cxnSpMk id="32" creationId="{CB4D67E4-F566-CDBE-7B36-DA4A271F9B3C}"/>
          </ac:cxnSpMkLst>
        </pc:cxnChg>
        <pc:cxnChg chg="del mod">
          <ac:chgData name="Santiago Torreglosa Diaz" userId="5f8b415d-322a-4294-8c48-0e9dbc0a5e62" providerId="ADAL" clId="{7BFC951A-2EF7-465D-8EC6-CC49E007D173}" dt="2023-02-25T01:21:24.518" v="711" actId="478"/>
          <ac:cxnSpMkLst>
            <pc:docMk/>
            <pc:sldMk cId="2183972330" sldId="360"/>
            <ac:cxnSpMk id="33" creationId="{4FCC2628-C728-45C4-00CA-73E762004E26}"/>
          </ac:cxnSpMkLst>
        </pc:cxnChg>
        <pc:cxnChg chg="del mod">
          <ac:chgData name="Santiago Torreglosa Diaz" userId="5f8b415d-322a-4294-8c48-0e9dbc0a5e62" providerId="ADAL" clId="{7BFC951A-2EF7-465D-8EC6-CC49E007D173}" dt="2023-02-25T01:21:24.518" v="711" actId="478"/>
          <ac:cxnSpMkLst>
            <pc:docMk/>
            <pc:sldMk cId="2183972330" sldId="360"/>
            <ac:cxnSpMk id="34" creationId="{31730D8F-5BA4-0DF7-6D26-E2FB7BCC4F18}"/>
          </ac:cxnSpMkLst>
        </pc:cxnChg>
        <pc:cxnChg chg="del mod">
          <ac:chgData name="Santiago Torreglosa Diaz" userId="5f8b415d-322a-4294-8c48-0e9dbc0a5e62" providerId="ADAL" clId="{7BFC951A-2EF7-465D-8EC6-CC49E007D173}" dt="2023-02-25T01:21:24.518" v="711" actId="478"/>
          <ac:cxnSpMkLst>
            <pc:docMk/>
            <pc:sldMk cId="2183972330" sldId="360"/>
            <ac:cxnSpMk id="35" creationId="{B9004A70-0EEC-A08F-401E-5970D7D1CC16}"/>
          </ac:cxnSpMkLst>
        </pc:cxnChg>
        <pc:cxnChg chg="del mod">
          <ac:chgData name="Santiago Torreglosa Diaz" userId="5f8b415d-322a-4294-8c48-0e9dbc0a5e62" providerId="ADAL" clId="{7BFC951A-2EF7-465D-8EC6-CC49E007D173}" dt="2023-02-25T01:21:24.518" v="711" actId="478"/>
          <ac:cxnSpMkLst>
            <pc:docMk/>
            <pc:sldMk cId="2183972330" sldId="360"/>
            <ac:cxnSpMk id="36" creationId="{9377AC5F-8652-E897-847B-AEB304E6FE7C}"/>
          </ac:cxnSpMkLst>
        </pc:cxnChg>
        <pc:cxnChg chg="del mod">
          <ac:chgData name="Santiago Torreglosa Diaz" userId="5f8b415d-322a-4294-8c48-0e9dbc0a5e62" providerId="ADAL" clId="{7BFC951A-2EF7-465D-8EC6-CC49E007D173}" dt="2023-02-25T01:21:24.518" v="711" actId="478"/>
          <ac:cxnSpMkLst>
            <pc:docMk/>
            <pc:sldMk cId="2183972330" sldId="360"/>
            <ac:cxnSpMk id="37" creationId="{C6F10B9F-5F71-4525-82CA-93BE9CA3BC74}"/>
          </ac:cxnSpMkLst>
        </pc:cxnChg>
        <pc:cxnChg chg="del mod">
          <ac:chgData name="Santiago Torreglosa Diaz" userId="5f8b415d-322a-4294-8c48-0e9dbc0a5e62" providerId="ADAL" clId="{7BFC951A-2EF7-465D-8EC6-CC49E007D173}" dt="2023-02-25T01:21:24.518" v="711" actId="478"/>
          <ac:cxnSpMkLst>
            <pc:docMk/>
            <pc:sldMk cId="2183972330" sldId="360"/>
            <ac:cxnSpMk id="38" creationId="{64565DD1-3093-8A59-C781-BB0156DF0C01}"/>
          </ac:cxnSpMkLst>
        </pc:cxnChg>
        <pc:cxnChg chg="del mod">
          <ac:chgData name="Santiago Torreglosa Diaz" userId="5f8b415d-322a-4294-8c48-0e9dbc0a5e62" providerId="ADAL" clId="{7BFC951A-2EF7-465D-8EC6-CC49E007D173}" dt="2023-02-25T01:21:32.899" v="712" actId="478"/>
          <ac:cxnSpMkLst>
            <pc:docMk/>
            <pc:sldMk cId="2183972330" sldId="360"/>
            <ac:cxnSpMk id="53" creationId="{2027D077-7305-0854-6DBA-C77C3E00BED8}"/>
          </ac:cxnSpMkLst>
        </pc:cxnChg>
        <pc:cxnChg chg="del mod">
          <ac:chgData name="Santiago Torreglosa Diaz" userId="5f8b415d-322a-4294-8c48-0e9dbc0a5e62" providerId="ADAL" clId="{7BFC951A-2EF7-465D-8EC6-CC49E007D173}" dt="2023-02-25T01:21:32.899" v="712" actId="478"/>
          <ac:cxnSpMkLst>
            <pc:docMk/>
            <pc:sldMk cId="2183972330" sldId="360"/>
            <ac:cxnSpMk id="60" creationId="{5C00A96A-B19E-B096-15B7-6B67E1FAACB1}"/>
          </ac:cxnSpMkLst>
        </pc:cxnChg>
        <pc:cxnChg chg="del mod">
          <ac:chgData name="Santiago Torreglosa Diaz" userId="5f8b415d-322a-4294-8c48-0e9dbc0a5e62" providerId="ADAL" clId="{7BFC951A-2EF7-465D-8EC6-CC49E007D173}" dt="2023-02-25T01:21:24.518" v="711" actId="478"/>
          <ac:cxnSpMkLst>
            <pc:docMk/>
            <pc:sldMk cId="2183972330" sldId="360"/>
            <ac:cxnSpMk id="79" creationId="{01985DE4-8B8D-5311-754C-017C98C908EC}"/>
          </ac:cxnSpMkLst>
        </pc:cxnChg>
        <pc:cxnChg chg="del mod">
          <ac:chgData name="Santiago Torreglosa Diaz" userId="5f8b415d-322a-4294-8c48-0e9dbc0a5e62" providerId="ADAL" clId="{7BFC951A-2EF7-465D-8EC6-CC49E007D173}" dt="2023-02-25T01:21:24.518" v="711" actId="478"/>
          <ac:cxnSpMkLst>
            <pc:docMk/>
            <pc:sldMk cId="2183972330" sldId="360"/>
            <ac:cxnSpMk id="86" creationId="{70810879-9D29-00B8-CF32-12CA0FCF605B}"/>
          </ac:cxnSpMkLst>
        </pc:cxnChg>
        <pc:cxnChg chg="del mod">
          <ac:chgData name="Santiago Torreglosa Diaz" userId="5f8b415d-322a-4294-8c48-0e9dbc0a5e62" providerId="ADAL" clId="{7BFC951A-2EF7-465D-8EC6-CC49E007D173}" dt="2023-02-25T01:21:32.899" v="712" actId="478"/>
          <ac:cxnSpMkLst>
            <pc:docMk/>
            <pc:sldMk cId="2183972330" sldId="360"/>
            <ac:cxnSpMk id="84997" creationId="{4C73D789-1F41-B05D-90F6-B06FDC994005}"/>
          </ac:cxnSpMkLst>
        </pc:cxnChg>
        <pc:cxnChg chg="del mod">
          <ac:chgData name="Santiago Torreglosa Diaz" userId="5f8b415d-322a-4294-8c48-0e9dbc0a5e62" providerId="ADAL" clId="{7BFC951A-2EF7-465D-8EC6-CC49E007D173}" dt="2023-02-25T01:21:32.899" v="712" actId="478"/>
          <ac:cxnSpMkLst>
            <pc:docMk/>
            <pc:sldMk cId="2183972330" sldId="360"/>
            <ac:cxnSpMk id="85004" creationId="{AF761F84-A32E-5888-1B8D-3E5E618DC4D7}"/>
          </ac:cxnSpMkLst>
        </pc:cxnChg>
        <pc:cxnChg chg="del mod">
          <ac:chgData name="Santiago Torreglosa Diaz" userId="5f8b415d-322a-4294-8c48-0e9dbc0a5e62" providerId="ADAL" clId="{7BFC951A-2EF7-465D-8EC6-CC49E007D173}" dt="2023-02-25T01:21:32.899" v="712" actId="478"/>
          <ac:cxnSpMkLst>
            <pc:docMk/>
            <pc:sldMk cId="2183972330" sldId="360"/>
            <ac:cxnSpMk id="85005" creationId="{50CE7973-6419-06A0-DE68-0E640E7B7CDF}"/>
          </ac:cxnSpMkLst>
        </pc:cxnChg>
        <pc:cxnChg chg="del mod">
          <ac:chgData name="Santiago Torreglosa Diaz" userId="5f8b415d-322a-4294-8c48-0e9dbc0a5e62" providerId="ADAL" clId="{7BFC951A-2EF7-465D-8EC6-CC49E007D173}" dt="2023-02-25T01:21:32.899" v="712" actId="478"/>
          <ac:cxnSpMkLst>
            <pc:docMk/>
            <pc:sldMk cId="2183972330" sldId="360"/>
            <ac:cxnSpMk id="85012" creationId="{BA969AE6-1755-903F-A6DA-E42B9BD26D1C}"/>
          </ac:cxnSpMkLst>
        </pc:cxnChg>
        <pc:cxnChg chg="del mod">
          <ac:chgData name="Santiago Torreglosa Diaz" userId="5f8b415d-322a-4294-8c48-0e9dbc0a5e62" providerId="ADAL" clId="{7BFC951A-2EF7-465D-8EC6-CC49E007D173}" dt="2023-02-25T01:21:32.899" v="712" actId="478"/>
          <ac:cxnSpMkLst>
            <pc:docMk/>
            <pc:sldMk cId="2183972330" sldId="360"/>
            <ac:cxnSpMk id="85013" creationId="{DB0AB7BC-B63C-F485-6746-58C571C1BE37}"/>
          </ac:cxnSpMkLst>
        </pc:cxnChg>
        <pc:cxnChg chg="del mod">
          <ac:chgData name="Santiago Torreglosa Diaz" userId="5f8b415d-322a-4294-8c48-0e9dbc0a5e62" providerId="ADAL" clId="{7BFC951A-2EF7-465D-8EC6-CC49E007D173}" dt="2023-02-25T01:21:32.899" v="712" actId="478"/>
          <ac:cxnSpMkLst>
            <pc:docMk/>
            <pc:sldMk cId="2183972330" sldId="360"/>
            <ac:cxnSpMk id="85020" creationId="{9984D426-71AA-33AB-E6FC-A70F41072297}"/>
          </ac:cxnSpMkLst>
        </pc:cxnChg>
        <pc:cxnChg chg="del mod">
          <ac:chgData name="Santiago Torreglosa Diaz" userId="5f8b415d-322a-4294-8c48-0e9dbc0a5e62" providerId="ADAL" clId="{7BFC951A-2EF7-465D-8EC6-CC49E007D173}" dt="2023-02-25T01:21:32.899" v="712" actId="478"/>
          <ac:cxnSpMkLst>
            <pc:docMk/>
            <pc:sldMk cId="2183972330" sldId="360"/>
            <ac:cxnSpMk id="85021" creationId="{DCB12BE1-0E64-3FF0-3DBF-E34053184599}"/>
          </ac:cxnSpMkLst>
        </pc:cxnChg>
        <pc:cxnChg chg="del mod">
          <ac:chgData name="Santiago Torreglosa Diaz" userId="5f8b415d-322a-4294-8c48-0e9dbc0a5e62" providerId="ADAL" clId="{7BFC951A-2EF7-465D-8EC6-CC49E007D173}" dt="2023-02-25T01:21:32.899" v="712" actId="478"/>
          <ac:cxnSpMkLst>
            <pc:docMk/>
            <pc:sldMk cId="2183972330" sldId="360"/>
            <ac:cxnSpMk id="85028" creationId="{3CFF4BA6-F121-57D8-24E4-225B34A81708}"/>
          </ac:cxnSpMkLst>
        </pc:cxnChg>
        <pc:cxnChg chg="del mod">
          <ac:chgData name="Santiago Torreglosa Diaz" userId="5f8b415d-322a-4294-8c48-0e9dbc0a5e62" providerId="ADAL" clId="{7BFC951A-2EF7-465D-8EC6-CC49E007D173}" dt="2023-02-25T01:22:16.980" v="744" actId="478"/>
          <ac:cxnSpMkLst>
            <pc:docMk/>
            <pc:sldMk cId="2183972330" sldId="360"/>
            <ac:cxnSpMk id="85107" creationId="{D87253AC-6C80-1D1E-F7EA-DE8B619F1FEA}"/>
          </ac:cxnSpMkLst>
        </pc:cxnChg>
        <pc:cxnChg chg="del mod">
          <ac:chgData name="Santiago Torreglosa Diaz" userId="5f8b415d-322a-4294-8c48-0e9dbc0a5e62" providerId="ADAL" clId="{7BFC951A-2EF7-465D-8EC6-CC49E007D173}" dt="2023-02-25T01:22:16.353" v="743" actId="478"/>
          <ac:cxnSpMkLst>
            <pc:docMk/>
            <pc:sldMk cId="2183972330" sldId="360"/>
            <ac:cxnSpMk id="85108" creationId="{5DE4C67B-6DFD-0665-432C-EF8130C4EA24}"/>
          </ac:cxnSpMkLst>
        </pc:cxnChg>
        <pc:cxnChg chg="del mod">
          <ac:chgData name="Santiago Torreglosa Diaz" userId="5f8b415d-322a-4294-8c48-0e9dbc0a5e62" providerId="ADAL" clId="{7BFC951A-2EF7-465D-8EC6-CC49E007D173}" dt="2023-02-25T01:28:27.700" v="1134" actId="478"/>
          <ac:cxnSpMkLst>
            <pc:docMk/>
            <pc:sldMk cId="2183972330" sldId="360"/>
            <ac:cxnSpMk id="85109" creationId="{801F1677-D004-4C9C-F418-2C801549EF5A}"/>
          </ac:cxnSpMkLst>
        </pc:cxnChg>
        <pc:cxnChg chg="del mod">
          <ac:chgData name="Santiago Torreglosa Diaz" userId="5f8b415d-322a-4294-8c48-0e9dbc0a5e62" providerId="ADAL" clId="{7BFC951A-2EF7-465D-8EC6-CC49E007D173}" dt="2023-02-25T01:22:19.057" v="745" actId="478"/>
          <ac:cxnSpMkLst>
            <pc:docMk/>
            <pc:sldMk cId="2183972330" sldId="360"/>
            <ac:cxnSpMk id="85110" creationId="{7BE72C57-F5D3-0857-1FF7-CF7B9ACF1C7F}"/>
          </ac:cxnSpMkLst>
        </pc:cxnChg>
        <pc:cxnChg chg="del mod">
          <ac:chgData name="Santiago Torreglosa Diaz" userId="5f8b415d-322a-4294-8c48-0e9dbc0a5e62" providerId="ADAL" clId="{7BFC951A-2EF7-465D-8EC6-CC49E007D173}" dt="2023-02-25T01:21:24.518" v="711" actId="478"/>
          <ac:cxnSpMkLst>
            <pc:docMk/>
            <pc:sldMk cId="2183972330" sldId="360"/>
            <ac:cxnSpMk id="85144" creationId="{315CE3A2-893D-118B-95A4-C72A810F479D}"/>
          </ac:cxnSpMkLst>
        </pc:cxnChg>
        <pc:cxnChg chg="del mod">
          <ac:chgData name="Santiago Torreglosa Diaz" userId="5f8b415d-322a-4294-8c48-0e9dbc0a5e62" providerId="ADAL" clId="{7BFC951A-2EF7-465D-8EC6-CC49E007D173}" dt="2023-02-25T01:21:24.518" v="711" actId="478"/>
          <ac:cxnSpMkLst>
            <pc:docMk/>
            <pc:sldMk cId="2183972330" sldId="360"/>
            <ac:cxnSpMk id="85151" creationId="{F5BD68BB-ECD5-00F8-1622-C9106F407B6A}"/>
          </ac:cxnSpMkLst>
        </pc:cxnChg>
        <pc:cxnChg chg="del mod">
          <ac:chgData name="Santiago Torreglosa Diaz" userId="5f8b415d-322a-4294-8c48-0e9dbc0a5e62" providerId="ADAL" clId="{7BFC951A-2EF7-465D-8EC6-CC49E007D173}" dt="2023-02-25T01:21:24.518" v="711" actId="478"/>
          <ac:cxnSpMkLst>
            <pc:docMk/>
            <pc:sldMk cId="2183972330" sldId="360"/>
            <ac:cxnSpMk id="85160" creationId="{15C6D526-F4B8-C391-0EF2-72235A7EB8F7}"/>
          </ac:cxnSpMkLst>
        </pc:cxnChg>
        <pc:cxnChg chg="del mod">
          <ac:chgData name="Santiago Torreglosa Diaz" userId="5f8b415d-322a-4294-8c48-0e9dbc0a5e62" providerId="ADAL" clId="{7BFC951A-2EF7-465D-8EC6-CC49E007D173}" dt="2023-02-25T01:21:24.518" v="711" actId="478"/>
          <ac:cxnSpMkLst>
            <pc:docMk/>
            <pc:sldMk cId="2183972330" sldId="360"/>
            <ac:cxnSpMk id="85171" creationId="{82635413-8E42-C455-D7C4-6E2406A1618E}"/>
          </ac:cxnSpMkLst>
        </pc:cxnChg>
        <pc:cxnChg chg="del mod">
          <ac:chgData name="Santiago Torreglosa Diaz" userId="5f8b415d-322a-4294-8c48-0e9dbc0a5e62" providerId="ADAL" clId="{7BFC951A-2EF7-465D-8EC6-CC49E007D173}" dt="2023-02-25T01:21:24.518" v="711" actId="478"/>
          <ac:cxnSpMkLst>
            <pc:docMk/>
            <pc:sldMk cId="2183972330" sldId="360"/>
            <ac:cxnSpMk id="85178" creationId="{D5726F75-8BE3-9A0E-DE7E-1136584B110A}"/>
          </ac:cxnSpMkLst>
        </pc:cxnChg>
        <pc:cxnChg chg="mod">
          <ac:chgData name="Santiago Torreglosa Diaz" userId="5f8b415d-322a-4294-8c48-0e9dbc0a5e62" providerId="ADAL" clId="{7BFC951A-2EF7-465D-8EC6-CC49E007D173}" dt="2023-02-25T01:29:52.638" v="1142" actId="1582"/>
          <ac:cxnSpMkLst>
            <pc:docMk/>
            <pc:sldMk cId="2183972330" sldId="360"/>
            <ac:cxnSpMk id="85263" creationId="{0D1FD420-DBE0-65CA-4215-E88BAFB216A4}"/>
          </ac:cxnSpMkLst>
        </pc:cxnChg>
        <pc:cxnChg chg="mod">
          <ac:chgData name="Santiago Torreglosa Diaz" userId="5f8b415d-322a-4294-8c48-0e9dbc0a5e62" providerId="ADAL" clId="{7BFC951A-2EF7-465D-8EC6-CC49E007D173}" dt="2023-02-25T01:29:18.063" v="1140" actId="1582"/>
          <ac:cxnSpMkLst>
            <pc:docMk/>
            <pc:sldMk cId="2183972330" sldId="360"/>
            <ac:cxnSpMk id="85264" creationId="{7151D5A9-B6F0-A5B1-65CC-0525DB8B64E4}"/>
          </ac:cxnSpMkLst>
        </pc:cxnChg>
        <pc:cxnChg chg="mod">
          <ac:chgData name="Santiago Torreglosa Diaz" userId="5f8b415d-322a-4294-8c48-0e9dbc0a5e62" providerId="ADAL" clId="{7BFC951A-2EF7-465D-8EC6-CC49E007D173}" dt="2023-02-25T01:29:18.063" v="1140" actId="1582"/>
          <ac:cxnSpMkLst>
            <pc:docMk/>
            <pc:sldMk cId="2183972330" sldId="360"/>
            <ac:cxnSpMk id="85269" creationId="{5D6E1043-D143-CFE0-7C06-C2B4FCD02318}"/>
          </ac:cxnSpMkLst>
        </pc:cxnChg>
        <pc:cxnChg chg="del mod">
          <ac:chgData name="Santiago Torreglosa Diaz" userId="5f8b415d-322a-4294-8c48-0e9dbc0a5e62" providerId="ADAL" clId="{7BFC951A-2EF7-465D-8EC6-CC49E007D173}" dt="2023-02-25T01:21:32.899" v="712" actId="478"/>
          <ac:cxnSpMkLst>
            <pc:docMk/>
            <pc:sldMk cId="2183972330" sldId="360"/>
            <ac:cxnSpMk id="85346" creationId="{51A670BE-5D7E-537A-640F-1FE84A45E388}"/>
          </ac:cxnSpMkLst>
        </pc:cxnChg>
        <pc:cxnChg chg="del mod">
          <ac:chgData name="Santiago Torreglosa Diaz" userId="5f8b415d-322a-4294-8c48-0e9dbc0a5e62" providerId="ADAL" clId="{7BFC951A-2EF7-465D-8EC6-CC49E007D173}" dt="2023-02-25T01:21:32.899" v="712" actId="478"/>
          <ac:cxnSpMkLst>
            <pc:docMk/>
            <pc:sldMk cId="2183972330" sldId="360"/>
            <ac:cxnSpMk id="85353" creationId="{313BF2E0-6026-D565-93CF-24DD2B944FDA}"/>
          </ac:cxnSpMkLst>
        </pc:cxnChg>
        <pc:cxnChg chg="del mod">
          <ac:chgData name="Santiago Torreglosa Diaz" userId="5f8b415d-322a-4294-8c48-0e9dbc0a5e62" providerId="ADAL" clId="{7BFC951A-2EF7-465D-8EC6-CC49E007D173}" dt="2023-02-25T01:21:32.899" v="712" actId="478"/>
          <ac:cxnSpMkLst>
            <pc:docMk/>
            <pc:sldMk cId="2183972330" sldId="360"/>
            <ac:cxnSpMk id="85354" creationId="{D099EF0C-0300-CC1F-2800-2AFC7487983D}"/>
          </ac:cxnSpMkLst>
        </pc:cxnChg>
        <pc:cxnChg chg="del mod">
          <ac:chgData name="Santiago Torreglosa Diaz" userId="5f8b415d-322a-4294-8c48-0e9dbc0a5e62" providerId="ADAL" clId="{7BFC951A-2EF7-465D-8EC6-CC49E007D173}" dt="2023-02-25T01:21:32.899" v="712" actId="478"/>
          <ac:cxnSpMkLst>
            <pc:docMk/>
            <pc:sldMk cId="2183972330" sldId="360"/>
            <ac:cxnSpMk id="85361" creationId="{5B05099C-082B-97CE-84D4-3AAF097936F3}"/>
          </ac:cxnSpMkLst>
        </pc:cxnChg>
        <pc:cxnChg chg="del mod">
          <ac:chgData name="Santiago Torreglosa Diaz" userId="5f8b415d-322a-4294-8c48-0e9dbc0a5e62" providerId="ADAL" clId="{7BFC951A-2EF7-465D-8EC6-CC49E007D173}" dt="2023-02-25T01:21:32.899" v="712" actId="478"/>
          <ac:cxnSpMkLst>
            <pc:docMk/>
            <pc:sldMk cId="2183972330" sldId="360"/>
            <ac:cxnSpMk id="85362" creationId="{34778D2E-F55C-9B54-0BA6-CD22D0675445}"/>
          </ac:cxnSpMkLst>
        </pc:cxnChg>
        <pc:cxnChg chg="del mod">
          <ac:chgData name="Santiago Torreglosa Diaz" userId="5f8b415d-322a-4294-8c48-0e9dbc0a5e62" providerId="ADAL" clId="{7BFC951A-2EF7-465D-8EC6-CC49E007D173}" dt="2023-02-25T01:21:32.899" v="712" actId="478"/>
          <ac:cxnSpMkLst>
            <pc:docMk/>
            <pc:sldMk cId="2183972330" sldId="360"/>
            <ac:cxnSpMk id="85369" creationId="{08CB28FA-49E1-5E85-4645-E57810ADB074}"/>
          </ac:cxnSpMkLst>
        </pc:cxnChg>
        <pc:cxnChg chg="del mod">
          <ac:chgData name="Santiago Torreglosa Diaz" userId="5f8b415d-322a-4294-8c48-0e9dbc0a5e62" providerId="ADAL" clId="{7BFC951A-2EF7-465D-8EC6-CC49E007D173}" dt="2023-02-25T01:21:24.518" v="711" actId="478"/>
          <ac:cxnSpMkLst>
            <pc:docMk/>
            <pc:sldMk cId="2183972330" sldId="360"/>
            <ac:cxnSpMk id="85389" creationId="{31D7EBA4-5EBF-4D55-18E9-E64F017E3970}"/>
          </ac:cxnSpMkLst>
        </pc:cxnChg>
        <pc:cxnChg chg="del">
          <ac:chgData name="Santiago Torreglosa Diaz" userId="5f8b415d-322a-4294-8c48-0e9dbc0a5e62" providerId="ADAL" clId="{7BFC951A-2EF7-465D-8EC6-CC49E007D173}" dt="2023-02-25T01:21:24.518" v="711" actId="478"/>
          <ac:cxnSpMkLst>
            <pc:docMk/>
            <pc:sldMk cId="2183972330" sldId="360"/>
            <ac:cxnSpMk id="85390" creationId="{49904629-5CC2-8ACF-1357-A5A6AC882BEB}"/>
          </ac:cxnSpMkLst>
        </pc:cxnChg>
        <pc:cxnChg chg="del mod">
          <ac:chgData name="Santiago Torreglosa Diaz" userId="5f8b415d-322a-4294-8c48-0e9dbc0a5e62" providerId="ADAL" clId="{7BFC951A-2EF7-465D-8EC6-CC49E007D173}" dt="2023-02-25T01:21:24.518" v="711" actId="478"/>
          <ac:cxnSpMkLst>
            <pc:docMk/>
            <pc:sldMk cId="2183972330" sldId="360"/>
            <ac:cxnSpMk id="85391" creationId="{294F6DB4-1F6A-7E4E-6CA4-E85A638C5D25}"/>
          </ac:cxnSpMkLst>
        </pc:cxnChg>
        <pc:cxnChg chg="del mod">
          <ac:chgData name="Santiago Torreglosa Diaz" userId="5f8b415d-322a-4294-8c48-0e9dbc0a5e62" providerId="ADAL" clId="{7BFC951A-2EF7-465D-8EC6-CC49E007D173}" dt="2023-02-25T01:22:30.388" v="751" actId="478"/>
          <ac:cxnSpMkLst>
            <pc:docMk/>
            <pc:sldMk cId="2183972330" sldId="360"/>
            <ac:cxnSpMk id="85407" creationId="{9EC6E195-218E-FBDD-BCBE-F6A9CC530849}"/>
          </ac:cxnSpMkLst>
        </pc:cxnChg>
        <pc:cxnChg chg="del mod">
          <ac:chgData name="Santiago Torreglosa Diaz" userId="5f8b415d-322a-4294-8c48-0e9dbc0a5e62" providerId="ADAL" clId="{7BFC951A-2EF7-465D-8EC6-CC49E007D173}" dt="2023-02-25T01:22:31.022" v="752" actId="478"/>
          <ac:cxnSpMkLst>
            <pc:docMk/>
            <pc:sldMk cId="2183972330" sldId="360"/>
            <ac:cxnSpMk id="85408" creationId="{BB44B601-AD56-9361-82A4-4F1A25912D17}"/>
          </ac:cxnSpMkLst>
        </pc:cxnChg>
        <pc:cxnChg chg="mod">
          <ac:chgData name="Santiago Torreglosa Diaz" userId="5f8b415d-322a-4294-8c48-0e9dbc0a5e62" providerId="ADAL" clId="{7BFC951A-2EF7-465D-8EC6-CC49E007D173}" dt="2023-02-25T01:25:32.757" v="878" actId="1035"/>
          <ac:cxnSpMkLst>
            <pc:docMk/>
            <pc:sldMk cId="2183972330" sldId="360"/>
            <ac:cxnSpMk id="85409" creationId="{F1BD983D-26A9-355C-9C01-4F5940C1BFF0}"/>
          </ac:cxnSpMkLst>
        </pc:cxnChg>
        <pc:cxnChg chg="del mod">
          <ac:chgData name="Santiago Torreglosa Diaz" userId="5f8b415d-322a-4294-8c48-0e9dbc0a5e62" providerId="ADAL" clId="{7BFC951A-2EF7-465D-8EC6-CC49E007D173}" dt="2023-02-25T01:22:32.181" v="753" actId="478"/>
          <ac:cxnSpMkLst>
            <pc:docMk/>
            <pc:sldMk cId="2183972330" sldId="360"/>
            <ac:cxnSpMk id="85410" creationId="{F110C7F1-453C-8164-6445-6977D3CB0C41}"/>
          </ac:cxnSpMkLst>
        </pc:cxnChg>
      </pc:sldChg>
    </pc:docChg>
  </pc:docChgLst>
  <pc:docChgLst>
    <pc:chgData name="Oscar David Perez Bolaño" userId="S::dperezo@uninorte.edu.co::3d636203-a4f4-4f7c-b699-003ff4263cc4" providerId="AD" clId="Web-{520EC5E2-A002-A54A-DEB7-0ACDD287EA9E}"/>
    <pc:docChg chg="modSld sldOrd">
      <pc:chgData name="Oscar David Perez Bolaño" userId="S::dperezo@uninorte.edu.co::3d636203-a4f4-4f7c-b699-003ff4263cc4" providerId="AD" clId="Web-{520EC5E2-A002-A54A-DEB7-0ACDD287EA9E}" dt="2022-10-20T16:02:46.874" v="296" actId="14100"/>
      <pc:docMkLst>
        <pc:docMk/>
      </pc:docMkLst>
      <pc:sldChg chg="modSp">
        <pc:chgData name="Oscar David Perez Bolaño" userId="S::dperezo@uninorte.edu.co::3d636203-a4f4-4f7c-b699-003ff4263cc4" providerId="AD" clId="Web-{520EC5E2-A002-A54A-DEB7-0ACDD287EA9E}" dt="2022-10-20T15:27:08.735" v="10" actId="20577"/>
        <pc:sldMkLst>
          <pc:docMk/>
          <pc:sldMk cId="0" sldId="257"/>
        </pc:sldMkLst>
        <pc:spChg chg="mod">
          <ac:chgData name="Oscar David Perez Bolaño" userId="S::dperezo@uninorte.edu.co::3d636203-a4f4-4f7c-b699-003ff4263cc4" providerId="AD" clId="Web-{520EC5E2-A002-A54A-DEB7-0ACDD287EA9E}" dt="2022-10-20T15:27:08.735" v="10" actId="20577"/>
          <ac:spMkLst>
            <pc:docMk/>
            <pc:sldMk cId="0" sldId="257"/>
            <ac:spMk id="5" creationId="{00000000-0000-0000-0000-000000000000}"/>
          </ac:spMkLst>
        </pc:spChg>
      </pc:sldChg>
      <pc:sldChg chg="modSp">
        <pc:chgData name="Oscar David Perez Bolaño" userId="S::dperezo@uninorte.edu.co::3d636203-a4f4-4f7c-b699-003ff4263cc4" providerId="AD" clId="Web-{520EC5E2-A002-A54A-DEB7-0ACDD287EA9E}" dt="2022-10-20T16:02:46.874" v="296" actId="14100"/>
        <pc:sldMkLst>
          <pc:docMk/>
          <pc:sldMk cId="0" sldId="333"/>
        </pc:sldMkLst>
        <pc:spChg chg="mod">
          <ac:chgData name="Oscar David Perez Bolaño" userId="S::dperezo@uninorte.edu.co::3d636203-a4f4-4f7c-b699-003ff4263cc4" providerId="AD" clId="Web-{520EC5E2-A002-A54A-DEB7-0ACDD287EA9E}" dt="2022-10-20T15:27:16.313" v="12" actId="20577"/>
          <ac:spMkLst>
            <pc:docMk/>
            <pc:sldMk cId="0" sldId="333"/>
            <ac:spMk id="10" creationId="{00000000-0000-0000-0000-000000000000}"/>
          </ac:spMkLst>
        </pc:spChg>
        <pc:spChg chg="mod">
          <ac:chgData name="Oscar David Perez Bolaño" userId="S::dperezo@uninorte.edu.co::3d636203-a4f4-4f7c-b699-003ff4263cc4" providerId="AD" clId="Web-{520EC5E2-A002-A54A-DEB7-0ACDD287EA9E}" dt="2022-10-20T16:02:46.874" v="296" actId="14100"/>
          <ac:spMkLst>
            <pc:docMk/>
            <pc:sldMk cId="0" sldId="333"/>
            <ac:spMk id="16" creationId="{00000000-0000-0000-0000-000000000000}"/>
          </ac:spMkLst>
        </pc:spChg>
      </pc:sldChg>
      <pc:sldChg chg="modSp">
        <pc:chgData name="Oscar David Perez Bolaño" userId="S::dperezo@uninorte.edu.co::3d636203-a4f4-4f7c-b699-003ff4263cc4" providerId="AD" clId="Web-{520EC5E2-A002-A54A-DEB7-0ACDD287EA9E}" dt="2022-10-20T15:16:16.919" v="6" actId="1076"/>
        <pc:sldMkLst>
          <pc:docMk/>
          <pc:sldMk cId="0" sldId="337"/>
        </pc:sldMkLst>
        <pc:graphicFrameChg chg="mod">
          <ac:chgData name="Oscar David Perez Bolaño" userId="S::dperezo@uninorte.edu.co::3d636203-a4f4-4f7c-b699-003ff4263cc4" providerId="AD" clId="Web-{520EC5E2-A002-A54A-DEB7-0ACDD287EA9E}" dt="2022-10-20T15:15:55.590" v="2" actId="1076"/>
          <ac:graphicFrameMkLst>
            <pc:docMk/>
            <pc:sldMk cId="0" sldId="337"/>
            <ac:graphicFrameMk id="4" creationId="{93479040-A8C0-4960-92D9-BABED6A64445}"/>
          </ac:graphicFrameMkLst>
        </pc:graphicFrameChg>
        <pc:graphicFrameChg chg="mod">
          <ac:chgData name="Oscar David Perez Bolaño" userId="S::dperezo@uninorte.edu.co::3d636203-a4f4-4f7c-b699-003ff4263cc4" providerId="AD" clId="Web-{520EC5E2-A002-A54A-DEB7-0ACDD287EA9E}" dt="2022-10-20T15:16:16.919" v="6" actId="1076"/>
          <ac:graphicFrameMkLst>
            <pc:docMk/>
            <pc:sldMk cId="0" sldId="337"/>
            <ac:graphicFrameMk id="12" creationId="{7FC0AF01-F758-9F8B-45A3-24442DF76A82}"/>
          </ac:graphicFrameMkLst>
        </pc:graphicFrameChg>
      </pc:sldChg>
      <pc:sldChg chg="modSp">
        <pc:chgData name="Oscar David Perez Bolaño" userId="S::dperezo@uninorte.edu.co::3d636203-a4f4-4f7c-b699-003ff4263cc4" providerId="AD" clId="Web-{520EC5E2-A002-A54A-DEB7-0ACDD287EA9E}" dt="2022-10-20T15:27:47.376" v="13" actId="20577"/>
        <pc:sldMkLst>
          <pc:docMk/>
          <pc:sldMk cId="0" sldId="344"/>
        </pc:sldMkLst>
        <pc:spChg chg="mod">
          <ac:chgData name="Oscar David Perez Bolaño" userId="S::dperezo@uninorte.edu.co::3d636203-a4f4-4f7c-b699-003ff4263cc4" providerId="AD" clId="Web-{520EC5E2-A002-A54A-DEB7-0ACDD287EA9E}" dt="2022-10-20T15:27:47.376" v="13" actId="20577"/>
          <ac:spMkLst>
            <pc:docMk/>
            <pc:sldMk cId="0" sldId="344"/>
            <ac:spMk id="14" creationId="{00000000-0000-0000-0000-000000000000}"/>
          </ac:spMkLst>
        </pc:spChg>
      </pc:sldChg>
      <pc:sldChg chg="modSp">
        <pc:chgData name="Oscar David Perez Bolaño" userId="S::dperezo@uninorte.edu.co::3d636203-a4f4-4f7c-b699-003ff4263cc4" providerId="AD" clId="Web-{520EC5E2-A002-A54A-DEB7-0ACDD287EA9E}" dt="2022-10-20T15:55:18.345" v="271" actId="14100"/>
        <pc:sldMkLst>
          <pc:docMk/>
          <pc:sldMk cId="2546933656" sldId="347"/>
        </pc:sldMkLst>
        <pc:spChg chg="mod">
          <ac:chgData name="Oscar David Perez Bolaño" userId="S::dperezo@uninorte.edu.co::3d636203-a4f4-4f7c-b699-003ff4263cc4" providerId="AD" clId="Web-{520EC5E2-A002-A54A-DEB7-0ACDD287EA9E}" dt="2022-10-20T15:26:59.219" v="7" actId="20577"/>
          <ac:spMkLst>
            <pc:docMk/>
            <pc:sldMk cId="2546933656" sldId="347"/>
            <ac:spMk id="6" creationId="{00000000-0000-0000-0000-000000000000}"/>
          </ac:spMkLst>
        </pc:spChg>
        <pc:spChg chg="mod">
          <ac:chgData name="Oscar David Perez Bolaño" userId="S::dperezo@uninorte.edu.co::3d636203-a4f4-4f7c-b699-003ff4263cc4" providerId="AD" clId="Web-{520EC5E2-A002-A54A-DEB7-0ACDD287EA9E}" dt="2022-10-20T15:55:16.236" v="270" actId="20577"/>
          <ac:spMkLst>
            <pc:docMk/>
            <pc:sldMk cId="2546933656" sldId="347"/>
            <ac:spMk id="30" creationId="{A216EE97-F2B6-30FF-D702-F5DAA8C3953B}"/>
          </ac:spMkLst>
        </pc:spChg>
        <pc:spChg chg="mod">
          <ac:chgData name="Oscar David Perez Bolaño" userId="S::dperezo@uninorte.edu.co::3d636203-a4f4-4f7c-b699-003ff4263cc4" providerId="AD" clId="Web-{520EC5E2-A002-A54A-DEB7-0ACDD287EA9E}" dt="2022-10-20T15:55:18.345" v="271" actId="14100"/>
          <ac:spMkLst>
            <pc:docMk/>
            <pc:sldMk cId="2546933656" sldId="347"/>
            <ac:spMk id="34" creationId="{132517E6-1834-4EDC-3E46-A29600CABD8F}"/>
          </ac:spMkLst>
        </pc:spChg>
      </pc:sldChg>
      <pc:sldChg chg="addSp delSp modSp ord">
        <pc:chgData name="Oscar David Perez Bolaño" userId="S::dperezo@uninorte.edu.co::3d636203-a4f4-4f7c-b699-003ff4263cc4" providerId="AD" clId="Web-{520EC5E2-A002-A54A-DEB7-0ACDD287EA9E}" dt="2022-10-20T16:02:34.967" v="295" actId="1076"/>
        <pc:sldMkLst>
          <pc:docMk/>
          <pc:sldMk cId="2377620893" sldId="349"/>
        </pc:sldMkLst>
        <pc:spChg chg="add del mod">
          <ac:chgData name="Oscar David Perez Bolaño" userId="S::dperezo@uninorte.edu.co::3d636203-a4f4-4f7c-b699-003ff4263cc4" providerId="AD" clId="Web-{520EC5E2-A002-A54A-DEB7-0ACDD287EA9E}" dt="2022-10-20T15:58:04.163" v="285"/>
          <ac:spMkLst>
            <pc:docMk/>
            <pc:sldMk cId="2377620893" sldId="349"/>
            <ac:spMk id="2" creationId="{E9DA9074-4FE6-431C-DB6D-C2F043BAF900}"/>
          </ac:spMkLst>
        </pc:spChg>
        <pc:spChg chg="add mod">
          <ac:chgData name="Oscar David Perez Bolaño" userId="S::dperezo@uninorte.edu.co::3d636203-a4f4-4f7c-b699-003ff4263cc4" providerId="AD" clId="Web-{520EC5E2-A002-A54A-DEB7-0ACDD287EA9E}" dt="2022-10-20T15:58:23.663" v="288" actId="1076"/>
          <ac:spMkLst>
            <pc:docMk/>
            <pc:sldMk cId="2377620893" sldId="349"/>
            <ac:spMk id="3" creationId="{6DE2D345-AB7A-397F-F281-BD0FB4BCA445}"/>
          </ac:spMkLst>
        </pc:spChg>
        <pc:spChg chg="mod">
          <ac:chgData name="Oscar David Perez Bolaño" userId="S::dperezo@uninorte.edu.co::3d636203-a4f4-4f7c-b699-003ff4263cc4" providerId="AD" clId="Web-{520EC5E2-A002-A54A-DEB7-0ACDD287EA9E}" dt="2022-10-20T15:45:16.531" v="160" actId="14100"/>
          <ac:spMkLst>
            <pc:docMk/>
            <pc:sldMk cId="2377620893" sldId="349"/>
            <ac:spMk id="6" creationId="{00000000-0000-0000-0000-000000000000}"/>
          </ac:spMkLst>
        </pc:spChg>
        <pc:spChg chg="add del mod">
          <ac:chgData name="Oscar David Perez Bolaño" userId="S::dperezo@uninorte.edu.co::3d636203-a4f4-4f7c-b699-003ff4263cc4" providerId="AD" clId="Web-{520EC5E2-A002-A54A-DEB7-0ACDD287EA9E}" dt="2022-10-20T15:58:18.210" v="287" actId="20577"/>
          <ac:spMkLst>
            <pc:docMk/>
            <pc:sldMk cId="2377620893" sldId="349"/>
            <ac:spMk id="10" creationId="{00000000-0000-0000-0000-000000000000}"/>
          </ac:spMkLst>
        </pc:spChg>
        <pc:spChg chg="mod">
          <ac:chgData name="Oscar David Perez Bolaño" userId="S::dperezo@uninorte.edu.co::3d636203-a4f4-4f7c-b699-003ff4263cc4" providerId="AD" clId="Web-{520EC5E2-A002-A54A-DEB7-0ACDD287EA9E}" dt="2022-10-20T16:02:30.295" v="293" actId="1076"/>
          <ac:spMkLst>
            <pc:docMk/>
            <pc:sldMk cId="2377620893" sldId="349"/>
            <ac:spMk id="11" creationId="{00000000-0000-0000-0000-000000000000}"/>
          </ac:spMkLst>
        </pc:spChg>
        <pc:spChg chg="mod">
          <ac:chgData name="Oscar David Perez Bolaño" userId="S::dperezo@uninorte.edu.co::3d636203-a4f4-4f7c-b699-003ff4263cc4" providerId="AD" clId="Web-{520EC5E2-A002-A54A-DEB7-0ACDD287EA9E}" dt="2022-10-20T15:50:52.557" v="202" actId="1076"/>
          <ac:spMkLst>
            <pc:docMk/>
            <pc:sldMk cId="2377620893" sldId="349"/>
            <ac:spMk id="12" creationId="{00000000-0000-0000-0000-000000000000}"/>
          </ac:spMkLst>
        </pc:spChg>
        <pc:spChg chg="mod">
          <ac:chgData name="Oscar David Perez Bolaño" userId="S::dperezo@uninorte.edu.co::3d636203-a4f4-4f7c-b699-003ff4263cc4" providerId="AD" clId="Web-{520EC5E2-A002-A54A-DEB7-0ACDD287EA9E}" dt="2022-10-20T15:45:10" v="159" actId="1076"/>
          <ac:spMkLst>
            <pc:docMk/>
            <pc:sldMk cId="2377620893" sldId="349"/>
            <ac:spMk id="13" creationId="{00000000-0000-0000-0000-000000000000}"/>
          </ac:spMkLst>
        </pc:spChg>
        <pc:spChg chg="mod">
          <ac:chgData name="Oscar David Perez Bolaño" userId="S::dperezo@uninorte.edu.co::3d636203-a4f4-4f7c-b699-003ff4263cc4" providerId="AD" clId="Web-{520EC5E2-A002-A54A-DEB7-0ACDD287EA9E}" dt="2022-10-20T15:50:46.463" v="200" actId="14100"/>
          <ac:spMkLst>
            <pc:docMk/>
            <pc:sldMk cId="2377620893" sldId="349"/>
            <ac:spMk id="14" creationId="{00000000-0000-0000-0000-000000000000}"/>
          </ac:spMkLst>
        </pc:spChg>
        <pc:picChg chg="add mod">
          <ac:chgData name="Oscar David Perez Bolaño" userId="S::dperezo@uninorte.edu.co::3d636203-a4f4-4f7c-b699-003ff4263cc4" providerId="AD" clId="Web-{520EC5E2-A002-A54A-DEB7-0ACDD287EA9E}" dt="2022-10-20T16:02:33.608" v="294" actId="1076"/>
          <ac:picMkLst>
            <pc:docMk/>
            <pc:sldMk cId="2377620893" sldId="349"/>
            <ac:picMk id="4" creationId="{A39F74C0-B017-A717-74AB-6E0AB53EA4AB}"/>
          </ac:picMkLst>
        </pc:picChg>
        <pc:picChg chg="add mod">
          <ac:chgData name="Oscar David Perez Bolaño" userId="S::dperezo@uninorte.edu.co::3d636203-a4f4-4f7c-b699-003ff4263cc4" providerId="AD" clId="Web-{520EC5E2-A002-A54A-DEB7-0ACDD287EA9E}" dt="2022-10-20T16:02:34.967" v="295" actId="1076"/>
          <ac:picMkLst>
            <pc:docMk/>
            <pc:sldMk cId="2377620893" sldId="349"/>
            <ac:picMk id="5" creationId="{E83F2915-2026-2E6F-BD92-15CDC790246E}"/>
          </ac:picMkLst>
        </pc:picChg>
      </pc:sldChg>
    </pc:docChg>
  </pc:docChgLst>
  <pc:docChgLst>
    <pc:chgData name="Oscar David Perez Bolaño" userId="3d636203-a4f4-4f7c-b699-003ff4263cc4" providerId="ADAL" clId="{94BD2D03-B0C4-4A7B-B75E-80EE81020C68}"/>
    <pc:docChg chg="undo redo custSel addSld delSld modSld">
      <pc:chgData name="Oscar David Perez Bolaño" userId="3d636203-a4f4-4f7c-b699-003ff4263cc4" providerId="ADAL" clId="{94BD2D03-B0C4-4A7B-B75E-80EE81020C68}" dt="2022-10-26T02:00:34.597" v="2036" actId="47"/>
      <pc:docMkLst>
        <pc:docMk/>
      </pc:docMkLst>
      <pc:sldChg chg="modSp mod">
        <pc:chgData name="Oscar David Perez Bolaño" userId="3d636203-a4f4-4f7c-b699-003ff4263cc4" providerId="ADAL" clId="{94BD2D03-B0C4-4A7B-B75E-80EE81020C68}" dt="2022-10-22T22:42:36.118" v="1299" actId="207"/>
        <pc:sldMkLst>
          <pc:docMk/>
          <pc:sldMk cId="0" sldId="288"/>
        </pc:sldMkLst>
        <pc:spChg chg="mod">
          <ac:chgData name="Oscar David Perez Bolaño" userId="3d636203-a4f4-4f7c-b699-003ff4263cc4" providerId="ADAL" clId="{94BD2D03-B0C4-4A7B-B75E-80EE81020C68}" dt="2022-10-22T22:41:11.153" v="1281" actId="113"/>
          <ac:spMkLst>
            <pc:docMk/>
            <pc:sldMk cId="0" sldId="288"/>
            <ac:spMk id="6" creationId="{00000000-0000-0000-0000-000000000000}"/>
          </ac:spMkLst>
        </pc:spChg>
        <pc:spChg chg="mod">
          <ac:chgData name="Oscar David Perez Bolaño" userId="3d636203-a4f4-4f7c-b699-003ff4263cc4" providerId="ADAL" clId="{94BD2D03-B0C4-4A7B-B75E-80EE81020C68}" dt="2022-10-22T22:40:47.339" v="1275" actId="1076"/>
          <ac:spMkLst>
            <pc:docMk/>
            <pc:sldMk cId="0" sldId="288"/>
            <ac:spMk id="32" creationId="{7BEA2D52-C2AD-2F8F-0DC4-179CBBE9E2D5}"/>
          </ac:spMkLst>
        </pc:spChg>
        <pc:spChg chg="mod">
          <ac:chgData name="Oscar David Perez Bolaño" userId="3d636203-a4f4-4f7c-b699-003ff4263cc4" providerId="ADAL" clId="{94BD2D03-B0C4-4A7B-B75E-80EE81020C68}" dt="2022-10-22T22:41:29.850" v="1286" actId="14100"/>
          <ac:spMkLst>
            <pc:docMk/>
            <pc:sldMk cId="0" sldId="288"/>
            <ac:spMk id="33" creationId="{8B5262C3-DF3B-0798-C760-B4300C11BE6A}"/>
          </ac:spMkLst>
        </pc:spChg>
        <pc:spChg chg="mod">
          <ac:chgData name="Oscar David Perez Bolaño" userId="3d636203-a4f4-4f7c-b699-003ff4263cc4" providerId="ADAL" clId="{94BD2D03-B0C4-4A7B-B75E-80EE81020C68}" dt="2022-10-22T22:42:36.118" v="1299" actId="207"/>
          <ac:spMkLst>
            <pc:docMk/>
            <pc:sldMk cId="0" sldId="288"/>
            <ac:spMk id="35" creationId="{A23D1A14-CFAF-7B10-6383-5F463F4F6AB7}"/>
          </ac:spMkLst>
        </pc:spChg>
        <pc:grpChg chg="mod">
          <ac:chgData name="Oscar David Perez Bolaño" userId="3d636203-a4f4-4f7c-b699-003ff4263cc4" providerId="ADAL" clId="{94BD2D03-B0C4-4A7B-B75E-80EE81020C68}" dt="2022-10-22T22:40:58.153" v="1277" actId="1076"/>
          <ac:grpSpMkLst>
            <pc:docMk/>
            <pc:sldMk cId="0" sldId="288"/>
            <ac:grpSpMk id="12" creationId="{835FCCCB-03C5-78DE-E89C-F4D497A0E2B2}"/>
          </ac:grpSpMkLst>
        </pc:grpChg>
        <pc:grpChg chg="mod">
          <ac:chgData name="Oscar David Perez Bolaño" userId="3d636203-a4f4-4f7c-b699-003ff4263cc4" providerId="ADAL" clId="{94BD2D03-B0C4-4A7B-B75E-80EE81020C68}" dt="2022-10-22T22:40:58.153" v="1277" actId="1076"/>
          <ac:grpSpMkLst>
            <pc:docMk/>
            <pc:sldMk cId="0" sldId="288"/>
            <ac:grpSpMk id="15" creationId="{9D505239-45C6-21FB-46A5-4D00F165EDD6}"/>
          </ac:grpSpMkLst>
        </pc:grpChg>
        <pc:grpChg chg="mod">
          <ac:chgData name="Oscar David Perez Bolaño" userId="3d636203-a4f4-4f7c-b699-003ff4263cc4" providerId="ADAL" clId="{94BD2D03-B0C4-4A7B-B75E-80EE81020C68}" dt="2022-10-22T22:40:58.153" v="1277" actId="1076"/>
          <ac:grpSpMkLst>
            <pc:docMk/>
            <pc:sldMk cId="0" sldId="288"/>
            <ac:grpSpMk id="18" creationId="{8A0F86FD-A4D7-70C6-AA39-58D1C8C479A5}"/>
          </ac:grpSpMkLst>
        </pc:grpChg>
        <pc:cxnChg chg="mod">
          <ac:chgData name="Oscar David Perez Bolaño" userId="3d636203-a4f4-4f7c-b699-003ff4263cc4" providerId="ADAL" clId="{94BD2D03-B0C4-4A7B-B75E-80EE81020C68}" dt="2022-10-22T22:40:58.153" v="1277" actId="1076"/>
          <ac:cxnSpMkLst>
            <pc:docMk/>
            <pc:sldMk cId="0" sldId="288"/>
            <ac:cxnSpMk id="16" creationId="{51FE7B72-2D94-F2F3-2B25-A0A4E3E6EDDF}"/>
          </ac:cxnSpMkLst>
        </pc:cxnChg>
        <pc:cxnChg chg="mod">
          <ac:chgData name="Oscar David Perez Bolaño" userId="3d636203-a4f4-4f7c-b699-003ff4263cc4" providerId="ADAL" clId="{94BD2D03-B0C4-4A7B-B75E-80EE81020C68}" dt="2022-10-22T22:40:58.153" v="1277" actId="1076"/>
          <ac:cxnSpMkLst>
            <pc:docMk/>
            <pc:sldMk cId="0" sldId="288"/>
            <ac:cxnSpMk id="17" creationId="{8DFC64F6-8AED-ABE9-0C13-5BE5B36469F3}"/>
          </ac:cxnSpMkLst>
        </pc:cxnChg>
      </pc:sldChg>
      <pc:sldChg chg="addSp modSp mod">
        <pc:chgData name="Oscar David Perez Bolaño" userId="3d636203-a4f4-4f7c-b699-003ff4263cc4" providerId="ADAL" clId="{94BD2D03-B0C4-4A7B-B75E-80EE81020C68}" dt="2022-10-26T01:57:48.971" v="2004" actId="790"/>
        <pc:sldMkLst>
          <pc:docMk/>
          <pc:sldMk cId="0" sldId="292"/>
        </pc:sldMkLst>
        <pc:spChg chg="add mod">
          <ac:chgData name="Oscar David Perez Bolaño" userId="3d636203-a4f4-4f7c-b699-003ff4263cc4" providerId="ADAL" clId="{94BD2D03-B0C4-4A7B-B75E-80EE81020C68}" dt="2022-10-22T22:45:16.866" v="1334" actId="20577"/>
          <ac:spMkLst>
            <pc:docMk/>
            <pc:sldMk cId="0" sldId="292"/>
            <ac:spMk id="2" creationId="{E84A0597-F195-9968-C1FC-9F7CD9A9FABE}"/>
          </ac:spMkLst>
        </pc:spChg>
        <pc:spChg chg="add mod ord">
          <ac:chgData name="Oscar David Perez Bolaño" userId="3d636203-a4f4-4f7c-b699-003ff4263cc4" providerId="ADAL" clId="{94BD2D03-B0C4-4A7B-B75E-80EE81020C68}" dt="2022-10-22T22:45:22.896" v="1336" actId="167"/>
          <ac:spMkLst>
            <pc:docMk/>
            <pc:sldMk cId="0" sldId="292"/>
            <ac:spMk id="3" creationId="{6388FA32-2E71-ED45-A9B2-27488E12F816}"/>
          </ac:spMkLst>
        </pc:spChg>
        <pc:spChg chg="mod">
          <ac:chgData name="Oscar David Perez Bolaño" userId="3d636203-a4f4-4f7c-b699-003ff4263cc4" providerId="ADAL" clId="{94BD2D03-B0C4-4A7B-B75E-80EE81020C68}" dt="2022-10-26T01:57:48.971" v="2004" actId="790"/>
          <ac:spMkLst>
            <pc:docMk/>
            <pc:sldMk cId="0" sldId="292"/>
            <ac:spMk id="14" creationId="{00000000-0000-0000-0000-000000000000}"/>
          </ac:spMkLst>
        </pc:spChg>
        <pc:spChg chg="mod">
          <ac:chgData name="Oscar David Perez Bolaño" userId="3d636203-a4f4-4f7c-b699-003ff4263cc4" providerId="ADAL" clId="{94BD2D03-B0C4-4A7B-B75E-80EE81020C68}" dt="2022-10-22T22:45:08.041" v="1321" actId="207"/>
          <ac:spMkLst>
            <pc:docMk/>
            <pc:sldMk cId="0" sldId="292"/>
            <ac:spMk id="16" creationId="{00000000-0000-0000-0000-000000000000}"/>
          </ac:spMkLst>
        </pc:spChg>
      </pc:sldChg>
      <pc:sldChg chg="addSp delSp modSp mod">
        <pc:chgData name="Oscar David Perez Bolaño" userId="3d636203-a4f4-4f7c-b699-003ff4263cc4" providerId="ADAL" clId="{94BD2D03-B0C4-4A7B-B75E-80EE81020C68}" dt="2022-10-25T23:04:33.292" v="1452" actId="1076"/>
        <pc:sldMkLst>
          <pc:docMk/>
          <pc:sldMk cId="0" sldId="333"/>
        </pc:sldMkLst>
        <pc:spChg chg="add del mod">
          <ac:chgData name="Oscar David Perez Bolaño" userId="3d636203-a4f4-4f7c-b699-003ff4263cc4" providerId="ADAL" clId="{94BD2D03-B0C4-4A7B-B75E-80EE81020C68}" dt="2022-10-22T22:24:56.399" v="986" actId="478"/>
          <ac:spMkLst>
            <pc:docMk/>
            <pc:sldMk cId="0" sldId="333"/>
            <ac:spMk id="3" creationId="{0EC4D59C-BAF7-F8D8-75FD-8AE88C52C97C}"/>
          </ac:spMkLst>
        </pc:spChg>
        <pc:spChg chg="add mod">
          <ac:chgData name="Oscar David Perez Bolaño" userId="3d636203-a4f4-4f7c-b699-003ff4263cc4" providerId="ADAL" clId="{94BD2D03-B0C4-4A7B-B75E-80EE81020C68}" dt="2022-10-22T22:35:38.744" v="1210" actId="1076"/>
          <ac:spMkLst>
            <pc:docMk/>
            <pc:sldMk cId="0" sldId="333"/>
            <ac:spMk id="4" creationId="{20E99E22-AD3F-ABA0-3FB0-99A7BA498B61}"/>
          </ac:spMkLst>
        </pc:spChg>
        <pc:spChg chg="add mod">
          <ac:chgData name="Oscar David Perez Bolaño" userId="3d636203-a4f4-4f7c-b699-003ff4263cc4" providerId="ADAL" clId="{94BD2D03-B0C4-4A7B-B75E-80EE81020C68}" dt="2022-10-22T22:35:43.341" v="1212" actId="14100"/>
          <ac:spMkLst>
            <pc:docMk/>
            <pc:sldMk cId="0" sldId="333"/>
            <ac:spMk id="5" creationId="{0FD58137-15A9-96C3-345B-F31FEFF569C9}"/>
          </ac:spMkLst>
        </pc:spChg>
        <pc:spChg chg="add mod">
          <ac:chgData name="Oscar David Perez Bolaño" userId="3d636203-a4f4-4f7c-b699-003ff4263cc4" providerId="ADAL" clId="{94BD2D03-B0C4-4A7B-B75E-80EE81020C68}" dt="2022-10-22T22:46:54.970" v="1444" actId="1076"/>
          <ac:spMkLst>
            <pc:docMk/>
            <pc:sldMk cId="0" sldId="333"/>
            <ac:spMk id="6" creationId="{29E0E16E-AF68-2136-C12F-0D2D541DFB71}"/>
          </ac:spMkLst>
        </pc:spChg>
        <pc:spChg chg="add mod">
          <ac:chgData name="Oscar David Perez Bolaño" userId="3d636203-a4f4-4f7c-b699-003ff4263cc4" providerId="ADAL" clId="{94BD2D03-B0C4-4A7B-B75E-80EE81020C68}" dt="2022-10-22T22:36:36.212" v="1245" actId="1076"/>
          <ac:spMkLst>
            <pc:docMk/>
            <pc:sldMk cId="0" sldId="333"/>
            <ac:spMk id="7" creationId="{D91ABC21-B5B9-4501-02A5-71B8CF962958}"/>
          </ac:spMkLst>
        </pc:spChg>
        <pc:spChg chg="add mod">
          <ac:chgData name="Oscar David Perez Bolaño" userId="3d636203-a4f4-4f7c-b699-003ff4263cc4" providerId="ADAL" clId="{94BD2D03-B0C4-4A7B-B75E-80EE81020C68}" dt="2022-10-22T22:46:50.896" v="1443" actId="1076"/>
          <ac:spMkLst>
            <pc:docMk/>
            <pc:sldMk cId="0" sldId="333"/>
            <ac:spMk id="8" creationId="{D77CB95D-6A55-C446-D05C-F35B205773AE}"/>
          </ac:spMkLst>
        </pc:spChg>
        <pc:spChg chg="add mod">
          <ac:chgData name="Oscar David Perez Bolaño" userId="3d636203-a4f4-4f7c-b699-003ff4263cc4" providerId="ADAL" clId="{94BD2D03-B0C4-4A7B-B75E-80EE81020C68}" dt="2022-10-22T22:47:01.357" v="1446" actId="1076"/>
          <ac:spMkLst>
            <pc:docMk/>
            <pc:sldMk cId="0" sldId="333"/>
            <ac:spMk id="9" creationId="{0A7BE33A-1A41-1FC8-9A94-8D81131A4AC6}"/>
          </ac:spMkLst>
        </pc:spChg>
        <pc:spChg chg="mod">
          <ac:chgData name="Oscar David Perez Bolaño" userId="3d636203-a4f4-4f7c-b699-003ff4263cc4" providerId="ADAL" clId="{94BD2D03-B0C4-4A7B-B75E-80EE81020C68}" dt="2022-10-25T23:04:33.292" v="1452" actId="1076"/>
          <ac:spMkLst>
            <pc:docMk/>
            <pc:sldMk cId="0" sldId="333"/>
            <ac:spMk id="16" creationId="{00000000-0000-0000-0000-000000000000}"/>
          </ac:spMkLst>
        </pc:spChg>
        <pc:picChg chg="add del mod">
          <ac:chgData name="Oscar David Perez Bolaño" userId="3d636203-a4f4-4f7c-b699-003ff4263cc4" providerId="ADAL" clId="{94BD2D03-B0C4-4A7B-B75E-80EE81020C68}" dt="2022-10-22T22:37:18.038" v="1249" actId="478"/>
          <ac:picMkLst>
            <pc:docMk/>
            <pc:sldMk cId="0" sldId="333"/>
            <ac:picMk id="1026" creationId="{9BB88FA3-5332-998E-90C0-046826668646}"/>
          </ac:picMkLst>
        </pc:picChg>
      </pc:sldChg>
      <pc:sldChg chg="modSp mod">
        <pc:chgData name="Oscar David Perez Bolaño" userId="3d636203-a4f4-4f7c-b699-003ff4263cc4" providerId="ADAL" clId="{94BD2D03-B0C4-4A7B-B75E-80EE81020C68}" dt="2022-10-22T22:46:26.852" v="1439" actId="20577"/>
        <pc:sldMkLst>
          <pc:docMk/>
          <pc:sldMk cId="0" sldId="334"/>
        </pc:sldMkLst>
        <pc:spChg chg="mod">
          <ac:chgData name="Oscar David Perez Bolaño" userId="3d636203-a4f4-4f7c-b699-003ff4263cc4" providerId="ADAL" clId="{94BD2D03-B0C4-4A7B-B75E-80EE81020C68}" dt="2022-10-22T22:42:13.687" v="1297" actId="403"/>
          <ac:spMkLst>
            <pc:docMk/>
            <pc:sldMk cId="0" sldId="334"/>
            <ac:spMk id="6" creationId="{00000000-0000-0000-0000-000000000000}"/>
          </ac:spMkLst>
        </pc:spChg>
        <pc:spChg chg="mod">
          <ac:chgData name="Oscar David Perez Bolaño" userId="3d636203-a4f4-4f7c-b699-003ff4263cc4" providerId="ADAL" clId="{94BD2D03-B0C4-4A7B-B75E-80EE81020C68}" dt="2022-10-22T22:44:28.936" v="1310" actId="207"/>
          <ac:spMkLst>
            <pc:docMk/>
            <pc:sldMk cId="0" sldId="334"/>
            <ac:spMk id="8" creationId="{00000000-0000-0000-0000-000000000000}"/>
          </ac:spMkLst>
        </pc:spChg>
        <pc:spChg chg="mod">
          <ac:chgData name="Oscar David Perez Bolaño" userId="3d636203-a4f4-4f7c-b699-003ff4263cc4" providerId="ADAL" clId="{94BD2D03-B0C4-4A7B-B75E-80EE81020C68}" dt="2022-10-22T22:46:26.852" v="1439" actId="20577"/>
          <ac:spMkLst>
            <pc:docMk/>
            <pc:sldMk cId="0" sldId="334"/>
            <ac:spMk id="10" creationId="{00000000-0000-0000-0000-000000000000}"/>
          </ac:spMkLst>
        </pc:spChg>
      </pc:sldChg>
      <pc:sldChg chg="addSp modSp mod">
        <pc:chgData name="Oscar David Perez Bolaño" userId="3d636203-a4f4-4f7c-b699-003ff4263cc4" providerId="ADAL" clId="{94BD2D03-B0C4-4A7B-B75E-80EE81020C68}" dt="2022-10-22T22:44:24.271" v="1309" actId="207"/>
        <pc:sldMkLst>
          <pc:docMk/>
          <pc:sldMk cId="0" sldId="337"/>
        </pc:sldMkLst>
        <pc:spChg chg="mod">
          <ac:chgData name="Oscar David Perez Bolaño" userId="3d636203-a4f4-4f7c-b699-003ff4263cc4" providerId="ADAL" clId="{94BD2D03-B0C4-4A7B-B75E-80EE81020C68}" dt="2022-10-22T22:44:21.733" v="1308" actId="207"/>
          <ac:spMkLst>
            <pc:docMk/>
            <pc:sldMk cId="0" sldId="337"/>
            <ac:spMk id="6" creationId="{00000000-0000-0000-0000-000000000000}"/>
          </ac:spMkLst>
        </pc:spChg>
        <pc:spChg chg="mod">
          <ac:chgData name="Oscar David Perez Bolaño" userId="3d636203-a4f4-4f7c-b699-003ff4263cc4" providerId="ADAL" clId="{94BD2D03-B0C4-4A7B-B75E-80EE81020C68}" dt="2022-10-22T22:44:24.271" v="1309" actId="207"/>
          <ac:spMkLst>
            <pc:docMk/>
            <pc:sldMk cId="0" sldId="337"/>
            <ac:spMk id="8" creationId="{00000000-0000-0000-0000-000000000000}"/>
          </ac:spMkLst>
        </pc:spChg>
        <pc:graphicFrameChg chg="add mod">
          <ac:chgData name="Oscar David Perez Bolaño" userId="3d636203-a4f4-4f7c-b699-003ff4263cc4" providerId="ADAL" clId="{94BD2D03-B0C4-4A7B-B75E-80EE81020C68}" dt="2022-10-19T04:03:01.199" v="3"/>
          <ac:graphicFrameMkLst>
            <pc:docMk/>
            <pc:sldMk cId="0" sldId="337"/>
            <ac:graphicFrameMk id="2" creationId="{93479040-A8C0-4960-92D9-BABED6A64445}"/>
          </ac:graphicFrameMkLst>
        </pc:graphicFrameChg>
        <pc:graphicFrameChg chg="add mod">
          <ac:chgData name="Oscar David Perez Bolaño" userId="3d636203-a4f4-4f7c-b699-003ff4263cc4" providerId="ADAL" clId="{94BD2D03-B0C4-4A7B-B75E-80EE81020C68}" dt="2022-10-19T04:03:05.476" v="8"/>
          <ac:graphicFrameMkLst>
            <pc:docMk/>
            <pc:sldMk cId="0" sldId="337"/>
            <ac:graphicFrameMk id="3" creationId="{93479040-A8C0-4960-92D9-BABED6A64445}"/>
          </ac:graphicFrameMkLst>
        </pc:graphicFrameChg>
        <pc:graphicFrameChg chg="add mod">
          <ac:chgData name="Oscar David Perez Bolaño" userId="3d636203-a4f4-4f7c-b699-003ff4263cc4" providerId="ADAL" clId="{94BD2D03-B0C4-4A7B-B75E-80EE81020C68}" dt="2022-10-19T04:07:46.294" v="64"/>
          <ac:graphicFrameMkLst>
            <pc:docMk/>
            <pc:sldMk cId="0" sldId="337"/>
            <ac:graphicFrameMk id="4" creationId="{93479040-A8C0-4960-92D9-BABED6A64445}"/>
          </ac:graphicFrameMkLst>
        </pc:graphicFrameChg>
        <pc:graphicFrameChg chg="add mod">
          <ac:chgData name="Oscar David Perez Bolaño" userId="3d636203-a4f4-4f7c-b699-003ff4263cc4" providerId="ADAL" clId="{94BD2D03-B0C4-4A7B-B75E-80EE81020C68}" dt="2022-10-19T04:03:41.252" v="20"/>
          <ac:graphicFrameMkLst>
            <pc:docMk/>
            <pc:sldMk cId="0" sldId="337"/>
            <ac:graphicFrameMk id="5" creationId="{526CF306-0878-4153-A31E-0E2D4E2984C9}"/>
          </ac:graphicFrameMkLst>
        </pc:graphicFrameChg>
        <pc:graphicFrameChg chg="add mod">
          <ac:chgData name="Oscar David Perez Bolaño" userId="3d636203-a4f4-4f7c-b699-003ff4263cc4" providerId="ADAL" clId="{94BD2D03-B0C4-4A7B-B75E-80EE81020C68}" dt="2022-10-19T04:10:03.557" v="79"/>
          <ac:graphicFrameMkLst>
            <pc:docMk/>
            <pc:sldMk cId="0" sldId="337"/>
            <ac:graphicFrameMk id="9" creationId="{526CF306-0878-4153-A31E-0E2D4E2984C9}"/>
          </ac:graphicFrameMkLst>
        </pc:graphicFrameChg>
        <pc:graphicFrameChg chg="add mod">
          <ac:chgData name="Oscar David Perez Bolaño" userId="3d636203-a4f4-4f7c-b699-003ff4263cc4" providerId="ADAL" clId="{94BD2D03-B0C4-4A7B-B75E-80EE81020C68}" dt="2022-10-19T04:05:31.301" v="42" actId="1076"/>
          <ac:graphicFrameMkLst>
            <pc:docMk/>
            <pc:sldMk cId="0" sldId="337"/>
            <ac:graphicFrameMk id="10" creationId="{A51F6EC8-41A4-49AE-AB8D-DE6AC649A8E6}"/>
          </ac:graphicFrameMkLst>
        </pc:graphicFrameChg>
        <pc:graphicFrameChg chg="add mod">
          <ac:chgData name="Oscar David Perez Bolaño" userId="3d636203-a4f4-4f7c-b699-003ff4263cc4" providerId="ADAL" clId="{94BD2D03-B0C4-4A7B-B75E-80EE81020C68}" dt="2022-10-19T04:06:35.702" v="45"/>
          <ac:graphicFrameMkLst>
            <pc:docMk/>
            <pc:sldMk cId="0" sldId="337"/>
            <ac:graphicFrameMk id="11" creationId="{7FC0AF01-F758-9F8B-45A3-24442DF76A82}"/>
          </ac:graphicFrameMkLst>
        </pc:graphicFrameChg>
        <pc:graphicFrameChg chg="add mod">
          <ac:chgData name="Oscar David Perez Bolaño" userId="3d636203-a4f4-4f7c-b699-003ff4263cc4" providerId="ADAL" clId="{94BD2D03-B0C4-4A7B-B75E-80EE81020C68}" dt="2022-10-19T04:07:50.633" v="65"/>
          <ac:graphicFrameMkLst>
            <pc:docMk/>
            <pc:sldMk cId="0" sldId="337"/>
            <ac:graphicFrameMk id="12" creationId="{7FC0AF01-F758-9F8B-45A3-24442DF76A82}"/>
          </ac:graphicFrameMkLst>
        </pc:graphicFrameChg>
        <pc:graphicFrameChg chg="add mod">
          <ac:chgData name="Oscar David Perez Bolaño" userId="3d636203-a4f4-4f7c-b699-003ff4263cc4" providerId="ADAL" clId="{94BD2D03-B0C4-4A7B-B75E-80EE81020C68}" dt="2022-10-19T04:07:18.159" v="57"/>
          <ac:graphicFrameMkLst>
            <pc:docMk/>
            <pc:sldMk cId="0" sldId="337"/>
            <ac:graphicFrameMk id="13" creationId="{A8211E16-7524-BE06-616F-6D63CCAA1B10}"/>
          </ac:graphicFrameMkLst>
        </pc:graphicFrameChg>
        <pc:graphicFrameChg chg="add mod">
          <ac:chgData name="Oscar David Perez Bolaño" userId="3d636203-a4f4-4f7c-b699-003ff4263cc4" providerId="ADAL" clId="{94BD2D03-B0C4-4A7B-B75E-80EE81020C68}" dt="2022-10-19T04:08:01.369" v="66" actId="1076"/>
          <ac:graphicFrameMkLst>
            <pc:docMk/>
            <pc:sldMk cId="0" sldId="337"/>
            <ac:graphicFrameMk id="14" creationId="{A8211E16-7524-BE06-616F-6D63CCAA1B10}"/>
          </ac:graphicFrameMkLst>
        </pc:graphicFrameChg>
        <pc:graphicFrameChg chg="add mod">
          <ac:chgData name="Oscar David Perez Bolaño" userId="3d636203-a4f4-4f7c-b699-003ff4263cc4" providerId="ADAL" clId="{94BD2D03-B0C4-4A7B-B75E-80EE81020C68}" dt="2022-10-19T04:09:32.150" v="78" actId="2711"/>
          <ac:graphicFrameMkLst>
            <pc:docMk/>
            <pc:sldMk cId="0" sldId="337"/>
            <ac:graphicFrameMk id="15" creationId="{0328C0A5-AF48-407D-98E1-29E8B79ADE8D}"/>
          </ac:graphicFrameMkLst>
        </pc:graphicFrameChg>
      </pc:sldChg>
      <pc:sldChg chg="modSp mod">
        <pc:chgData name="Oscar David Perez Bolaño" userId="3d636203-a4f4-4f7c-b699-003ff4263cc4" providerId="ADAL" clId="{94BD2D03-B0C4-4A7B-B75E-80EE81020C68}" dt="2022-10-25T23:06:04.327" v="1461" actId="1076"/>
        <pc:sldMkLst>
          <pc:docMk/>
          <pc:sldMk cId="0" sldId="342"/>
        </pc:sldMkLst>
        <pc:spChg chg="mod">
          <ac:chgData name="Oscar David Perez Bolaño" userId="3d636203-a4f4-4f7c-b699-003ff4263cc4" providerId="ADAL" clId="{94BD2D03-B0C4-4A7B-B75E-80EE81020C68}" dt="2022-10-25T23:06:04.327" v="1461" actId="1076"/>
          <ac:spMkLst>
            <pc:docMk/>
            <pc:sldMk cId="0" sldId="342"/>
            <ac:spMk id="6" creationId="{00000000-0000-0000-0000-000000000000}"/>
          </ac:spMkLst>
        </pc:spChg>
        <pc:spChg chg="mod">
          <ac:chgData name="Oscar David Perez Bolaño" userId="3d636203-a4f4-4f7c-b699-003ff4263cc4" providerId="ADAL" clId="{94BD2D03-B0C4-4A7B-B75E-80EE81020C68}" dt="2022-10-22T22:44:54.623" v="1315" actId="207"/>
          <ac:spMkLst>
            <pc:docMk/>
            <pc:sldMk cId="0" sldId="342"/>
            <ac:spMk id="8" creationId="{00000000-0000-0000-0000-000000000000}"/>
          </ac:spMkLst>
        </pc:spChg>
        <pc:spChg chg="mod">
          <ac:chgData name="Oscar David Perez Bolaño" userId="3d636203-a4f4-4f7c-b699-003ff4263cc4" providerId="ADAL" clId="{94BD2D03-B0C4-4A7B-B75E-80EE81020C68}" dt="2022-10-25T23:05:42.231" v="1459" actId="1076"/>
          <ac:spMkLst>
            <pc:docMk/>
            <pc:sldMk cId="0" sldId="342"/>
            <ac:spMk id="45" creationId="{B78AF878-E834-43EC-E17F-9894F276FA89}"/>
          </ac:spMkLst>
        </pc:spChg>
        <pc:spChg chg="mod">
          <ac:chgData name="Oscar David Perez Bolaño" userId="3d636203-a4f4-4f7c-b699-003ff4263cc4" providerId="ADAL" clId="{94BD2D03-B0C4-4A7B-B75E-80EE81020C68}" dt="2022-10-25T23:05:55.882" v="1460" actId="1076"/>
          <ac:spMkLst>
            <pc:docMk/>
            <pc:sldMk cId="0" sldId="342"/>
            <ac:spMk id="54" creationId="{450C8E0B-0F66-8A68-A37E-2DA8D8A46006}"/>
          </ac:spMkLst>
        </pc:spChg>
        <pc:spChg chg="mod">
          <ac:chgData name="Oscar David Perez Bolaño" userId="3d636203-a4f4-4f7c-b699-003ff4263cc4" providerId="ADAL" clId="{94BD2D03-B0C4-4A7B-B75E-80EE81020C68}" dt="2022-10-25T23:05:55.882" v="1460" actId="1076"/>
          <ac:spMkLst>
            <pc:docMk/>
            <pc:sldMk cId="0" sldId="342"/>
            <ac:spMk id="55" creationId="{3E5896C3-E61C-76A6-FB51-8C240C622B9B}"/>
          </ac:spMkLst>
        </pc:spChg>
        <pc:spChg chg="mod">
          <ac:chgData name="Oscar David Perez Bolaño" userId="3d636203-a4f4-4f7c-b699-003ff4263cc4" providerId="ADAL" clId="{94BD2D03-B0C4-4A7B-B75E-80EE81020C68}" dt="2022-10-25T23:05:55.882" v="1460" actId="1076"/>
          <ac:spMkLst>
            <pc:docMk/>
            <pc:sldMk cId="0" sldId="342"/>
            <ac:spMk id="56" creationId="{DD526D08-4AA4-815D-9CA1-E3697ADB0DEE}"/>
          </ac:spMkLst>
        </pc:spChg>
        <pc:spChg chg="mod">
          <ac:chgData name="Oscar David Perez Bolaño" userId="3d636203-a4f4-4f7c-b699-003ff4263cc4" providerId="ADAL" clId="{94BD2D03-B0C4-4A7B-B75E-80EE81020C68}" dt="2022-10-25T23:05:55.882" v="1460" actId="1076"/>
          <ac:spMkLst>
            <pc:docMk/>
            <pc:sldMk cId="0" sldId="342"/>
            <ac:spMk id="86020" creationId="{9A4D8EE4-D7B5-1C0A-BCEE-40365542DBA9}"/>
          </ac:spMkLst>
        </pc:spChg>
        <pc:spChg chg="mod">
          <ac:chgData name="Oscar David Perez Bolaño" userId="3d636203-a4f4-4f7c-b699-003ff4263cc4" providerId="ADAL" clId="{94BD2D03-B0C4-4A7B-B75E-80EE81020C68}" dt="2022-10-25T23:05:55.882" v="1460" actId="1076"/>
          <ac:spMkLst>
            <pc:docMk/>
            <pc:sldMk cId="0" sldId="342"/>
            <ac:spMk id="86024" creationId="{7AD88AAD-83AF-5F0A-3217-B91BE778B6EA}"/>
          </ac:spMkLst>
        </pc:spChg>
        <pc:grpChg chg="mod">
          <ac:chgData name="Oscar David Perez Bolaño" userId="3d636203-a4f4-4f7c-b699-003ff4263cc4" providerId="ADAL" clId="{94BD2D03-B0C4-4A7B-B75E-80EE81020C68}" dt="2022-10-25T23:05:55.882" v="1460" actId="1076"/>
          <ac:grpSpMkLst>
            <pc:docMk/>
            <pc:sldMk cId="0" sldId="342"/>
            <ac:grpSpMk id="2" creationId="{7F65C2A4-8B26-6303-BB6B-746B2BEB0BFE}"/>
          </ac:grpSpMkLst>
        </pc:grpChg>
        <pc:grpChg chg="mod">
          <ac:chgData name="Oscar David Perez Bolaño" userId="3d636203-a4f4-4f7c-b699-003ff4263cc4" providerId="ADAL" clId="{94BD2D03-B0C4-4A7B-B75E-80EE81020C68}" dt="2022-10-25T23:05:55.882" v="1460" actId="1076"/>
          <ac:grpSpMkLst>
            <pc:docMk/>
            <pc:sldMk cId="0" sldId="342"/>
            <ac:grpSpMk id="5" creationId="{859292D6-5EE2-9189-017B-000597436038}"/>
          </ac:grpSpMkLst>
        </pc:grpChg>
        <pc:grpChg chg="mod">
          <ac:chgData name="Oscar David Perez Bolaño" userId="3d636203-a4f4-4f7c-b699-003ff4263cc4" providerId="ADAL" clId="{94BD2D03-B0C4-4A7B-B75E-80EE81020C68}" dt="2022-10-25T23:05:55.882" v="1460" actId="1076"/>
          <ac:grpSpMkLst>
            <pc:docMk/>
            <pc:sldMk cId="0" sldId="342"/>
            <ac:grpSpMk id="11" creationId="{2672D6B5-5949-3367-3816-06E84B851CF4}"/>
          </ac:grpSpMkLst>
        </pc:grpChg>
        <pc:grpChg chg="mod">
          <ac:chgData name="Oscar David Perez Bolaño" userId="3d636203-a4f4-4f7c-b699-003ff4263cc4" providerId="ADAL" clId="{94BD2D03-B0C4-4A7B-B75E-80EE81020C68}" dt="2022-10-25T23:05:55.882" v="1460" actId="1076"/>
          <ac:grpSpMkLst>
            <pc:docMk/>
            <pc:sldMk cId="0" sldId="342"/>
            <ac:grpSpMk id="14" creationId="{787D70B6-60F6-0D8F-56C7-F51718FC1BA5}"/>
          </ac:grpSpMkLst>
        </pc:grpChg>
        <pc:grpChg chg="mod">
          <ac:chgData name="Oscar David Perez Bolaño" userId="3d636203-a4f4-4f7c-b699-003ff4263cc4" providerId="ADAL" clId="{94BD2D03-B0C4-4A7B-B75E-80EE81020C68}" dt="2022-10-25T23:05:55.882" v="1460" actId="1076"/>
          <ac:grpSpMkLst>
            <pc:docMk/>
            <pc:sldMk cId="0" sldId="342"/>
            <ac:grpSpMk id="21" creationId="{37D536A9-9208-8177-6912-56C4DC1B926D}"/>
          </ac:grpSpMkLst>
        </pc:grpChg>
        <pc:grpChg chg="mod">
          <ac:chgData name="Oscar David Perez Bolaño" userId="3d636203-a4f4-4f7c-b699-003ff4263cc4" providerId="ADAL" clId="{94BD2D03-B0C4-4A7B-B75E-80EE81020C68}" dt="2022-10-25T23:05:55.882" v="1460" actId="1076"/>
          <ac:grpSpMkLst>
            <pc:docMk/>
            <pc:sldMk cId="0" sldId="342"/>
            <ac:grpSpMk id="57" creationId="{AA195A69-0B80-09C4-6225-D9415ECE8F16}"/>
          </ac:grpSpMkLst>
        </pc:grpChg>
        <pc:cxnChg chg="mod">
          <ac:chgData name="Oscar David Perez Bolaño" userId="3d636203-a4f4-4f7c-b699-003ff4263cc4" providerId="ADAL" clId="{94BD2D03-B0C4-4A7B-B75E-80EE81020C68}" dt="2022-10-25T23:05:55.882" v="1460" actId="1076"/>
          <ac:cxnSpMkLst>
            <pc:docMk/>
            <pc:sldMk cId="0" sldId="342"/>
            <ac:cxnSpMk id="17" creationId="{05D70D9C-BCDB-C5A8-C994-33AB71C0E5CC}"/>
          </ac:cxnSpMkLst>
        </pc:cxnChg>
        <pc:cxnChg chg="mod">
          <ac:chgData name="Oscar David Perez Bolaño" userId="3d636203-a4f4-4f7c-b699-003ff4263cc4" providerId="ADAL" clId="{94BD2D03-B0C4-4A7B-B75E-80EE81020C68}" dt="2022-10-25T23:05:55.882" v="1460" actId="1076"/>
          <ac:cxnSpMkLst>
            <pc:docMk/>
            <pc:sldMk cId="0" sldId="342"/>
            <ac:cxnSpMk id="24" creationId="{64C25394-0BA6-F6A6-7182-98C340783429}"/>
          </ac:cxnSpMkLst>
        </pc:cxnChg>
        <pc:cxnChg chg="mod">
          <ac:chgData name="Oscar David Perez Bolaño" userId="3d636203-a4f4-4f7c-b699-003ff4263cc4" providerId="ADAL" clId="{94BD2D03-B0C4-4A7B-B75E-80EE81020C68}" dt="2022-10-25T23:05:55.882" v="1460" actId="1076"/>
          <ac:cxnSpMkLst>
            <pc:docMk/>
            <pc:sldMk cId="0" sldId="342"/>
            <ac:cxnSpMk id="29" creationId="{F7091976-8376-9FEC-9974-FAFF75F6046A}"/>
          </ac:cxnSpMkLst>
        </pc:cxnChg>
        <pc:cxnChg chg="mod">
          <ac:chgData name="Oscar David Perez Bolaño" userId="3d636203-a4f4-4f7c-b699-003ff4263cc4" providerId="ADAL" clId="{94BD2D03-B0C4-4A7B-B75E-80EE81020C68}" dt="2022-10-25T23:05:55.882" v="1460" actId="1076"/>
          <ac:cxnSpMkLst>
            <pc:docMk/>
            <pc:sldMk cId="0" sldId="342"/>
            <ac:cxnSpMk id="32" creationId="{45779568-F61C-8FDB-68B2-0B716278BF9F}"/>
          </ac:cxnSpMkLst>
        </pc:cxnChg>
        <pc:cxnChg chg="mod">
          <ac:chgData name="Oscar David Perez Bolaño" userId="3d636203-a4f4-4f7c-b699-003ff4263cc4" providerId="ADAL" clId="{94BD2D03-B0C4-4A7B-B75E-80EE81020C68}" dt="2022-10-25T23:05:55.882" v="1460" actId="1076"/>
          <ac:cxnSpMkLst>
            <pc:docMk/>
            <pc:sldMk cId="0" sldId="342"/>
            <ac:cxnSpMk id="35" creationId="{E57125CB-C7F1-9763-3975-BD0572ECD472}"/>
          </ac:cxnSpMkLst>
        </pc:cxnChg>
        <pc:cxnChg chg="mod">
          <ac:chgData name="Oscar David Perez Bolaño" userId="3d636203-a4f4-4f7c-b699-003ff4263cc4" providerId="ADAL" clId="{94BD2D03-B0C4-4A7B-B75E-80EE81020C68}" dt="2022-10-25T23:05:55.882" v="1460" actId="1076"/>
          <ac:cxnSpMkLst>
            <pc:docMk/>
            <pc:sldMk cId="0" sldId="342"/>
            <ac:cxnSpMk id="39" creationId="{BEB37506-F677-F34A-9715-D155A9468B54}"/>
          </ac:cxnSpMkLst>
        </pc:cxnChg>
        <pc:cxnChg chg="mod">
          <ac:chgData name="Oscar David Perez Bolaño" userId="3d636203-a4f4-4f7c-b699-003ff4263cc4" providerId="ADAL" clId="{94BD2D03-B0C4-4A7B-B75E-80EE81020C68}" dt="2022-10-25T23:05:55.882" v="1460" actId="1076"/>
          <ac:cxnSpMkLst>
            <pc:docMk/>
            <pc:sldMk cId="0" sldId="342"/>
            <ac:cxnSpMk id="42" creationId="{35F52449-2B7E-4524-9E00-41899F4CDDBC}"/>
          </ac:cxnSpMkLst>
        </pc:cxnChg>
        <pc:cxnChg chg="mod">
          <ac:chgData name="Oscar David Perez Bolaño" userId="3d636203-a4f4-4f7c-b699-003ff4263cc4" providerId="ADAL" clId="{94BD2D03-B0C4-4A7B-B75E-80EE81020C68}" dt="2022-10-25T23:05:55.882" v="1460" actId="1076"/>
          <ac:cxnSpMkLst>
            <pc:docMk/>
            <pc:sldMk cId="0" sldId="342"/>
            <ac:cxnSpMk id="46" creationId="{1F9E2FB9-3918-44AF-7A85-AC94DA4D55F7}"/>
          </ac:cxnSpMkLst>
        </pc:cxnChg>
        <pc:cxnChg chg="mod">
          <ac:chgData name="Oscar David Perez Bolaño" userId="3d636203-a4f4-4f7c-b699-003ff4263cc4" providerId="ADAL" clId="{94BD2D03-B0C4-4A7B-B75E-80EE81020C68}" dt="2022-10-25T23:05:55.882" v="1460" actId="1076"/>
          <ac:cxnSpMkLst>
            <pc:docMk/>
            <pc:sldMk cId="0" sldId="342"/>
            <ac:cxnSpMk id="49" creationId="{FD878FD8-667A-10A3-3B60-0E8171E816F2}"/>
          </ac:cxnSpMkLst>
        </pc:cxnChg>
        <pc:cxnChg chg="mod">
          <ac:chgData name="Oscar David Perez Bolaño" userId="3d636203-a4f4-4f7c-b699-003ff4263cc4" providerId="ADAL" clId="{94BD2D03-B0C4-4A7B-B75E-80EE81020C68}" dt="2022-10-25T23:05:55.882" v="1460" actId="1076"/>
          <ac:cxnSpMkLst>
            <pc:docMk/>
            <pc:sldMk cId="0" sldId="342"/>
            <ac:cxnSpMk id="52" creationId="{E7F3A2BC-7174-4A71-FDD0-288B28D2BCF7}"/>
          </ac:cxnSpMkLst>
        </pc:cxnChg>
        <pc:cxnChg chg="mod">
          <ac:chgData name="Oscar David Perez Bolaño" userId="3d636203-a4f4-4f7c-b699-003ff4263cc4" providerId="ADAL" clId="{94BD2D03-B0C4-4A7B-B75E-80EE81020C68}" dt="2022-10-25T23:05:55.882" v="1460" actId="1076"/>
          <ac:cxnSpMkLst>
            <pc:docMk/>
            <pc:sldMk cId="0" sldId="342"/>
            <ac:cxnSpMk id="60" creationId="{D30C2B6B-0E78-C990-9AA2-F33DBD156BFC}"/>
          </ac:cxnSpMkLst>
        </pc:cxnChg>
        <pc:cxnChg chg="mod">
          <ac:chgData name="Oscar David Perez Bolaño" userId="3d636203-a4f4-4f7c-b699-003ff4263cc4" providerId="ADAL" clId="{94BD2D03-B0C4-4A7B-B75E-80EE81020C68}" dt="2022-10-25T23:05:55.882" v="1460" actId="1076"/>
          <ac:cxnSpMkLst>
            <pc:docMk/>
            <pc:sldMk cId="0" sldId="342"/>
            <ac:cxnSpMk id="63" creationId="{8947244C-210F-7849-FE05-39D36AE9F11F}"/>
          </ac:cxnSpMkLst>
        </pc:cxnChg>
        <pc:cxnChg chg="mod">
          <ac:chgData name="Oscar David Perez Bolaño" userId="3d636203-a4f4-4f7c-b699-003ff4263cc4" providerId="ADAL" clId="{94BD2D03-B0C4-4A7B-B75E-80EE81020C68}" dt="2022-10-25T23:05:55.882" v="1460" actId="1076"/>
          <ac:cxnSpMkLst>
            <pc:docMk/>
            <pc:sldMk cId="0" sldId="342"/>
            <ac:cxnSpMk id="86018" creationId="{E86A1691-014C-6D58-26CC-0571F5CAE37A}"/>
          </ac:cxnSpMkLst>
        </pc:cxnChg>
        <pc:cxnChg chg="mod">
          <ac:chgData name="Oscar David Perez Bolaño" userId="3d636203-a4f4-4f7c-b699-003ff4263cc4" providerId="ADAL" clId="{94BD2D03-B0C4-4A7B-B75E-80EE81020C68}" dt="2022-10-25T23:05:55.882" v="1460" actId="1076"/>
          <ac:cxnSpMkLst>
            <pc:docMk/>
            <pc:sldMk cId="0" sldId="342"/>
            <ac:cxnSpMk id="86036" creationId="{47C32555-A643-E109-4FFC-9EB58DBD3FBC}"/>
          </ac:cxnSpMkLst>
        </pc:cxnChg>
      </pc:sldChg>
      <pc:sldChg chg="delSp modSp mod">
        <pc:chgData name="Oscar David Perez Bolaño" userId="3d636203-a4f4-4f7c-b699-003ff4263cc4" providerId="ADAL" clId="{94BD2D03-B0C4-4A7B-B75E-80EE81020C68}" dt="2022-10-26T01:36:59.908" v="1464" actId="1035"/>
        <pc:sldMkLst>
          <pc:docMk/>
          <pc:sldMk cId="0" sldId="344"/>
        </pc:sldMkLst>
        <pc:spChg chg="mod">
          <ac:chgData name="Oscar David Perez Bolaño" userId="3d636203-a4f4-4f7c-b699-003ff4263cc4" providerId="ADAL" clId="{94BD2D03-B0C4-4A7B-B75E-80EE81020C68}" dt="2022-10-22T22:45:54.550" v="1417" actId="14100"/>
          <ac:spMkLst>
            <pc:docMk/>
            <pc:sldMk cId="0" sldId="344"/>
            <ac:spMk id="6" creationId="{00000000-0000-0000-0000-000000000000}"/>
          </ac:spMkLst>
        </pc:spChg>
        <pc:spChg chg="mod">
          <ac:chgData name="Oscar David Perez Bolaño" userId="3d636203-a4f4-4f7c-b699-003ff4263cc4" providerId="ADAL" clId="{94BD2D03-B0C4-4A7B-B75E-80EE81020C68}" dt="2022-10-22T22:44:58.552" v="1316" actId="207"/>
          <ac:spMkLst>
            <pc:docMk/>
            <pc:sldMk cId="0" sldId="344"/>
            <ac:spMk id="8" creationId="{00000000-0000-0000-0000-000000000000}"/>
          </ac:spMkLst>
        </pc:spChg>
        <pc:spChg chg="del mod">
          <ac:chgData name="Oscar David Perez Bolaño" userId="3d636203-a4f4-4f7c-b699-003ff4263cc4" providerId="ADAL" clId="{94BD2D03-B0C4-4A7B-B75E-80EE81020C68}" dt="2022-10-25T23:04:14.366" v="1451" actId="478"/>
          <ac:spMkLst>
            <pc:docMk/>
            <pc:sldMk cId="0" sldId="344"/>
            <ac:spMk id="14" creationId="{00000000-0000-0000-0000-000000000000}"/>
          </ac:spMkLst>
        </pc:spChg>
        <pc:graphicFrameChg chg="mod">
          <ac:chgData name="Oscar David Perez Bolaño" userId="3d636203-a4f4-4f7c-b699-003ff4263cc4" providerId="ADAL" clId="{94BD2D03-B0C4-4A7B-B75E-80EE81020C68}" dt="2022-10-26T01:36:59.908" v="1464" actId="1035"/>
          <ac:graphicFrameMkLst>
            <pc:docMk/>
            <pc:sldMk cId="0" sldId="344"/>
            <ac:graphicFrameMk id="5" creationId="{D7232BB2-14D4-C225-EDF3-683611AEA70D}"/>
          </ac:graphicFrameMkLst>
        </pc:graphicFrameChg>
      </pc:sldChg>
      <pc:sldChg chg="modSp mod">
        <pc:chgData name="Oscar David Perez Bolaño" userId="3d636203-a4f4-4f7c-b699-003ff4263cc4" providerId="ADAL" clId="{94BD2D03-B0C4-4A7B-B75E-80EE81020C68}" dt="2022-10-22T22:45:01.630" v="1317" actId="207"/>
        <pc:sldMkLst>
          <pc:docMk/>
          <pc:sldMk cId="0" sldId="346"/>
        </pc:sldMkLst>
        <pc:spChg chg="mod">
          <ac:chgData name="Oscar David Perez Bolaño" userId="3d636203-a4f4-4f7c-b699-003ff4263cc4" providerId="ADAL" clId="{94BD2D03-B0C4-4A7B-B75E-80EE81020C68}" dt="2022-10-22T22:45:01.630" v="1317" actId="207"/>
          <ac:spMkLst>
            <pc:docMk/>
            <pc:sldMk cId="0" sldId="346"/>
            <ac:spMk id="3" creationId="{9F0166BE-A95F-CF1E-C2D9-1B2E2DC21C9B}"/>
          </ac:spMkLst>
        </pc:spChg>
      </pc:sldChg>
      <pc:sldChg chg="modSp mod">
        <pc:chgData name="Oscar David Perez Bolaño" userId="3d636203-a4f4-4f7c-b699-003ff4263cc4" providerId="ADAL" clId="{94BD2D03-B0C4-4A7B-B75E-80EE81020C68}" dt="2022-10-22T22:44:01.527" v="1300" actId="207"/>
        <pc:sldMkLst>
          <pc:docMk/>
          <pc:sldMk cId="2546933656" sldId="347"/>
        </pc:sldMkLst>
        <pc:spChg chg="mod">
          <ac:chgData name="Oscar David Perez Bolaño" userId="3d636203-a4f4-4f7c-b699-003ff4263cc4" providerId="ADAL" clId="{94BD2D03-B0C4-4A7B-B75E-80EE81020C68}" dt="2022-10-22T22:42:00.185" v="1294" actId="1076"/>
          <ac:spMkLst>
            <pc:docMk/>
            <pc:sldMk cId="2546933656" sldId="347"/>
            <ac:spMk id="6" creationId="{00000000-0000-0000-0000-000000000000}"/>
          </ac:spMkLst>
        </pc:spChg>
        <pc:spChg chg="mod">
          <ac:chgData name="Oscar David Perez Bolaño" userId="3d636203-a4f4-4f7c-b699-003ff4263cc4" providerId="ADAL" clId="{94BD2D03-B0C4-4A7B-B75E-80EE81020C68}" dt="2022-10-22T22:44:01.527" v="1300" actId="207"/>
          <ac:spMkLst>
            <pc:docMk/>
            <pc:sldMk cId="2546933656" sldId="347"/>
            <ac:spMk id="8" creationId="{00000000-0000-0000-0000-000000000000}"/>
          </ac:spMkLst>
        </pc:spChg>
        <pc:spChg chg="mod">
          <ac:chgData name="Oscar David Perez Bolaño" userId="3d636203-a4f4-4f7c-b699-003ff4263cc4" providerId="ADAL" clId="{94BD2D03-B0C4-4A7B-B75E-80EE81020C68}" dt="2022-10-22T22:41:34.283" v="1287" actId="1076"/>
          <ac:spMkLst>
            <pc:docMk/>
            <pc:sldMk cId="2546933656" sldId="347"/>
            <ac:spMk id="44" creationId="{A476F2D7-4542-B2CA-82AB-A1FA923BCEE9}"/>
          </ac:spMkLst>
        </pc:spChg>
        <pc:spChg chg="mod">
          <ac:chgData name="Oscar David Perez Bolaño" userId="3d636203-a4f4-4f7c-b699-003ff4263cc4" providerId="ADAL" clId="{94BD2D03-B0C4-4A7B-B75E-80EE81020C68}" dt="2022-10-22T22:41:24.941" v="1285" actId="14100"/>
          <ac:spMkLst>
            <pc:docMk/>
            <pc:sldMk cId="2546933656" sldId="347"/>
            <ac:spMk id="45" creationId="{113CDF63-7FEA-406E-2D8F-14743EF529C2}"/>
          </ac:spMkLst>
        </pc:spChg>
        <pc:grpChg chg="mod">
          <ac:chgData name="Oscar David Perez Bolaño" userId="3d636203-a4f4-4f7c-b699-003ff4263cc4" providerId="ADAL" clId="{94BD2D03-B0C4-4A7B-B75E-80EE81020C68}" dt="2022-10-22T22:41:45.109" v="1288" actId="1076"/>
          <ac:grpSpMkLst>
            <pc:docMk/>
            <pc:sldMk cId="2546933656" sldId="347"/>
            <ac:grpSpMk id="41" creationId="{9C6E7203-6F10-ACA4-AE9D-38349749B745}"/>
          </ac:grpSpMkLst>
        </pc:grpChg>
        <pc:grpChg chg="mod">
          <ac:chgData name="Oscar David Perez Bolaño" userId="3d636203-a4f4-4f7c-b699-003ff4263cc4" providerId="ADAL" clId="{94BD2D03-B0C4-4A7B-B75E-80EE81020C68}" dt="2022-10-22T22:41:45.109" v="1288" actId="1076"/>
          <ac:grpSpMkLst>
            <pc:docMk/>
            <pc:sldMk cId="2546933656" sldId="347"/>
            <ac:grpSpMk id="42" creationId="{E420493B-1CF9-D361-9BC8-66CEEA420572}"/>
          </ac:grpSpMkLst>
        </pc:grpChg>
        <pc:grpChg chg="mod">
          <ac:chgData name="Oscar David Perez Bolaño" userId="3d636203-a4f4-4f7c-b699-003ff4263cc4" providerId="ADAL" clId="{94BD2D03-B0C4-4A7B-B75E-80EE81020C68}" dt="2022-10-22T22:41:45.109" v="1288" actId="1076"/>
          <ac:grpSpMkLst>
            <pc:docMk/>
            <pc:sldMk cId="2546933656" sldId="347"/>
            <ac:grpSpMk id="43" creationId="{F0E3A9B6-760F-B6EC-666D-E2614FACD7FE}"/>
          </ac:grpSpMkLst>
        </pc:grpChg>
      </pc:sldChg>
      <pc:sldChg chg="addSp delSp modSp mod">
        <pc:chgData name="Oscar David Perez Bolaño" userId="3d636203-a4f4-4f7c-b699-003ff4263cc4" providerId="ADAL" clId="{94BD2D03-B0C4-4A7B-B75E-80EE81020C68}" dt="2022-10-22T22:42:30.615" v="1298" actId="207"/>
        <pc:sldMkLst>
          <pc:docMk/>
          <pc:sldMk cId="2377620893" sldId="349"/>
        </pc:sldMkLst>
        <pc:spChg chg="mod">
          <ac:chgData name="Oscar David Perez Bolaño" userId="3d636203-a4f4-4f7c-b699-003ff4263cc4" providerId="ADAL" clId="{94BD2D03-B0C4-4A7B-B75E-80EE81020C68}" dt="2022-10-22T22:40:02.428" v="1267" actId="1076"/>
          <ac:spMkLst>
            <pc:docMk/>
            <pc:sldMk cId="2377620893" sldId="349"/>
            <ac:spMk id="3" creationId="{6DE2D345-AB7A-397F-F281-BD0FB4BCA445}"/>
          </ac:spMkLst>
        </pc:spChg>
        <pc:spChg chg="mod">
          <ac:chgData name="Oscar David Perez Bolaño" userId="3d636203-a4f4-4f7c-b699-003ff4263cc4" providerId="ADAL" clId="{94BD2D03-B0C4-4A7B-B75E-80EE81020C68}" dt="2022-10-22T22:40:28.332" v="1270" actId="14100"/>
          <ac:spMkLst>
            <pc:docMk/>
            <pc:sldMk cId="2377620893" sldId="349"/>
            <ac:spMk id="6" creationId="{00000000-0000-0000-0000-000000000000}"/>
          </ac:spMkLst>
        </pc:spChg>
        <pc:spChg chg="mod">
          <ac:chgData name="Oscar David Perez Bolaño" userId="3d636203-a4f4-4f7c-b699-003ff4263cc4" providerId="ADAL" clId="{94BD2D03-B0C4-4A7B-B75E-80EE81020C68}" dt="2022-10-22T22:42:30.615" v="1298" actId="207"/>
          <ac:spMkLst>
            <pc:docMk/>
            <pc:sldMk cId="2377620893" sldId="349"/>
            <ac:spMk id="8" creationId="{00000000-0000-0000-0000-000000000000}"/>
          </ac:spMkLst>
        </pc:spChg>
        <pc:spChg chg="add mod">
          <ac:chgData name="Oscar David Perez Bolaño" userId="3d636203-a4f4-4f7c-b699-003ff4263cc4" providerId="ADAL" clId="{94BD2D03-B0C4-4A7B-B75E-80EE81020C68}" dt="2022-10-22T22:24:40.093" v="982" actId="1076"/>
          <ac:spMkLst>
            <pc:docMk/>
            <pc:sldMk cId="2377620893" sldId="349"/>
            <ac:spMk id="9" creationId="{5C19D092-D391-EE08-9140-BD7ECDC73D3D}"/>
          </ac:spMkLst>
        </pc:spChg>
        <pc:spChg chg="mod">
          <ac:chgData name="Oscar David Perez Bolaño" userId="3d636203-a4f4-4f7c-b699-003ff4263cc4" providerId="ADAL" clId="{94BD2D03-B0C4-4A7B-B75E-80EE81020C68}" dt="2022-10-22T22:39:53.837" v="1266" actId="20577"/>
          <ac:spMkLst>
            <pc:docMk/>
            <pc:sldMk cId="2377620893" sldId="349"/>
            <ac:spMk id="10" creationId="{00000000-0000-0000-0000-000000000000}"/>
          </ac:spMkLst>
        </pc:spChg>
        <pc:spChg chg="mod">
          <ac:chgData name="Oscar David Perez Bolaño" userId="3d636203-a4f4-4f7c-b699-003ff4263cc4" providerId="ADAL" clId="{94BD2D03-B0C4-4A7B-B75E-80EE81020C68}" dt="2022-10-22T22:40:09.440" v="1269" actId="1076"/>
          <ac:spMkLst>
            <pc:docMk/>
            <pc:sldMk cId="2377620893" sldId="349"/>
            <ac:spMk id="11" creationId="{00000000-0000-0000-0000-000000000000}"/>
          </ac:spMkLst>
        </pc:spChg>
        <pc:spChg chg="mod">
          <ac:chgData name="Oscar David Perez Bolaño" userId="3d636203-a4f4-4f7c-b699-003ff4263cc4" providerId="ADAL" clId="{94BD2D03-B0C4-4A7B-B75E-80EE81020C68}" dt="2022-10-19T02:01:12.108" v="0" actId="20577"/>
          <ac:spMkLst>
            <pc:docMk/>
            <pc:sldMk cId="2377620893" sldId="349"/>
            <ac:spMk id="13" creationId="{00000000-0000-0000-0000-000000000000}"/>
          </ac:spMkLst>
        </pc:spChg>
        <pc:graphicFrameChg chg="add mod modGraphic">
          <ac:chgData name="Oscar David Perez Bolaño" userId="3d636203-a4f4-4f7c-b699-003ff4263cc4" providerId="ADAL" clId="{94BD2D03-B0C4-4A7B-B75E-80EE81020C68}" dt="2022-10-22T22:40:06.459" v="1268" actId="1076"/>
          <ac:graphicFrameMkLst>
            <pc:docMk/>
            <pc:sldMk cId="2377620893" sldId="349"/>
            <ac:graphicFrameMk id="2" creationId="{8AF95290-F664-48BB-26BD-98A363A1A322}"/>
          </ac:graphicFrameMkLst>
        </pc:graphicFrameChg>
        <pc:picChg chg="del">
          <ac:chgData name="Oscar David Perez Bolaño" userId="3d636203-a4f4-4f7c-b699-003ff4263cc4" providerId="ADAL" clId="{94BD2D03-B0C4-4A7B-B75E-80EE81020C68}" dt="2022-10-22T20:47:15.475" v="963" actId="478"/>
          <ac:picMkLst>
            <pc:docMk/>
            <pc:sldMk cId="2377620893" sldId="349"/>
            <ac:picMk id="4" creationId="{A39F74C0-B017-A717-74AB-6E0AB53EA4AB}"/>
          </ac:picMkLst>
        </pc:picChg>
        <pc:picChg chg="del mod">
          <ac:chgData name="Oscar David Perez Bolaño" userId="3d636203-a4f4-4f7c-b699-003ff4263cc4" providerId="ADAL" clId="{94BD2D03-B0C4-4A7B-B75E-80EE81020C68}" dt="2022-10-22T20:47:16.475" v="964" actId="478"/>
          <ac:picMkLst>
            <pc:docMk/>
            <pc:sldMk cId="2377620893" sldId="349"/>
            <ac:picMk id="5" creationId="{E83F2915-2026-2E6F-BD92-15CDC790246E}"/>
          </ac:picMkLst>
        </pc:picChg>
      </pc:sldChg>
      <pc:sldChg chg="modSp mod">
        <pc:chgData name="Oscar David Perez Bolaño" userId="3d636203-a4f4-4f7c-b699-003ff4263cc4" providerId="ADAL" clId="{94BD2D03-B0C4-4A7B-B75E-80EE81020C68}" dt="2022-10-22T22:44:46.228" v="1314" actId="207"/>
        <pc:sldMkLst>
          <pc:docMk/>
          <pc:sldMk cId="1037562471" sldId="350"/>
        </pc:sldMkLst>
        <pc:spChg chg="mod">
          <ac:chgData name="Oscar David Perez Bolaño" userId="3d636203-a4f4-4f7c-b699-003ff4263cc4" providerId="ADAL" clId="{94BD2D03-B0C4-4A7B-B75E-80EE81020C68}" dt="2022-10-22T22:44:46.228" v="1314" actId="207"/>
          <ac:spMkLst>
            <pc:docMk/>
            <pc:sldMk cId="1037562471" sldId="350"/>
            <ac:spMk id="2" creationId="{10A346A5-9D3F-3190-79F9-5370364E822E}"/>
          </ac:spMkLst>
        </pc:spChg>
        <pc:spChg chg="mod">
          <ac:chgData name="Oscar David Perez Bolaño" userId="3d636203-a4f4-4f7c-b699-003ff4263cc4" providerId="ADAL" clId="{94BD2D03-B0C4-4A7B-B75E-80EE81020C68}" dt="2022-10-22T22:44:42.262" v="1313" actId="179"/>
          <ac:spMkLst>
            <pc:docMk/>
            <pc:sldMk cId="1037562471" sldId="350"/>
            <ac:spMk id="66" creationId="{00000000-0000-0000-0000-000000000000}"/>
          </ac:spMkLst>
        </pc:spChg>
      </pc:sldChg>
      <pc:sldChg chg="modSp mod modAnim">
        <pc:chgData name="Oscar David Perez Bolaño" userId="3d636203-a4f4-4f7c-b699-003ff4263cc4" providerId="ADAL" clId="{94BD2D03-B0C4-4A7B-B75E-80EE81020C68}" dt="2022-10-25T23:05:28.020" v="1458"/>
        <pc:sldMkLst>
          <pc:docMk/>
          <pc:sldMk cId="728005941" sldId="351"/>
        </pc:sldMkLst>
        <pc:spChg chg="mod">
          <ac:chgData name="Oscar David Perez Bolaño" userId="3d636203-a4f4-4f7c-b699-003ff4263cc4" providerId="ADAL" clId="{94BD2D03-B0C4-4A7B-B75E-80EE81020C68}" dt="2022-10-22T22:44:14.933" v="1304" actId="207"/>
          <ac:spMkLst>
            <pc:docMk/>
            <pc:sldMk cId="728005941" sldId="351"/>
            <ac:spMk id="6" creationId="{00000000-0000-0000-0000-000000000000}"/>
          </ac:spMkLst>
        </pc:spChg>
        <pc:spChg chg="mod">
          <ac:chgData name="Oscar David Perez Bolaño" userId="3d636203-a4f4-4f7c-b699-003ff4263cc4" providerId="ADAL" clId="{94BD2D03-B0C4-4A7B-B75E-80EE81020C68}" dt="2022-10-22T22:44:12.119" v="1303" actId="207"/>
          <ac:spMkLst>
            <pc:docMk/>
            <pc:sldMk cId="728005941" sldId="351"/>
            <ac:spMk id="8" creationId="{00000000-0000-0000-0000-000000000000}"/>
          </ac:spMkLst>
        </pc:spChg>
        <pc:graphicFrameChg chg="modGraphic">
          <ac:chgData name="Oscar David Perez Bolaño" userId="3d636203-a4f4-4f7c-b699-003ff4263cc4" providerId="ADAL" clId="{94BD2D03-B0C4-4A7B-B75E-80EE81020C68}" dt="2022-10-25T23:05:03.106" v="1456" actId="14734"/>
          <ac:graphicFrameMkLst>
            <pc:docMk/>
            <pc:sldMk cId="728005941" sldId="351"/>
            <ac:graphicFrameMk id="11" creationId="{5588BDDF-D3EE-0D3E-8B3F-20539C787B35}"/>
          </ac:graphicFrameMkLst>
        </pc:graphicFrameChg>
      </pc:sldChg>
      <pc:sldChg chg="delSp modSp add mod">
        <pc:chgData name="Oscar David Perez Bolaño" userId="3d636203-a4f4-4f7c-b699-003ff4263cc4" providerId="ADAL" clId="{94BD2D03-B0C4-4A7B-B75E-80EE81020C68}" dt="2022-10-26T02:00:10.858" v="2031" actId="14100"/>
        <pc:sldMkLst>
          <pc:docMk/>
          <pc:sldMk cId="2411949603" sldId="352"/>
        </pc:sldMkLst>
        <pc:spChg chg="del mod">
          <ac:chgData name="Oscar David Perez Bolaño" userId="3d636203-a4f4-4f7c-b699-003ff4263cc4" providerId="ADAL" clId="{94BD2D03-B0C4-4A7B-B75E-80EE81020C68}" dt="2022-10-22T22:45:30.562" v="1342" actId="478"/>
          <ac:spMkLst>
            <pc:docMk/>
            <pc:sldMk cId="2411949603" sldId="352"/>
            <ac:spMk id="2" creationId="{E84A0597-F195-9968-C1FC-9F7CD9A9FABE}"/>
          </ac:spMkLst>
        </pc:spChg>
        <pc:spChg chg="mod">
          <ac:chgData name="Oscar David Perez Bolaño" userId="3d636203-a4f4-4f7c-b699-003ff4263cc4" providerId="ADAL" clId="{94BD2D03-B0C4-4A7B-B75E-80EE81020C68}" dt="2022-10-26T02:00:10.858" v="2031" actId="14100"/>
          <ac:spMkLst>
            <pc:docMk/>
            <pc:sldMk cId="2411949603" sldId="352"/>
            <ac:spMk id="14" creationId="{00000000-0000-0000-0000-000000000000}"/>
          </ac:spMkLst>
        </pc:spChg>
        <pc:spChg chg="mod">
          <ac:chgData name="Oscar David Perez Bolaño" userId="3d636203-a4f4-4f7c-b699-003ff4263cc4" providerId="ADAL" clId="{94BD2D03-B0C4-4A7B-B75E-80EE81020C68}" dt="2022-10-22T22:45:41.507" v="1412" actId="6549"/>
          <ac:spMkLst>
            <pc:docMk/>
            <pc:sldMk cId="2411949603" sldId="352"/>
            <ac:spMk id="16" creationId="{00000000-0000-0000-0000-000000000000}"/>
          </ac:spMkLst>
        </pc:spChg>
      </pc:sldChg>
      <pc:sldChg chg="modSp add del mod">
        <pc:chgData name="Oscar David Perez Bolaño" userId="3d636203-a4f4-4f7c-b699-003ff4263cc4" providerId="ADAL" clId="{94BD2D03-B0C4-4A7B-B75E-80EE81020C68}" dt="2022-10-26T02:00:34.597" v="2036" actId="47"/>
        <pc:sldMkLst>
          <pc:docMk/>
          <pc:sldMk cId="1036911195" sldId="353"/>
        </pc:sldMkLst>
        <pc:spChg chg="mod">
          <ac:chgData name="Oscar David Perez Bolaño" userId="3d636203-a4f4-4f7c-b699-003ff4263cc4" providerId="ADAL" clId="{94BD2D03-B0C4-4A7B-B75E-80EE81020C68}" dt="2022-10-26T02:00:28.357" v="2034" actId="21"/>
          <ac:spMkLst>
            <pc:docMk/>
            <pc:sldMk cId="1036911195" sldId="353"/>
            <ac:spMk id="14" creationId="{00000000-0000-0000-0000-000000000000}"/>
          </ac:spMkLst>
        </pc:spChg>
      </pc:sldChg>
      <pc:sldChg chg="modSp add mod">
        <pc:chgData name="Oscar David Perez Bolaño" userId="3d636203-a4f4-4f7c-b699-003ff4263cc4" providerId="ADAL" clId="{94BD2D03-B0C4-4A7B-B75E-80EE81020C68}" dt="2022-10-26T02:00:32.304" v="2035"/>
        <pc:sldMkLst>
          <pc:docMk/>
          <pc:sldMk cId="3121775791" sldId="354"/>
        </pc:sldMkLst>
        <pc:spChg chg="mod">
          <ac:chgData name="Oscar David Perez Bolaño" userId="3d636203-a4f4-4f7c-b699-003ff4263cc4" providerId="ADAL" clId="{94BD2D03-B0C4-4A7B-B75E-80EE81020C68}" dt="2022-10-26T02:00:32.304" v="2035"/>
          <ac:spMkLst>
            <pc:docMk/>
            <pc:sldMk cId="3121775791" sldId="354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2603606-F7AD-4BD1-9570-06374E64BF16}" type="datetimeFigureOut">
              <a:rPr lang="es-ES"/>
              <a:pPr>
                <a:defRPr/>
              </a:pPr>
              <a:t>25/04/2023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0018738-0876-463D-8548-39D9878F5FF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1222F8F-6752-425C-BBDE-E709A9CA60AF}" type="datetimeFigureOut">
              <a:rPr lang="es-ES"/>
              <a:pPr>
                <a:defRPr/>
              </a:pPr>
              <a:t>25/04/2023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76501A5-C334-4E93-8527-A83E6644925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CB5021-3AF9-4479-B58E-2C6984778853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</a:t>
            </a:fld>
            <a:endParaRPr lang="es-E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i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/>
          </a:p>
        </p:txBody>
      </p:sp>
      <p:sp>
        <p:nvSpPr>
          <p:cNvPr id="133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00E642-62E7-4432-ADE2-7BDF0949444F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197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/>
          </a:p>
        </p:txBody>
      </p:sp>
      <p:sp>
        <p:nvSpPr>
          <p:cNvPr id="133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00E642-62E7-4432-ADE2-7BDF0949444F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30A708-25FC-455B-A687-BC1552D8902A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025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30A708-25FC-455B-A687-BC1552D8902A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30A708-25FC-455B-A687-BC1552D8902A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08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30A708-25FC-455B-A687-BC1552D8902A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379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30A708-25FC-455B-A687-BC1552D8902A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30A708-25FC-455B-A687-BC1552D8902A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11C87-E7BF-4F3A-A25D-4B836B0D8FBF}" type="datetime1">
              <a:rPr lang="es-ES"/>
              <a:pPr>
                <a:defRPr/>
              </a:pPr>
              <a:t>25/04/2023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032B8-DEAB-4BAD-AA3E-465671AAFC7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151A5-778C-4B21-A6DC-F3D2A752F80E}" type="datetime1">
              <a:rPr lang="es-ES"/>
              <a:pPr>
                <a:defRPr/>
              </a:pPr>
              <a:t>25/04/2023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2DD03-A214-4CB2-A09E-7FDCD441CCB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809F2-570F-4975-91B6-E782B7F4F1E2}" type="datetime1">
              <a:rPr lang="es-ES"/>
              <a:pPr>
                <a:defRPr/>
              </a:pPr>
              <a:t>25/04/2023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6C263-5FCA-4956-AD93-F77137F5126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15F57-98DA-4802-A26D-3AC93799ED08}" type="datetime1">
              <a:rPr lang="es-ES"/>
              <a:pPr>
                <a:defRPr/>
              </a:pPr>
              <a:t>25/04/2023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57927-0CD7-436F-988F-0D47C1774ED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7E675-9471-462B-9AB5-7F25954C6C47}" type="datetime1">
              <a:rPr lang="es-ES"/>
              <a:pPr>
                <a:defRPr/>
              </a:pPr>
              <a:t>25/04/2023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E25F3-785D-4929-970B-B68BDFCE90D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EE4EA-5F66-4EFE-B494-5CD813ED7D6F}" type="datetime1">
              <a:rPr lang="es-ES"/>
              <a:pPr>
                <a:defRPr/>
              </a:pPr>
              <a:t>25/04/2023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AF791-AC18-4830-AC04-21A60674E68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18E10-BE2B-42BE-9A46-ADF5313457F7}" type="datetime1">
              <a:rPr lang="es-ES"/>
              <a:pPr>
                <a:defRPr/>
              </a:pPr>
              <a:t>25/04/2023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7DAE5-AE8A-4523-ABAF-9E1B459E03F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83FBB-84E5-4512-BD32-FA93EED5CEAA}" type="datetime1">
              <a:rPr lang="es-ES"/>
              <a:pPr>
                <a:defRPr/>
              </a:pPr>
              <a:t>25/04/2023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4902D-B913-4F50-AA0D-D6C2F5C44B3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9FF99-CE74-4494-9E9D-CE191E4A7D87}" type="datetime1">
              <a:rPr lang="es-ES"/>
              <a:pPr>
                <a:defRPr/>
              </a:pPr>
              <a:t>25/04/2023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B14AE-39DB-4A0C-8358-29E029AE890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A1DF7-2268-47F8-87FE-CB029A4A248A}" type="datetime1">
              <a:rPr lang="es-ES"/>
              <a:pPr>
                <a:defRPr/>
              </a:pPr>
              <a:t>25/04/2023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3B6B0-10DF-4327-B7A1-FEF46B64A7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1DF69-3013-4465-BFB0-6E45F307696D}" type="datetime1">
              <a:rPr lang="es-ES"/>
              <a:pPr>
                <a:defRPr/>
              </a:pPr>
              <a:t>25/04/2023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6B104-650F-4279-8AA3-52DD648F44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075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6A28B48-9C39-42A6-AAC3-A8389997A5AA}" type="datetime1">
              <a:rPr lang="es-ES"/>
              <a:pPr>
                <a:defRPr/>
              </a:pPr>
              <a:t>25/04/2023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D56112B-B620-4A50-9F7D-93CC0DBA311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Qj5UNhCPuo?feature=oembed" TargetMode="Externa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k9QQUGMdY8?feature=oembed" TargetMode="Externa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BB50C7C2-31DE-407A-BDAF-2A120C299C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1"/>
          <a:stretch/>
        </p:blipFill>
        <p:spPr bwMode="auto">
          <a:xfrm>
            <a:off x="5858755" y="5489356"/>
            <a:ext cx="2770349" cy="923330"/>
          </a:xfrm>
          <a:prstGeom prst="rect">
            <a:avLst/>
          </a:prstGeom>
          <a:noFill/>
          <a:ln>
            <a:noFill/>
          </a:ln>
        </p:spPr>
      </p:pic>
      <p:sp>
        <p:nvSpPr>
          <p:cNvPr id="2055" name="Text Box 5"/>
          <p:cNvSpPr txBox="1">
            <a:spLocks noChangeArrowheads="1"/>
          </p:cNvSpPr>
          <p:nvPr/>
        </p:nvSpPr>
        <p:spPr bwMode="auto">
          <a:xfrm>
            <a:off x="514896" y="5489356"/>
            <a:ext cx="528124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CO" sz="2000" b="1" dirty="0">
                <a:solidFill>
                  <a:srgbClr val="002060"/>
                </a:solidFill>
                <a:latin typeface="+mj-lt"/>
                <a:cs typeface="Arial" charset="0"/>
              </a:rPr>
              <a:t>Curso Transporte Multimodal 2023-01</a:t>
            </a:r>
          </a:p>
          <a:p>
            <a:pPr>
              <a:spcBef>
                <a:spcPts val="600"/>
              </a:spcBef>
              <a:defRPr/>
            </a:pPr>
            <a:r>
              <a:rPr lang="es-MX" b="1" dirty="0">
                <a:solidFill>
                  <a:srgbClr val="002060"/>
                </a:solidFill>
                <a:cs typeface="Arial" charset="0"/>
              </a:rPr>
              <a:t>Barranquilla, Colombia</a:t>
            </a:r>
          </a:p>
          <a:p>
            <a:pPr>
              <a:spcBef>
                <a:spcPts val="600"/>
              </a:spcBef>
              <a:defRPr/>
            </a:pPr>
            <a:r>
              <a:rPr lang="es-MX" dirty="0">
                <a:solidFill>
                  <a:srgbClr val="002060"/>
                </a:solidFill>
                <a:latin typeface="+mj-lt"/>
                <a:cs typeface="Arial" charset="0"/>
              </a:rPr>
              <a:t>Marzo 18, 2023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71500" y="548680"/>
            <a:ext cx="792956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s-MX" sz="3200" b="1" dirty="0">
                <a:solidFill>
                  <a:srgbClr val="002060"/>
                </a:solidFill>
                <a:latin typeface="+mj-lt"/>
                <a:cs typeface="Arial" charset="0"/>
              </a:rPr>
              <a:t>Metaheurísticas aplicadas a la ingeniería de transporte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536" y="2733888"/>
            <a:ext cx="80648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L="2247900" algn="r">
              <a:spcBef>
                <a:spcPts val="0"/>
              </a:spcBef>
              <a:defRPr/>
            </a:pPr>
            <a:r>
              <a:rPr lang="es-MX" sz="2000" dirty="0">
                <a:solidFill>
                  <a:srgbClr val="002060"/>
                </a:solidFill>
                <a:latin typeface="+mj-lt"/>
                <a:cs typeface="Arial"/>
              </a:rPr>
              <a:t>Santiago Torreglosa Diaz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EBF8B043-5946-9BCB-495E-A4375B891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192" y="3940314"/>
            <a:ext cx="528124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sz="2000" b="1" dirty="0">
                <a:solidFill>
                  <a:srgbClr val="002060"/>
                </a:solidFill>
                <a:latin typeface="Calibri (Títulos)"/>
                <a:cs typeface="Arial" charset="0"/>
              </a:rPr>
              <a:t>Universidad del Norte</a:t>
            </a:r>
          </a:p>
          <a:p>
            <a:pPr algn="r">
              <a:spcBef>
                <a:spcPts val="600"/>
              </a:spcBef>
              <a:defRPr/>
            </a:pPr>
            <a:r>
              <a:rPr lang="es-MX" sz="2000" b="1" dirty="0">
                <a:solidFill>
                  <a:srgbClr val="002060"/>
                </a:solidFill>
                <a:latin typeface="Calibri (Títulos)"/>
                <a:cs typeface="Arial" charset="0"/>
              </a:rPr>
              <a:t>Barranquilla, Colombia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0" y="6514881"/>
            <a:ext cx="9144000" cy="35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20 CuadroTexto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23528" y="6453336"/>
            <a:ext cx="66693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s-CO" dirty="0">
                <a:solidFill>
                  <a:schemeClr val="tx2"/>
                </a:solidFill>
                <a:latin typeface="Calibri"/>
                <a:cs typeface="Calibri"/>
              </a:rPr>
              <a:t>Métodos de optimización: Metaheurísticas</a:t>
            </a:r>
            <a:endParaRPr lang="es-CO" dirty="0">
              <a:solidFill>
                <a:schemeClr val="tx2"/>
              </a:solidFill>
              <a:latin typeface="Calibri" pitchFamily="34" charset="0"/>
              <a:cs typeface="Calibri"/>
            </a:endParaRPr>
          </a:p>
        </p:txBody>
      </p:sp>
      <p:sp>
        <p:nvSpPr>
          <p:cNvPr id="1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15125" y="6500813"/>
            <a:ext cx="2133600" cy="357187"/>
          </a:xfrm>
        </p:spPr>
        <p:txBody>
          <a:bodyPr/>
          <a:lstStyle/>
          <a:p>
            <a:pPr>
              <a:defRPr/>
            </a:pPr>
            <a:fld id="{AADD8E0D-44A2-499D-A975-C8FEF16E9DB6}" type="slidenum">
              <a:rPr lang="es-ES" smtClean="0"/>
              <a:pPr>
                <a:defRPr/>
              </a:pPr>
              <a:t>1</a:t>
            </a:fld>
            <a:r>
              <a:rPr lang="es-ES"/>
              <a:t>/13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2226EDA5-F286-8CDE-7748-B4E2AF5C5FCC}"/>
              </a:ext>
            </a:extLst>
          </p:cNvPr>
          <p:cNvGrpSpPr/>
          <p:nvPr/>
        </p:nvGrpSpPr>
        <p:grpSpPr>
          <a:xfrm>
            <a:off x="0" y="636255"/>
            <a:ext cx="9144000" cy="5140990"/>
            <a:chOff x="0" y="858505"/>
            <a:chExt cx="9144000" cy="514099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778653CE-A1A7-7B18-A10D-F63D278CE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858505"/>
              <a:ext cx="9144000" cy="5140990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63BBE30E-2EA2-128B-4909-96B8C0249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0475" y="1004733"/>
              <a:ext cx="2049564" cy="1460402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67EEC3B3-D0C3-A53F-46FB-E28B51B26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987" y="1004733"/>
              <a:ext cx="9026013" cy="477480"/>
            </a:xfrm>
            <a:prstGeom prst="rect">
              <a:avLst/>
            </a:prstGeom>
          </p:spPr>
        </p:pic>
      </p:grpSp>
      <p:sp>
        <p:nvSpPr>
          <p:cNvPr id="18" name="Text Box 5">
            <a:extLst>
              <a:ext uri="{FF2B5EF4-FFF2-40B4-BE49-F238E27FC236}">
                <a16:creationId xmlns:a16="http://schemas.microsoft.com/office/drawing/2014/main" id="{C8C3D8E7-C4D9-7097-314E-B2A38AE05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55" y="360820"/>
            <a:ext cx="8072437" cy="61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/>
          <a:lstStyle/>
          <a:p>
            <a:pPr>
              <a:spcBef>
                <a:spcPts val="600"/>
              </a:spcBef>
              <a:defRPr/>
            </a:pPr>
            <a:r>
              <a:rPr lang="es-CO" sz="2800" b="1" dirty="0">
                <a:latin typeface="+mj-lt"/>
                <a:cs typeface="Arial"/>
              </a:rPr>
              <a:t>Metaheurísticas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27DAFDA-F0A1-4804-A508-253241046760}"/>
              </a:ext>
            </a:extLst>
          </p:cNvPr>
          <p:cNvCxnSpPr/>
          <p:nvPr/>
        </p:nvCxnSpPr>
        <p:spPr>
          <a:xfrm flipV="1">
            <a:off x="171669" y="853766"/>
            <a:ext cx="86183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726459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20 CuadroTexto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23528" y="6453336"/>
            <a:ext cx="66693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s-CO" dirty="0">
                <a:solidFill>
                  <a:schemeClr val="tx2"/>
                </a:solidFill>
                <a:latin typeface="Calibri"/>
                <a:cs typeface="Calibri"/>
              </a:rPr>
              <a:t>Metaheurísticas</a:t>
            </a:r>
            <a:endParaRPr lang="es-CO" dirty="0">
              <a:solidFill>
                <a:schemeClr val="tx2"/>
              </a:solidFill>
              <a:latin typeface="Calibri" pitchFamily="34" charset="0"/>
              <a:cs typeface="Calibri"/>
            </a:endParaRPr>
          </a:p>
        </p:txBody>
      </p:sp>
      <p:sp>
        <p:nvSpPr>
          <p:cNvPr id="12" name="20 CuadroTexto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38243" y="1434651"/>
            <a:ext cx="82870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tx2"/>
                </a:solidFill>
                <a:latin typeface="Calibri" pitchFamily="34" charset="0"/>
              </a:rPr>
              <a:t>El término fue acuñado por Glover (1986)</a:t>
            </a:r>
          </a:p>
          <a:p>
            <a:r>
              <a:rPr lang="es-CO" dirty="0">
                <a:solidFill>
                  <a:schemeClr val="tx2"/>
                </a:solidFill>
                <a:latin typeface="Calibri" pitchFamily="34" charset="0"/>
              </a:rPr>
              <a:t>Meta – (</a:t>
            </a:r>
            <a:r>
              <a:rPr lang="es-CO" dirty="0" err="1">
                <a:solidFill>
                  <a:schemeClr val="tx2"/>
                </a:solidFill>
                <a:latin typeface="Calibri" pitchFamily="34" charset="0"/>
              </a:rPr>
              <a:t>Beyond</a:t>
            </a:r>
            <a:r>
              <a:rPr lang="es-CO" dirty="0">
                <a:solidFill>
                  <a:schemeClr val="tx2"/>
                </a:solidFill>
                <a:latin typeface="Calibri" pitchFamily="34" charset="0"/>
              </a:rPr>
              <a:t>, at a </a:t>
            </a:r>
            <a:r>
              <a:rPr lang="es-CO" dirty="0" err="1">
                <a:solidFill>
                  <a:schemeClr val="tx2"/>
                </a:solidFill>
                <a:latin typeface="Calibri" pitchFamily="34" charset="0"/>
              </a:rPr>
              <a:t>higher</a:t>
            </a:r>
            <a:r>
              <a:rPr lang="es-CO" dirty="0">
                <a:solidFill>
                  <a:schemeClr val="tx2"/>
                </a:solidFill>
                <a:latin typeface="Calibri" pitchFamily="34" charset="0"/>
              </a:rPr>
              <a:t> </a:t>
            </a:r>
            <a:r>
              <a:rPr lang="es-CO" dirty="0" err="1">
                <a:solidFill>
                  <a:schemeClr val="tx2"/>
                </a:solidFill>
                <a:latin typeface="Calibri" pitchFamily="34" charset="0"/>
              </a:rPr>
              <a:t>level</a:t>
            </a:r>
            <a:r>
              <a:rPr lang="es-CO" dirty="0">
                <a:solidFill>
                  <a:schemeClr val="tx2"/>
                </a:solidFill>
                <a:latin typeface="Calibri" pitchFamily="34" charset="0"/>
              </a:rPr>
              <a:t>) – </a:t>
            </a:r>
            <a:r>
              <a:rPr lang="es-CO" dirty="0" err="1">
                <a:solidFill>
                  <a:schemeClr val="tx2"/>
                </a:solidFill>
                <a:latin typeface="Calibri" pitchFamily="34" charset="0"/>
              </a:rPr>
              <a:t>heuristic</a:t>
            </a:r>
            <a:r>
              <a:rPr lang="es-CO" dirty="0">
                <a:solidFill>
                  <a:schemeClr val="tx2"/>
                </a:solidFill>
                <a:latin typeface="Calibri" pitchFamily="34" charset="0"/>
              </a:rPr>
              <a:t> (to </a:t>
            </a:r>
            <a:r>
              <a:rPr lang="es-CO" dirty="0" err="1">
                <a:solidFill>
                  <a:schemeClr val="tx2"/>
                </a:solidFill>
                <a:latin typeface="Calibri" pitchFamily="34" charset="0"/>
              </a:rPr>
              <a:t>find</a:t>
            </a:r>
            <a:r>
              <a:rPr lang="es-CO" dirty="0">
                <a:solidFill>
                  <a:schemeClr val="tx2"/>
                </a:solidFill>
                <a:latin typeface="Calibri" pitchFamily="34" charset="0"/>
              </a:rPr>
              <a:t>, to </a:t>
            </a:r>
            <a:r>
              <a:rPr lang="es-CO" dirty="0" err="1">
                <a:solidFill>
                  <a:schemeClr val="tx2"/>
                </a:solidFill>
                <a:latin typeface="Calibri" pitchFamily="34" charset="0"/>
              </a:rPr>
              <a:t>search</a:t>
            </a:r>
            <a:r>
              <a:rPr lang="es-CO" dirty="0">
                <a:solidFill>
                  <a:schemeClr val="tx2"/>
                </a:solidFill>
                <a:latin typeface="Calibri" pitchFamily="34" charset="0"/>
              </a:rPr>
              <a:t>, to </a:t>
            </a:r>
            <a:r>
              <a:rPr lang="es-CO" dirty="0" err="1">
                <a:solidFill>
                  <a:schemeClr val="tx2"/>
                </a:solidFill>
                <a:latin typeface="Calibri" pitchFamily="34" charset="0"/>
              </a:rPr>
              <a:t>discover</a:t>
            </a:r>
            <a:endParaRPr lang="es-CO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15125" y="6500813"/>
            <a:ext cx="2133600" cy="357187"/>
          </a:xfrm>
        </p:spPr>
        <p:txBody>
          <a:bodyPr/>
          <a:lstStyle/>
          <a:p>
            <a:pPr>
              <a:defRPr/>
            </a:pPr>
            <a:fld id="{AADD8E0D-44A2-499D-A975-C8FEF16E9DB6}" type="slidenum">
              <a:rPr lang="es-ES" smtClean="0"/>
              <a:pPr>
                <a:defRPr/>
              </a:pPr>
              <a:t>2</a:t>
            </a:fld>
            <a:r>
              <a:rPr lang="es-ES"/>
              <a:t>/13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27CDB0C-C812-DFB3-9D65-5A773E5ECA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6" t="48305" r="961" b="34650"/>
          <a:stretch/>
        </p:blipFill>
        <p:spPr>
          <a:xfrm>
            <a:off x="383971" y="3454692"/>
            <a:ext cx="8694452" cy="8763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18C91C1-3F5C-AB4A-5AA2-10BB7B0BD1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9" t="35460" r="3889" b="50706"/>
          <a:stretch/>
        </p:blipFill>
        <p:spPr>
          <a:xfrm>
            <a:off x="383971" y="2364154"/>
            <a:ext cx="8432800" cy="7112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CCFA721A-95B2-7330-C9B1-8AB3AA4941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5" t="65676" r="834" b="17279"/>
          <a:stretch/>
        </p:blipFill>
        <p:spPr>
          <a:xfrm>
            <a:off x="383971" y="4746340"/>
            <a:ext cx="8706172" cy="876300"/>
          </a:xfrm>
          <a:prstGeom prst="rect">
            <a:avLst/>
          </a:prstGeom>
        </p:spPr>
      </p:pic>
      <p:sp>
        <p:nvSpPr>
          <p:cNvPr id="19" name="Text Box 5">
            <a:extLst>
              <a:ext uri="{FF2B5EF4-FFF2-40B4-BE49-F238E27FC236}">
                <a16:creationId xmlns:a16="http://schemas.microsoft.com/office/drawing/2014/main" id="{5BA55C80-6429-86E8-738B-E364D4DB4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55" y="360820"/>
            <a:ext cx="8072437" cy="61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/>
          <a:lstStyle/>
          <a:p>
            <a:pPr>
              <a:spcBef>
                <a:spcPts val="600"/>
              </a:spcBef>
              <a:defRPr/>
            </a:pPr>
            <a:r>
              <a:rPr lang="es-CO" sz="2800" b="1" dirty="0">
                <a:latin typeface="+mj-lt"/>
                <a:cs typeface="Arial"/>
              </a:rPr>
              <a:t>Metaheurísticas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1A701561-9A39-7EE2-50CE-F799F749067A}"/>
              </a:ext>
            </a:extLst>
          </p:cNvPr>
          <p:cNvCxnSpPr/>
          <p:nvPr/>
        </p:nvCxnSpPr>
        <p:spPr>
          <a:xfrm flipV="1">
            <a:off x="238243" y="953399"/>
            <a:ext cx="86183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6514881"/>
            <a:ext cx="9144000" cy="35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1438" y="6500813"/>
            <a:ext cx="833596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s-MX" sz="1600" dirty="0">
                <a:solidFill>
                  <a:schemeClr val="tx2"/>
                </a:solidFill>
                <a:latin typeface="+mn-lt"/>
                <a:cs typeface="Arial" charset="0"/>
              </a:rPr>
              <a:t>“</a:t>
            </a:r>
            <a:r>
              <a:rPr lang="en-US" sz="1600" dirty="0">
                <a:solidFill>
                  <a:schemeClr val="tx2"/>
                </a:solidFill>
                <a:latin typeface="+mn-lt"/>
                <a:cs typeface="Arial" charset="0"/>
              </a:rPr>
              <a:t>Introduction to Metaheuristics. Exact methods, approximate methods and metaheuristics</a:t>
            </a:r>
            <a:r>
              <a:rPr lang="es-MX" sz="1600" dirty="0">
                <a:solidFill>
                  <a:schemeClr val="tx2"/>
                </a:solidFill>
                <a:latin typeface="+mn-lt"/>
                <a:cs typeface="Arial" charset="0"/>
              </a:rPr>
              <a:t>”</a:t>
            </a:r>
          </a:p>
        </p:txBody>
      </p:sp>
      <p:sp>
        <p:nvSpPr>
          <p:cNvPr id="10" name="20 CuadroTexto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443294" y="751159"/>
            <a:ext cx="83437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s-MX" sz="2000" dirty="0" err="1">
                <a:solidFill>
                  <a:schemeClr val="tx2"/>
                </a:solidFill>
                <a:latin typeface="Calibri"/>
                <a:cs typeface="Calibri"/>
              </a:rPr>
              <a:t>asdasdas</a:t>
            </a:r>
            <a:endParaRPr lang="es-MX" sz="20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15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15125" y="6500813"/>
            <a:ext cx="2133600" cy="357187"/>
          </a:xfrm>
        </p:spPr>
        <p:txBody>
          <a:bodyPr/>
          <a:lstStyle/>
          <a:p>
            <a:pPr>
              <a:defRPr/>
            </a:pPr>
            <a:fld id="{AADD8E0D-44A2-499D-A975-C8FEF16E9DB6}" type="slidenum">
              <a:rPr lang="es-ES" smtClean="0"/>
              <a:pPr>
                <a:defRPr/>
              </a:pPr>
              <a:t>3</a:t>
            </a:fld>
            <a:r>
              <a:rPr lang="es-ES"/>
              <a:t>/13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661910-2FF2-66E7-26E7-50A78D522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4EC2852-5465-4143-FD89-E26ADEFF4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161" y="922386"/>
            <a:ext cx="2049564" cy="14604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0360748-C0A3-92D5-DD8A-CC8F4571C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87" y="1064128"/>
            <a:ext cx="9026013" cy="477480"/>
          </a:xfrm>
          <a:prstGeom prst="rect">
            <a:avLst/>
          </a:prstGeom>
        </p:spPr>
      </p:pic>
      <p:sp>
        <p:nvSpPr>
          <p:cNvPr id="12" name="Text Box 5">
            <a:extLst>
              <a:ext uri="{FF2B5EF4-FFF2-40B4-BE49-F238E27FC236}">
                <a16:creationId xmlns:a16="http://schemas.microsoft.com/office/drawing/2014/main" id="{28AC81E5-C5E2-3331-6C52-CC76A7E70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55" y="360820"/>
            <a:ext cx="8072437" cy="61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/>
          <a:lstStyle/>
          <a:p>
            <a:pPr>
              <a:spcBef>
                <a:spcPts val="600"/>
              </a:spcBef>
              <a:defRPr/>
            </a:pPr>
            <a:r>
              <a:rPr lang="es-CO" sz="2800" b="1" dirty="0">
                <a:latin typeface="+mj-lt"/>
                <a:cs typeface="Arial"/>
              </a:rPr>
              <a:t>Clasificación de las Metaheurísticas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B75456B-B799-82DF-E144-E6DCFFDF47D9}"/>
              </a:ext>
            </a:extLst>
          </p:cNvPr>
          <p:cNvCxnSpPr/>
          <p:nvPr/>
        </p:nvCxnSpPr>
        <p:spPr>
          <a:xfrm flipV="1">
            <a:off x="171669" y="853766"/>
            <a:ext cx="86183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E1013D14-AF91-DD77-6D26-0D145BBED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0" y="2506434"/>
            <a:ext cx="4000500" cy="3634803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226E608-A0D1-AADC-E6D7-B132D27917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500" y="5808816"/>
            <a:ext cx="283491" cy="34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2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6 Rectángulo">
            <a:extLst>
              <a:ext uri="{FF2B5EF4-FFF2-40B4-BE49-F238E27FC236}">
                <a16:creationId xmlns:a16="http://schemas.microsoft.com/office/drawing/2014/main" id="{9F9FB20F-EE5F-0627-5214-C9A100727719}"/>
              </a:ext>
            </a:extLst>
          </p:cNvPr>
          <p:cNvSpPr/>
          <p:nvPr/>
        </p:nvSpPr>
        <p:spPr>
          <a:xfrm>
            <a:off x="0" y="6514881"/>
            <a:ext cx="9144000" cy="35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5" name="Text Box 5">
            <a:extLst>
              <a:ext uri="{FF2B5EF4-FFF2-40B4-BE49-F238E27FC236}">
                <a16:creationId xmlns:a16="http://schemas.microsoft.com/office/drawing/2014/main" id="{A23D1A14-CFAF-7B10-6383-5F463F4F6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6500813"/>
            <a:ext cx="450056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s-MX" sz="1600" dirty="0">
                <a:solidFill>
                  <a:schemeClr val="tx2"/>
                </a:solidFill>
                <a:latin typeface="+mn-lt"/>
                <a:cs typeface="Arial" charset="0"/>
              </a:rPr>
              <a:t>Algoritmo genético</a:t>
            </a:r>
          </a:p>
        </p:txBody>
      </p:sp>
      <p:sp>
        <p:nvSpPr>
          <p:cNvPr id="36" name="3 Marcador de número de diapositiva">
            <a:extLst>
              <a:ext uri="{FF2B5EF4-FFF2-40B4-BE49-F238E27FC236}">
                <a16:creationId xmlns:a16="http://schemas.microsoft.com/office/drawing/2014/main" id="{10F54695-6CC9-5D93-B114-B6A8FB7D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15125" y="6514881"/>
            <a:ext cx="2133600" cy="357187"/>
          </a:xfrm>
        </p:spPr>
        <p:txBody>
          <a:bodyPr/>
          <a:lstStyle/>
          <a:p>
            <a:pPr>
              <a:defRPr/>
            </a:pPr>
            <a:fld id="{AADD8E0D-44A2-499D-A975-C8FEF16E9DB6}" type="slidenum">
              <a:rPr lang="es-ES" smtClean="0"/>
              <a:pPr>
                <a:defRPr/>
              </a:pPr>
              <a:t>4</a:t>
            </a:fld>
            <a:r>
              <a:rPr lang="es-ES"/>
              <a:t>/13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FD013621-3F5A-DEF7-1B1E-501B779BA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55" y="360820"/>
            <a:ext cx="8072437" cy="61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/>
          <a:lstStyle/>
          <a:p>
            <a:pPr>
              <a:spcBef>
                <a:spcPts val="600"/>
              </a:spcBef>
              <a:defRPr/>
            </a:pPr>
            <a:r>
              <a:rPr lang="es-CO" sz="2800" b="1" dirty="0">
                <a:latin typeface="+mj-lt"/>
                <a:cs typeface="Arial"/>
              </a:rPr>
              <a:t>Algoritmo genético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59E43CD-E039-3A86-3E13-40FC3287FE97}"/>
              </a:ext>
            </a:extLst>
          </p:cNvPr>
          <p:cNvCxnSpPr/>
          <p:nvPr/>
        </p:nvCxnSpPr>
        <p:spPr>
          <a:xfrm flipV="1">
            <a:off x="171669" y="853766"/>
            <a:ext cx="86183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Elementos multimedia en línea 19" title="Genetic Algorithms Explained By Example">
            <a:hlinkClick r:id="" action="ppaction://media"/>
            <a:extLst>
              <a:ext uri="{FF2B5EF4-FFF2-40B4-BE49-F238E27FC236}">
                <a16:creationId xmlns:a16="http://schemas.microsoft.com/office/drawing/2014/main" id="{D9D29832-AF0D-9873-5591-8D5863F4F44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77856" y="2249224"/>
            <a:ext cx="7524936" cy="4251589"/>
          </a:xfrm>
          <a:prstGeom prst="rect">
            <a:avLst/>
          </a:prstGeom>
        </p:spPr>
      </p:pic>
      <p:sp>
        <p:nvSpPr>
          <p:cNvPr id="24" name="20 CuadroTexto">
            <a:hlinkClick r:id="" action="ppaction://noaction"/>
            <a:extLst>
              <a:ext uri="{FF2B5EF4-FFF2-40B4-BE49-F238E27FC236}">
                <a16:creationId xmlns:a16="http://schemas.microsoft.com/office/drawing/2014/main" id="{2DE6BA6E-C8DB-3CC5-9F09-A73FF7AC3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318" y="1485654"/>
            <a:ext cx="82870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tx2"/>
                </a:solidFill>
                <a:latin typeface="Calibri" pitchFamily="34" charset="0"/>
              </a:rPr>
              <a:t>Se usa el concepto de la selección natural para aproximar soluciones de un problema dado</a:t>
            </a:r>
          </a:p>
        </p:txBody>
      </p:sp>
      <p:sp>
        <p:nvSpPr>
          <p:cNvPr id="25" name="20 CuadroTexto">
            <a:hlinkClick r:id="" action="ppaction://noaction"/>
            <a:extLst>
              <a:ext uri="{FF2B5EF4-FFF2-40B4-BE49-F238E27FC236}">
                <a16:creationId xmlns:a16="http://schemas.microsoft.com/office/drawing/2014/main" id="{2F219D5D-D147-622D-14D7-AF08777B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318" y="984741"/>
            <a:ext cx="8287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Evolutionary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1438" y="6500813"/>
            <a:ext cx="450056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s-MX" sz="1600">
                <a:solidFill>
                  <a:schemeClr val="tx2"/>
                </a:solidFill>
                <a:latin typeface="+mn-lt"/>
                <a:cs typeface="Arial" charset="0"/>
              </a:rPr>
              <a:t>Contexto</a:t>
            </a:r>
          </a:p>
        </p:txBody>
      </p:sp>
      <p:sp>
        <p:nvSpPr>
          <p:cNvPr id="15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15125" y="6500813"/>
            <a:ext cx="2133600" cy="357187"/>
          </a:xfrm>
        </p:spPr>
        <p:txBody>
          <a:bodyPr/>
          <a:lstStyle/>
          <a:p>
            <a:pPr>
              <a:defRPr/>
            </a:pPr>
            <a:fld id="{AADD8E0D-44A2-499D-A975-C8FEF16E9DB6}" type="slidenum">
              <a:rPr lang="es-ES" smtClean="0"/>
              <a:pPr>
                <a:defRPr/>
              </a:pPr>
              <a:t>5</a:t>
            </a:fld>
            <a:r>
              <a:rPr lang="es-ES"/>
              <a:t>/13</a:t>
            </a:r>
          </a:p>
        </p:txBody>
      </p:sp>
      <p:sp>
        <p:nvSpPr>
          <p:cNvPr id="5" name="20 CuadroTexto">
            <a:hlinkClick r:id="" action="ppaction://noaction"/>
            <a:extLst>
              <a:ext uri="{FF2B5EF4-FFF2-40B4-BE49-F238E27FC236}">
                <a16:creationId xmlns:a16="http://schemas.microsoft.com/office/drawing/2014/main" id="{FAA135BE-5D45-66B5-1992-DCBF66FDC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928" y="993837"/>
            <a:ext cx="6866235" cy="62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CO" sz="2000" dirty="0">
                <a:solidFill>
                  <a:schemeClr val="tx2"/>
                </a:solidFill>
                <a:latin typeface="Calibri" pitchFamily="34" charset="0"/>
              </a:rPr>
              <a:t>Representación genética de una solución</a:t>
            </a:r>
          </a:p>
        </p:txBody>
      </p:sp>
      <p:sp>
        <p:nvSpPr>
          <p:cNvPr id="9" name="20 CuadroTexto">
            <a:hlinkClick r:id="" action="ppaction://noaction"/>
            <a:extLst>
              <a:ext uri="{FF2B5EF4-FFF2-40B4-BE49-F238E27FC236}">
                <a16:creationId xmlns:a16="http://schemas.microsoft.com/office/drawing/2014/main" id="{4B0FB629-C99A-7ED9-E3C7-E0F87507A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085" y="1797989"/>
            <a:ext cx="6866235" cy="62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CO" sz="2000" dirty="0">
                <a:solidFill>
                  <a:schemeClr val="tx2"/>
                </a:solidFill>
                <a:latin typeface="Calibri" pitchFamily="34" charset="0"/>
              </a:rPr>
              <a:t>Función para generar nuevas soluciones</a:t>
            </a:r>
          </a:p>
        </p:txBody>
      </p:sp>
      <p:sp>
        <p:nvSpPr>
          <p:cNvPr id="10" name="20 CuadroTexto">
            <a:hlinkClick r:id="" action="ppaction://noaction"/>
            <a:extLst>
              <a:ext uri="{FF2B5EF4-FFF2-40B4-BE49-F238E27FC236}">
                <a16:creationId xmlns:a16="http://schemas.microsoft.com/office/drawing/2014/main" id="{55A581E5-244D-C45A-C7C9-1BB9048A6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085" y="2602141"/>
            <a:ext cx="6866235" cy="62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CO" sz="2000" dirty="0">
                <a:solidFill>
                  <a:schemeClr val="tx2"/>
                </a:solidFill>
                <a:latin typeface="Calibri" pitchFamily="34" charset="0"/>
              </a:rPr>
              <a:t>Función de ajuste (Fitness </a:t>
            </a:r>
            <a:r>
              <a:rPr lang="es-CO" sz="2000" dirty="0" err="1">
                <a:solidFill>
                  <a:schemeClr val="tx2"/>
                </a:solidFill>
                <a:latin typeface="Calibri" pitchFamily="34" charset="0"/>
              </a:rPr>
              <a:t>function</a:t>
            </a:r>
            <a:r>
              <a:rPr lang="es-CO" sz="2000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1" name="20 CuadroTexto">
            <a:hlinkClick r:id="" action="ppaction://noaction"/>
            <a:extLst>
              <a:ext uri="{FF2B5EF4-FFF2-40B4-BE49-F238E27FC236}">
                <a16:creationId xmlns:a16="http://schemas.microsoft.com/office/drawing/2014/main" id="{1EC9D6BC-D1CA-F7A6-DEC4-82D333641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928" y="3406293"/>
            <a:ext cx="6866235" cy="62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CO" sz="2000" dirty="0">
                <a:solidFill>
                  <a:schemeClr val="tx2"/>
                </a:solidFill>
                <a:latin typeface="Calibri" pitchFamily="34" charset="0"/>
              </a:rPr>
              <a:t>Función de selección</a:t>
            </a:r>
          </a:p>
        </p:txBody>
      </p:sp>
      <p:sp>
        <p:nvSpPr>
          <p:cNvPr id="12" name="20 CuadroTexto">
            <a:hlinkClick r:id="" action="ppaction://noaction"/>
            <a:extLst>
              <a:ext uri="{FF2B5EF4-FFF2-40B4-BE49-F238E27FC236}">
                <a16:creationId xmlns:a16="http://schemas.microsoft.com/office/drawing/2014/main" id="{875D2F5B-4754-175D-E7CE-B44C2C5DF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085" y="4207117"/>
            <a:ext cx="6866235" cy="62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CO" sz="2000" dirty="0">
                <a:solidFill>
                  <a:schemeClr val="tx2"/>
                </a:solidFill>
                <a:latin typeface="Calibri" pitchFamily="34" charset="0"/>
              </a:rPr>
              <a:t>Función de mezcla (crossover </a:t>
            </a:r>
            <a:r>
              <a:rPr lang="es-CO" sz="2000" dirty="0" err="1">
                <a:solidFill>
                  <a:schemeClr val="tx2"/>
                </a:solidFill>
                <a:latin typeface="Calibri" pitchFamily="34" charset="0"/>
              </a:rPr>
              <a:t>function</a:t>
            </a:r>
            <a:r>
              <a:rPr lang="es-CO" sz="2000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3" name="20 CuadroTexto">
            <a:hlinkClick r:id="" action="ppaction://noaction"/>
            <a:extLst>
              <a:ext uri="{FF2B5EF4-FFF2-40B4-BE49-F238E27FC236}">
                <a16:creationId xmlns:a16="http://schemas.microsoft.com/office/drawing/2014/main" id="{34405DDA-43C8-5842-6791-157E232B1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928" y="5014597"/>
            <a:ext cx="6866235" cy="62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CO" sz="2000" dirty="0">
                <a:solidFill>
                  <a:schemeClr val="tx2"/>
                </a:solidFill>
                <a:latin typeface="Calibri" pitchFamily="34" charset="0"/>
              </a:rPr>
              <a:t>Función de mutación 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37971067-4BA9-5296-C007-CD59FEEC3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55" y="360820"/>
            <a:ext cx="8072437" cy="61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/>
          <a:lstStyle/>
          <a:p>
            <a:pPr>
              <a:spcBef>
                <a:spcPts val="600"/>
              </a:spcBef>
              <a:defRPr/>
            </a:pPr>
            <a:r>
              <a:rPr lang="es-CO" sz="2800" b="1" dirty="0">
                <a:latin typeface="+mj-lt"/>
                <a:cs typeface="Arial"/>
              </a:rPr>
              <a:t>Elementos básicos del algoritmo genético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A431180-24F1-4FB2-862C-78C789E20739}"/>
              </a:ext>
            </a:extLst>
          </p:cNvPr>
          <p:cNvCxnSpPr>
            <a:cxnSpLocks/>
          </p:cNvCxnSpPr>
          <p:nvPr/>
        </p:nvCxnSpPr>
        <p:spPr>
          <a:xfrm flipV="1">
            <a:off x="171669" y="853766"/>
            <a:ext cx="86183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93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1438" y="6500813"/>
            <a:ext cx="450056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s-MX" sz="1600" dirty="0">
                <a:solidFill>
                  <a:schemeClr val="tx2"/>
                </a:solidFill>
                <a:latin typeface="+mn-lt"/>
                <a:cs typeface="Arial" charset="0"/>
              </a:rPr>
              <a:t>Variables</a:t>
            </a:r>
          </a:p>
        </p:txBody>
      </p:sp>
      <p:sp>
        <p:nvSpPr>
          <p:cNvPr id="13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15125" y="6500813"/>
            <a:ext cx="2133600" cy="357187"/>
          </a:xfrm>
        </p:spPr>
        <p:txBody>
          <a:bodyPr/>
          <a:lstStyle/>
          <a:p>
            <a:pPr>
              <a:defRPr/>
            </a:pPr>
            <a:fld id="{AADD8E0D-44A2-499D-A975-C8FEF16E9DB6}" type="slidenum">
              <a:rPr lang="es-ES" smtClean="0"/>
              <a:pPr>
                <a:defRPr/>
              </a:pPr>
              <a:t>6</a:t>
            </a:fld>
            <a:r>
              <a:rPr lang="es-ES"/>
              <a:t>/13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FADA61AC-9FC1-C509-925F-95D7193AE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55" y="346752"/>
            <a:ext cx="8072437" cy="61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/>
          <a:lstStyle/>
          <a:p>
            <a:pPr>
              <a:spcBef>
                <a:spcPts val="600"/>
              </a:spcBef>
              <a:defRPr/>
            </a:pPr>
            <a:r>
              <a:rPr lang="es-CO" sz="2800" b="1" dirty="0">
                <a:latin typeface="+mj-lt"/>
                <a:cs typeface="Arial"/>
              </a:rPr>
              <a:t>Elementos principales del algoritmo de optimización de colonia de hormigas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88AD119-506E-1524-BBF6-17F6A88A859B}"/>
              </a:ext>
            </a:extLst>
          </p:cNvPr>
          <p:cNvCxnSpPr>
            <a:cxnSpLocks/>
          </p:cNvCxnSpPr>
          <p:nvPr/>
        </p:nvCxnSpPr>
        <p:spPr>
          <a:xfrm flipV="1">
            <a:off x="230355" y="1233593"/>
            <a:ext cx="86183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20 CuadroTexto">
            <a:hlinkClick r:id="" action="ppaction://noaction"/>
            <a:extLst>
              <a:ext uri="{FF2B5EF4-FFF2-40B4-BE49-F238E27FC236}">
                <a16:creationId xmlns:a16="http://schemas.microsoft.com/office/drawing/2014/main" id="{32FEA37D-AFB4-5ACF-A428-703A7DFF4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303" y="1233593"/>
            <a:ext cx="6866235" cy="62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CO" sz="2000" dirty="0">
                <a:solidFill>
                  <a:schemeClr val="tx2"/>
                </a:solidFill>
                <a:latin typeface="Calibri" pitchFamily="34" charset="0"/>
              </a:rPr>
              <a:t>Algoritmo basado en la inteligencia de enjambre de agentes</a:t>
            </a:r>
          </a:p>
        </p:txBody>
      </p:sp>
      <p:sp>
        <p:nvSpPr>
          <p:cNvPr id="5" name="20 CuadroTexto">
            <a:hlinkClick r:id="" action="ppaction://noaction"/>
            <a:extLst>
              <a:ext uri="{FF2B5EF4-FFF2-40B4-BE49-F238E27FC236}">
                <a16:creationId xmlns:a16="http://schemas.microsoft.com/office/drawing/2014/main" id="{1E61FB3F-A6F6-255C-011A-C0C55D8D6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303" y="1855302"/>
            <a:ext cx="6866235" cy="62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CO" sz="2000" dirty="0">
                <a:solidFill>
                  <a:schemeClr val="tx2"/>
                </a:solidFill>
                <a:latin typeface="Calibri" pitchFamily="34" charset="0"/>
              </a:rPr>
              <a:t>Diseñado para resolver problemas basados en grafos</a:t>
            </a:r>
          </a:p>
        </p:txBody>
      </p:sp>
      <p:sp>
        <p:nvSpPr>
          <p:cNvPr id="9" name="20 CuadroTexto">
            <a:hlinkClick r:id="" action="ppaction://noaction"/>
            <a:extLst>
              <a:ext uri="{FF2B5EF4-FFF2-40B4-BE49-F238E27FC236}">
                <a16:creationId xmlns:a16="http://schemas.microsoft.com/office/drawing/2014/main" id="{72953AD7-EC97-0794-5308-F6208FA09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306" y="3429000"/>
            <a:ext cx="68662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2000" dirty="0">
                <a:solidFill>
                  <a:schemeClr val="tx2"/>
                </a:solidFill>
                <a:latin typeface="Calibri" pitchFamily="34" charset="0"/>
              </a:rPr>
              <a:t>Cada nueva solución es basada en las feromonas depositadas previamente por las hormigas</a:t>
            </a:r>
          </a:p>
        </p:txBody>
      </p:sp>
      <p:sp>
        <p:nvSpPr>
          <p:cNvPr id="10" name="20 CuadroTexto">
            <a:hlinkClick r:id="" action="ppaction://noaction"/>
            <a:extLst>
              <a:ext uri="{FF2B5EF4-FFF2-40B4-BE49-F238E27FC236}">
                <a16:creationId xmlns:a16="http://schemas.microsoft.com/office/drawing/2014/main" id="{54AF882D-81E9-C3E3-7D3E-6308B0B42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306" y="4050708"/>
            <a:ext cx="68662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2000" dirty="0">
                <a:solidFill>
                  <a:schemeClr val="tx2"/>
                </a:solidFill>
                <a:latin typeface="Calibri" pitchFamily="34" charset="0"/>
              </a:rPr>
              <a:t>Cada hormiga depositará feromonas en los “caminos” de la siguiente solución dependiendo de la calidad de esta</a:t>
            </a:r>
          </a:p>
        </p:txBody>
      </p:sp>
      <p:sp>
        <p:nvSpPr>
          <p:cNvPr id="11" name="20 CuadroTexto">
            <a:hlinkClick r:id="" action="ppaction://noaction"/>
            <a:extLst>
              <a:ext uri="{FF2B5EF4-FFF2-40B4-BE49-F238E27FC236}">
                <a16:creationId xmlns:a16="http://schemas.microsoft.com/office/drawing/2014/main" id="{C80A36D8-30A0-E94F-4800-9EECB6ED6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303" y="4547733"/>
            <a:ext cx="6866235" cy="62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CO" sz="2000" dirty="0">
                <a:solidFill>
                  <a:schemeClr val="tx2"/>
                </a:solidFill>
                <a:latin typeface="Calibri" pitchFamily="34" charset="0"/>
              </a:rPr>
              <a:t>Las feromonas se van disipando, actualizan</a:t>
            </a:r>
          </a:p>
        </p:txBody>
      </p:sp>
      <p:sp>
        <p:nvSpPr>
          <p:cNvPr id="12" name="20 CuadroTexto">
            <a:hlinkClick r:id="" action="ppaction://noaction"/>
            <a:extLst>
              <a:ext uri="{FF2B5EF4-FFF2-40B4-BE49-F238E27FC236}">
                <a16:creationId xmlns:a16="http://schemas.microsoft.com/office/drawing/2014/main" id="{EA4A5C0C-D4F2-20F6-0D17-F63AA337E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303" y="5226346"/>
            <a:ext cx="68662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O" sz="2000" dirty="0">
                <a:solidFill>
                  <a:schemeClr val="tx2"/>
                </a:solidFill>
                <a:latin typeface="Calibri" pitchFamily="34" charset="0"/>
              </a:rPr>
              <a:t>Se repite el proceso las veces necesarias para una solución satisfactoria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CD1E5DEC-0AB0-C9AF-036E-BE8B4C494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2774091"/>
            <a:ext cx="8072437" cy="61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/>
          <a:lstStyle/>
          <a:p>
            <a:pPr>
              <a:spcBef>
                <a:spcPts val="600"/>
              </a:spcBef>
              <a:defRPr/>
            </a:pPr>
            <a:r>
              <a:rPr lang="es-CO" sz="2800" b="1" dirty="0">
                <a:latin typeface="+mj-lt"/>
                <a:cs typeface="Arial"/>
              </a:rPr>
              <a:t>Pasos generales</a:t>
            </a:r>
          </a:p>
        </p:txBody>
      </p:sp>
    </p:spTree>
    <p:extLst>
      <p:ext uri="{BB962C8B-B14F-4D97-AF65-F5344CB8AC3E}">
        <p14:creationId xmlns:p14="http://schemas.microsoft.com/office/powerpoint/2010/main" val="72800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1438" y="6500813"/>
            <a:ext cx="751104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US" sz="1600" dirty="0">
                <a:solidFill>
                  <a:schemeClr val="tx2"/>
                </a:solidFill>
                <a:latin typeface="+mn-lt"/>
                <a:cs typeface="Arial" charset="0"/>
              </a:rPr>
              <a:t>Solve the Traveling salesman problem (Ant Colony Optimization) 4:00 – 4:57</a:t>
            </a:r>
          </a:p>
        </p:txBody>
      </p:sp>
      <p:sp>
        <p:nvSpPr>
          <p:cNvPr id="13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15125" y="6500813"/>
            <a:ext cx="2133600" cy="357187"/>
          </a:xfrm>
        </p:spPr>
        <p:txBody>
          <a:bodyPr/>
          <a:lstStyle/>
          <a:p>
            <a:pPr>
              <a:defRPr/>
            </a:pPr>
            <a:fld id="{AADD8E0D-44A2-499D-A975-C8FEF16E9DB6}" type="slidenum">
              <a:rPr lang="es-ES" smtClean="0"/>
              <a:pPr>
                <a:defRPr/>
              </a:pPr>
              <a:t>7</a:t>
            </a:fld>
            <a:r>
              <a:rPr lang="es-ES"/>
              <a:t>/13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82B31F7B-9D88-4B6F-A0F4-3AE9B7991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55" y="360820"/>
            <a:ext cx="8072437" cy="61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/>
          <a:lstStyle/>
          <a:p>
            <a:pPr>
              <a:spcBef>
                <a:spcPts val="600"/>
              </a:spcBef>
              <a:defRPr/>
            </a:pPr>
            <a:r>
              <a:rPr lang="es-CO" sz="2800" b="1" dirty="0">
                <a:latin typeface="+mj-lt"/>
                <a:cs typeface="Arial"/>
              </a:rPr>
              <a:t>Algoritmo optimización de colonia de hormigas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C7E623D-35CA-A24D-1129-100758C1EC09}"/>
              </a:ext>
            </a:extLst>
          </p:cNvPr>
          <p:cNvCxnSpPr/>
          <p:nvPr/>
        </p:nvCxnSpPr>
        <p:spPr>
          <a:xfrm flipV="1">
            <a:off x="171669" y="853766"/>
            <a:ext cx="86183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Elementos multimedia en línea 45" title="Solve the Traveling salesman problem (Genetic Algorithm, Ant Colony Optimization)">
            <a:hlinkClick r:id="" action="ppaction://media"/>
            <a:extLst>
              <a:ext uri="{FF2B5EF4-FFF2-40B4-BE49-F238E27FC236}">
                <a16:creationId xmlns:a16="http://schemas.microsoft.com/office/drawing/2014/main" id="{B4D19909-E94A-24A1-1396-D5C624A1579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22712" y="2106540"/>
            <a:ext cx="6898575" cy="3897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1438" y="6500813"/>
            <a:ext cx="450056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s-MX" sz="1600" dirty="0" err="1">
                <a:solidFill>
                  <a:schemeClr val="tx2"/>
                </a:solidFill>
                <a:latin typeface="+mn-lt"/>
                <a:cs typeface="Arial" charset="0"/>
              </a:rPr>
              <a:t>asdasdasd</a:t>
            </a:r>
            <a:endParaRPr lang="es-MX" sz="1600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0" y="206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s-CL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27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15125" y="6500813"/>
            <a:ext cx="2133600" cy="357187"/>
          </a:xfrm>
        </p:spPr>
        <p:txBody>
          <a:bodyPr/>
          <a:lstStyle/>
          <a:p>
            <a:pPr>
              <a:defRPr/>
            </a:pPr>
            <a:fld id="{AADD8E0D-44A2-499D-A975-C8FEF16E9DB6}" type="slidenum">
              <a:rPr lang="es-ES" smtClean="0"/>
              <a:pPr>
                <a:defRPr/>
              </a:pPr>
              <a:t>8</a:t>
            </a:fld>
            <a:r>
              <a:rPr lang="es-ES"/>
              <a:t>/13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6123DE9D-1456-DBA7-9A9B-4B3FCA4FF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55" y="360820"/>
            <a:ext cx="8072437" cy="61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/>
          <a:lstStyle/>
          <a:p>
            <a:pPr>
              <a:spcBef>
                <a:spcPts val="600"/>
              </a:spcBef>
              <a:defRPr/>
            </a:pPr>
            <a:r>
              <a:rPr lang="es-CO" sz="2800" b="1" dirty="0">
                <a:latin typeface="+mj-lt"/>
                <a:cs typeface="Arial"/>
              </a:rPr>
              <a:t>Una pequeña mirada el planteamiento matemático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CF5F7AD-F70D-F9D7-810B-F6C11C03D2DA}"/>
              </a:ext>
            </a:extLst>
          </p:cNvPr>
          <p:cNvCxnSpPr/>
          <p:nvPr/>
        </p:nvCxnSpPr>
        <p:spPr>
          <a:xfrm flipV="1">
            <a:off x="171669" y="853766"/>
            <a:ext cx="86183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B1ACFC5A-217C-ECC1-0F3F-6551C802A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593" y="1564310"/>
            <a:ext cx="3557446" cy="1408653"/>
          </a:xfrm>
          <a:prstGeom prst="rect">
            <a:avLst/>
          </a:prstGeom>
        </p:spPr>
      </p:pic>
      <p:sp>
        <p:nvSpPr>
          <p:cNvPr id="9" name="Text Box 5">
            <a:extLst>
              <a:ext uri="{FF2B5EF4-FFF2-40B4-BE49-F238E27FC236}">
                <a16:creationId xmlns:a16="http://schemas.microsoft.com/office/drawing/2014/main" id="{F78F8A83-6594-15C9-C206-31C2B4C72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96" y="1152210"/>
            <a:ext cx="5135962" cy="2276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>
                <a:solidFill>
                  <a:schemeClr val="tx2"/>
                </a:solidFill>
                <a:latin typeface="+mn-lt"/>
                <a:cs typeface="Arial" charset="0"/>
              </a:rPr>
              <a:t>This equation calculates the probability of selecting a single component of the solution. Here, </a:t>
            </a:r>
            <a:r>
              <a:rPr lang="en-US" dirty="0" err="1">
                <a:solidFill>
                  <a:schemeClr val="tx2"/>
                </a:solidFill>
                <a:latin typeface="+mn-lt"/>
                <a:cs typeface="Arial" charset="0"/>
              </a:rPr>
              <a:t>tij</a:t>
            </a:r>
            <a:r>
              <a:rPr lang="en-US" dirty="0">
                <a:solidFill>
                  <a:schemeClr val="tx2"/>
                </a:solidFill>
                <a:latin typeface="+mn-lt"/>
                <a:cs typeface="Arial" charset="0"/>
              </a:rPr>
              <a:t> denotes the amount of pheromone on a component between states I and j, and </a:t>
            </a:r>
            <a:r>
              <a:rPr lang="en-US" dirty="0" err="1">
                <a:solidFill>
                  <a:schemeClr val="tx2"/>
                </a:solidFill>
                <a:latin typeface="+mn-lt"/>
                <a:cs typeface="Arial" charset="0"/>
              </a:rPr>
              <a:t>nij</a:t>
            </a:r>
            <a:r>
              <a:rPr lang="en-US" dirty="0">
                <a:solidFill>
                  <a:schemeClr val="tx2"/>
                </a:solidFill>
                <a:latin typeface="+mn-lt"/>
                <a:cs typeface="Arial" charset="0"/>
              </a:rPr>
              <a:t> denotes it’s heuristic value. α and β are both parameters used to control the importance of the pheromone trail and heuristic information during component selection</a:t>
            </a:r>
            <a:endParaRPr lang="es-MX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1672FC6C-A69F-A9C3-1015-1DFECA4B5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773" y="1181182"/>
            <a:ext cx="2909085" cy="61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/>
          <a:lstStyle/>
          <a:p>
            <a:pPr>
              <a:spcBef>
                <a:spcPts val="600"/>
              </a:spcBef>
              <a:defRPr/>
            </a:pPr>
            <a:r>
              <a:rPr lang="es-MX" sz="2400" b="1" dirty="0" err="1">
                <a:latin typeface="+mj-lt"/>
                <a:cs typeface="Arial"/>
              </a:rPr>
              <a:t>Cons</a:t>
            </a:r>
            <a:r>
              <a:rPr lang="es-CO" sz="2400" b="1" dirty="0" err="1">
                <a:latin typeface="+mj-lt"/>
                <a:cs typeface="Arial"/>
              </a:rPr>
              <a:t>truct</a:t>
            </a:r>
            <a:r>
              <a:rPr lang="es-CO" sz="2400" b="1" dirty="0">
                <a:latin typeface="+mj-lt"/>
                <a:cs typeface="Arial"/>
              </a:rPr>
              <a:t> a </a:t>
            </a:r>
            <a:r>
              <a:rPr lang="es-CO" sz="2400" b="1" dirty="0" err="1">
                <a:latin typeface="+mj-lt"/>
                <a:cs typeface="Arial"/>
              </a:rPr>
              <a:t>soluton</a:t>
            </a:r>
            <a:endParaRPr lang="es-CO" sz="2400" b="1" dirty="0">
              <a:latin typeface="+mj-lt"/>
              <a:cs typeface="Arial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B9E77FB-CD30-90AD-8ADC-10E9FD9DE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160" y="3821113"/>
            <a:ext cx="2558413" cy="642421"/>
          </a:xfrm>
          <a:prstGeom prst="rect">
            <a:avLst/>
          </a:prstGeom>
        </p:spPr>
      </p:pic>
      <p:sp>
        <p:nvSpPr>
          <p:cNvPr id="15" name="Text Box 5">
            <a:extLst>
              <a:ext uri="{FF2B5EF4-FFF2-40B4-BE49-F238E27FC236}">
                <a16:creationId xmlns:a16="http://schemas.microsoft.com/office/drawing/2014/main" id="{FD17348B-D503-8F2F-2CE6-9FC429DB5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175" y="3404591"/>
            <a:ext cx="2909085" cy="61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/>
          <a:lstStyle/>
          <a:p>
            <a:pPr>
              <a:spcBef>
                <a:spcPts val="600"/>
              </a:spcBef>
              <a:defRPr/>
            </a:pPr>
            <a:r>
              <a:rPr lang="es-MX" sz="2400" b="1" dirty="0" err="1">
                <a:latin typeface="+mj-lt"/>
                <a:cs typeface="Arial"/>
              </a:rPr>
              <a:t>Pheromone</a:t>
            </a:r>
            <a:r>
              <a:rPr lang="es-MX" sz="2400" b="1" dirty="0">
                <a:latin typeface="+mj-lt"/>
                <a:cs typeface="Arial"/>
              </a:rPr>
              <a:t> </a:t>
            </a:r>
            <a:r>
              <a:rPr lang="es-MX" sz="2400" b="1" dirty="0" err="1">
                <a:latin typeface="+mj-lt"/>
                <a:cs typeface="Arial"/>
              </a:rPr>
              <a:t>upda</a:t>
            </a:r>
            <a:r>
              <a:rPr lang="es-CO" sz="2400" b="1" dirty="0">
                <a:latin typeface="+mj-lt"/>
                <a:cs typeface="Arial"/>
              </a:rPr>
              <a:t>te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AA2AA88E-1A10-0DA2-1207-4FA356F31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085" y="4391073"/>
            <a:ext cx="5174690" cy="188535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DATETIMEENABLED" val="1"/>
  <p:tag name="AUTODATETIMEFORMAT" val="$HH:$MM:$SS $AMPM"/>
  <p:tag name="AUTODATETIMEFLAGS" val="432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1603</TotalTime>
  <Words>329</Words>
  <Application>Microsoft Office PowerPoint</Application>
  <PresentationFormat>Presentación en pantalla (4:3)</PresentationFormat>
  <Paragraphs>62</Paragraphs>
  <Slides>9</Slides>
  <Notes>9</Notes>
  <HiddenSlides>1</HiddenSlides>
  <MMClips>2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  <vt:variant>
        <vt:lpstr>Presentaciones personalizadas</vt:lpstr>
      </vt:variant>
      <vt:variant>
        <vt:i4>1</vt:i4>
      </vt:variant>
    </vt:vector>
  </HeadingPairs>
  <TitlesOfParts>
    <vt:vector size="15" baseType="lpstr">
      <vt:lpstr>Arial</vt:lpstr>
      <vt:lpstr>Calibri</vt:lpstr>
      <vt:lpstr>Calibri (Títulos)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personalizada 1</vt:lpstr>
    </vt:vector>
  </TitlesOfParts>
  <Company>JAO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JAO</dc:creator>
  <cp:lastModifiedBy>Santiago Torreglosa Diaz</cp:lastModifiedBy>
  <cp:revision>27</cp:revision>
  <dcterms:created xsi:type="dcterms:W3CDTF">2009-06-08T11:36:15Z</dcterms:created>
  <dcterms:modified xsi:type="dcterms:W3CDTF">2023-04-25T21:59:06Z</dcterms:modified>
</cp:coreProperties>
</file>