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7029F-9A98-4CBC-B5B0-E8AF9D1BB68B}" v="20" dt="2021-06-30T15:33:43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wa, Kamil" userId="46f613a1-5f71-461f-80a6-6b35a22d9fcc" providerId="ADAL" clId="{1037029F-9A98-4CBC-B5B0-E8AF9D1BB68B}"/>
    <pc:docChg chg="undo custSel addSld modSld">
      <pc:chgData name="Kawa, Kamil" userId="46f613a1-5f71-461f-80a6-6b35a22d9fcc" providerId="ADAL" clId="{1037029F-9A98-4CBC-B5B0-E8AF9D1BB68B}" dt="2021-06-30T15:33:58.263" v="566" actId="20577"/>
      <pc:docMkLst>
        <pc:docMk/>
      </pc:docMkLst>
      <pc:sldChg chg="modSp mod">
        <pc:chgData name="Kawa, Kamil" userId="46f613a1-5f71-461f-80a6-6b35a22d9fcc" providerId="ADAL" clId="{1037029F-9A98-4CBC-B5B0-E8AF9D1BB68B}" dt="2021-06-30T15:22:05.157" v="16" actId="2711"/>
        <pc:sldMkLst>
          <pc:docMk/>
          <pc:sldMk cId="1548152362" sldId="257"/>
        </pc:sldMkLst>
        <pc:spChg chg="mod">
          <ac:chgData name="Kawa, Kamil" userId="46f613a1-5f71-461f-80a6-6b35a22d9fcc" providerId="ADAL" clId="{1037029F-9A98-4CBC-B5B0-E8AF9D1BB68B}" dt="2021-06-30T15:22:05.157" v="16" actId="2711"/>
          <ac:spMkLst>
            <pc:docMk/>
            <pc:sldMk cId="1548152362" sldId="257"/>
            <ac:spMk id="2" creationId="{016BAF07-D20D-4B76-8EBF-704FA7D5E4A1}"/>
          </ac:spMkLst>
        </pc:spChg>
        <pc:spChg chg="mod">
          <ac:chgData name="Kawa, Kamil" userId="46f613a1-5f71-461f-80a6-6b35a22d9fcc" providerId="ADAL" clId="{1037029F-9A98-4CBC-B5B0-E8AF9D1BB68B}" dt="2021-06-30T15:22:00.238" v="15" actId="27636"/>
          <ac:spMkLst>
            <pc:docMk/>
            <pc:sldMk cId="1548152362" sldId="257"/>
            <ac:spMk id="3" creationId="{323FEBFA-0D1B-4AD7-B541-FBEB34430507}"/>
          </ac:spMkLst>
        </pc:spChg>
      </pc:sldChg>
      <pc:sldChg chg="modSp new mod">
        <pc:chgData name="Kawa, Kamil" userId="46f613a1-5f71-461f-80a6-6b35a22d9fcc" providerId="ADAL" clId="{1037029F-9A98-4CBC-B5B0-E8AF9D1BB68B}" dt="2021-06-30T15:24:56.995" v="194" actId="20577"/>
        <pc:sldMkLst>
          <pc:docMk/>
          <pc:sldMk cId="3419665829" sldId="258"/>
        </pc:sldMkLst>
        <pc:spChg chg="mod">
          <ac:chgData name="Kawa, Kamil" userId="46f613a1-5f71-461f-80a6-6b35a22d9fcc" providerId="ADAL" clId="{1037029F-9A98-4CBC-B5B0-E8AF9D1BB68B}" dt="2021-06-30T15:22:40.252" v="67" actId="20577"/>
          <ac:spMkLst>
            <pc:docMk/>
            <pc:sldMk cId="3419665829" sldId="258"/>
            <ac:spMk id="2" creationId="{1EED99D6-929C-44B7-AD7F-7C5D7FF1987A}"/>
          </ac:spMkLst>
        </pc:spChg>
        <pc:spChg chg="mod">
          <ac:chgData name="Kawa, Kamil" userId="46f613a1-5f71-461f-80a6-6b35a22d9fcc" providerId="ADAL" clId="{1037029F-9A98-4CBC-B5B0-E8AF9D1BB68B}" dt="2021-06-30T15:24:56.995" v="194" actId="20577"/>
          <ac:spMkLst>
            <pc:docMk/>
            <pc:sldMk cId="3419665829" sldId="258"/>
            <ac:spMk id="3" creationId="{075481BA-8D96-4544-B4C8-626BC44249F3}"/>
          </ac:spMkLst>
        </pc:spChg>
      </pc:sldChg>
      <pc:sldChg chg="modSp new mod">
        <pc:chgData name="Kawa, Kamil" userId="46f613a1-5f71-461f-80a6-6b35a22d9fcc" providerId="ADAL" clId="{1037029F-9A98-4CBC-B5B0-E8AF9D1BB68B}" dt="2021-06-30T15:26:42.430" v="284" actId="5793"/>
        <pc:sldMkLst>
          <pc:docMk/>
          <pc:sldMk cId="177364243" sldId="259"/>
        </pc:sldMkLst>
        <pc:spChg chg="mod">
          <ac:chgData name="Kawa, Kamil" userId="46f613a1-5f71-461f-80a6-6b35a22d9fcc" providerId="ADAL" clId="{1037029F-9A98-4CBC-B5B0-E8AF9D1BB68B}" dt="2021-06-30T15:25:28.310" v="211" actId="20577"/>
          <ac:spMkLst>
            <pc:docMk/>
            <pc:sldMk cId="177364243" sldId="259"/>
            <ac:spMk id="2" creationId="{14B5DDF9-7679-4A6F-9F0E-58F8EA218C22}"/>
          </ac:spMkLst>
        </pc:spChg>
        <pc:spChg chg="mod">
          <ac:chgData name="Kawa, Kamil" userId="46f613a1-5f71-461f-80a6-6b35a22d9fcc" providerId="ADAL" clId="{1037029F-9A98-4CBC-B5B0-E8AF9D1BB68B}" dt="2021-06-30T15:26:42.430" v="284" actId="5793"/>
          <ac:spMkLst>
            <pc:docMk/>
            <pc:sldMk cId="177364243" sldId="259"/>
            <ac:spMk id="3" creationId="{EE767EF9-B499-4867-8EA4-D525646273AC}"/>
          </ac:spMkLst>
        </pc:spChg>
      </pc:sldChg>
      <pc:sldChg chg="addSp delSp modSp new mod">
        <pc:chgData name="Kawa, Kamil" userId="46f613a1-5f71-461f-80a6-6b35a22d9fcc" providerId="ADAL" clId="{1037029F-9A98-4CBC-B5B0-E8AF9D1BB68B}" dt="2021-06-30T15:27:41.308" v="340" actId="1076"/>
        <pc:sldMkLst>
          <pc:docMk/>
          <pc:sldMk cId="459884704" sldId="260"/>
        </pc:sldMkLst>
        <pc:spChg chg="mod">
          <ac:chgData name="Kawa, Kamil" userId="46f613a1-5f71-461f-80a6-6b35a22d9fcc" providerId="ADAL" clId="{1037029F-9A98-4CBC-B5B0-E8AF9D1BB68B}" dt="2021-06-30T15:27:36.443" v="338" actId="20577"/>
          <ac:spMkLst>
            <pc:docMk/>
            <pc:sldMk cId="459884704" sldId="260"/>
            <ac:spMk id="2" creationId="{710CE5E0-B95A-4757-A3C9-80DB1501DC73}"/>
          </ac:spMkLst>
        </pc:spChg>
        <pc:spChg chg="del">
          <ac:chgData name="Kawa, Kamil" userId="46f613a1-5f71-461f-80a6-6b35a22d9fcc" providerId="ADAL" clId="{1037029F-9A98-4CBC-B5B0-E8AF9D1BB68B}" dt="2021-06-30T15:27:12.134" v="295"/>
          <ac:spMkLst>
            <pc:docMk/>
            <pc:sldMk cId="459884704" sldId="260"/>
            <ac:spMk id="3" creationId="{EA41BB2F-03E2-4F31-8DEF-FC86D4483844}"/>
          </ac:spMkLst>
        </pc:spChg>
        <pc:picChg chg="add mod">
          <ac:chgData name="Kawa, Kamil" userId="46f613a1-5f71-461f-80a6-6b35a22d9fcc" providerId="ADAL" clId="{1037029F-9A98-4CBC-B5B0-E8AF9D1BB68B}" dt="2021-06-30T15:27:41.308" v="340" actId="1076"/>
          <ac:picMkLst>
            <pc:docMk/>
            <pc:sldMk cId="459884704" sldId="260"/>
            <ac:picMk id="4" creationId="{15097452-7246-4073-8466-60771EFADB10}"/>
          </ac:picMkLst>
        </pc:picChg>
      </pc:sldChg>
      <pc:sldChg chg="addSp delSp modSp new mod">
        <pc:chgData name="Kawa, Kamil" userId="46f613a1-5f71-461f-80a6-6b35a22d9fcc" providerId="ADAL" clId="{1037029F-9A98-4CBC-B5B0-E8AF9D1BB68B}" dt="2021-06-30T15:28:37.177" v="363"/>
        <pc:sldMkLst>
          <pc:docMk/>
          <pc:sldMk cId="914982755" sldId="261"/>
        </pc:sldMkLst>
        <pc:spChg chg="mod">
          <ac:chgData name="Kawa, Kamil" userId="46f613a1-5f71-461f-80a6-6b35a22d9fcc" providerId="ADAL" clId="{1037029F-9A98-4CBC-B5B0-E8AF9D1BB68B}" dt="2021-06-30T15:28:08.940" v="360" actId="27636"/>
          <ac:spMkLst>
            <pc:docMk/>
            <pc:sldMk cId="914982755" sldId="261"/>
            <ac:spMk id="2" creationId="{D79CCFE2-3922-4D8A-96EB-A34A31E382E2}"/>
          </ac:spMkLst>
        </pc:spChg>
        <pc:spChg chg="del">
          <ac:chgData name="Kawa, Kamil" userId="46f613a1-5f71-461f-80a6-6b35a22d9fcc" providerId="ADAL" clId="{1037029F-9A98-4CBC-B5B0-E8AF9D1BB68B}" dt="2021-06-30T15:28:37.177" v="363"/>
          <ac:spMkLst>
            <pc:docMk/>
            <pc:sldMk cId="914982755" sldId="261"/>
            <ac:spMk id="3" creationId="{6F9BDB4C-32FB-4476-A995-B0833E821A5A}"/>
          </ac:spMkLst>
        </pc:spChg>
        <pc:picChg chg="add del mod">
          <ac:chgData name="Kawa, Kamil" userId="46f613a1-5f71-461f-80a6-6b35a22d9fcc" providerId="ADAL" clId="{1037029F-9A98-4CBC-B5B0-E8AF9D1BB68B}" dt="2021-06-30T15:28:21.569" v="362" actId="478"/>
          <ac:picMkLst>
            <pc:docMk/>
            <pc:sldMk cId="914982755" sldId="261"/>
            <ac:picMk id="4" creationId="{C66336FD-2CC2-4902-B514-FA7CD9ABEF47}"/>
          </ac:picMkLst>
        </pc:picChg>
        <pc:picChg chg="add mod">
          <ac:chgData name="Kawa, Kamil" userId="46f613a1-5f71-461f-80a6-6b35a22d9fcc" providerId="ADAL" clId="{1037029F-9A98-4CBC-B5B0-E8AF9D1BB68B}" dt="2021-06-30T15:28:37.177" v="363"/>
          <ac:picMkLst>
            <pc:docMk/>
            <pc:sldMk cId="914982755" sldId="261"/>
            <ac:picMk id="5" creationId="{09BEEE48-EDE0-49D3-A9C1-F8F82F2D0418}"/>
          </ac:picMkLst>
        </pc:picChg>
      </pc:sldChg>
      <pc:sldChg chg="addSp delSp modSp new mod">
        <pc:chgData name="Kawa, Kamil" userId="46f613a1-5f71-461f-80a6-6b35a22d9fcc" providerId="ADAL" clId="{1037029F-9A98-4CBC-B5B0-E8AF9D1BB68B}" dt="2021-06-30T15:29:19.744" v="394" actId="1076"/>
        <pc:sldMkLst>
          <pc:docMk/>
          <pc:sldMk cId="4071010104" sldId="262"/>
        </pc:sldMkLst>
        <pc:spChg chg="mod">
          <ac:chgData name="Kawa, Kamil" userId="46f613a1-5f71-461f-80a6-6b35a22d9fcc" providerId="ADAL" clId="{1037029F-9A98-4CBC-B5B0-E8AF9D1BB68B}" dt="2021-06-30T15:29:03.420" v="391" actId="20577"/>
          <ac:spMkLst>
            <pc:docMk/>
            <pc:sldMk cId="4071010104" sldId="262"/>
            <ac:spMk id="2" creationId="{5EFF5D78-EEBC-4157-9DBD-24906BA5B99E}"/>
          </ac:spMkLst>
        </pc:spChg>
        <pc:spChg chg="del">
          <ac:chgData name="Kawa, Kamil" userId="46f613a1-5f71-461f-80a6-6b35a22d9fcc" providerId="ADAL" clId="{1037029F-9A98-4CBC-B5B0-E8AF9D1BB68B}" dt="2021-06-30T15:29:15.266" v="392"/>
          <ac:spMkLst>
            <pc:docMk/>
            <pc:sldMk cId="4071010104" sldId="262"/>
            <ac:spMk id="3" creationId="{7FF085D2-B51D-46AB-A8E4-318852320A07}"/>
          </ac:spMkLst>
        </pc:spChg>
        <pc:picChg chg="add mod">
          <ac:chgData name="Kawa, Kamil" userId="46f613a1-5f71-461f-80a6-6b35a22d9fcc" providerId="ADAL" clId="{1037029F-9A98-4CBC-B5B0-E8AF9D1BB68B}" dt="2021-06-30T15:29:19.744" v="394" actId="1076"/>
          <ac:picMkLst>
            <pc:docMk/>
            <pc:sldMk cId="4071010104" sldId="262"/>
            <ac:picMk id="4" creationId="{E84EBFB8-52F7-47AA-A904-B96252EEB4DD}"/>
          </ac:picMkLst>
        </pc:picChg>
      </pc:sldChg>
      <pc:sldChg chg="addSp delSp modSp new mod">
        <pc:chgData name="Kawa, Kamil" userId="46f613a1-5f71-461f-80a6-6b35a22d9fcc" providerId="ADAL" clId="{1037029F-9A98-4CBC-B5B0-E8AF9D1BB68B}" dt="2021-06-30T15:30:34.185" v="452" actId="27636"/>
        <pc:sldMkLst>
          <pc:docMk/>
          <pc:sldMk cId="2230235959" sldId="263"/>
        </pc:sldMkLst>
        <pc:spChg chg="mod">
          <ac:chgData name="Kawa, Kamil" userId="46f613a1-5f71-461f-80a6-6b35a22d9fcc" providerId="ADAL" clId="{1037029F-9A98-4CBC-B5B0-E8AF9D1BB68B}" dt="2021-06-30T15:30:34.185" v="452" actId="27636"/>
          <ac:spMkLst>
            <pc:docMk/>
            <pc:sldMk cId="2230235959" sldId="263"/>
            <ac:spMk id="2" creationId="{9441EE85-9C81-4CE8-AB07-A55FD6992746}"/>
          </ac:spMkLst>
        </pc:spChg>
        <pc:spChg chg="add del">
          <ac:chgData name="Kawa, Kamil" userId="46f613a1-5f71-461f-80a6-6b35a22d9fcc" providerId="ADAL" clId="{1037029F-9A98-4CBC-B5B0-E8AF9D1BB68B}" dt="2021-06-30T15:30:06.352" v="402"/>
          <ac:spMkLst>
            <pc:docMk/>
            <pc:sldMk cId="2230235959" sldId="263"/>
            <ac:spMk id="3" creationId="{01A492F7-7D02-45E4-919F-5AE4EFD09D49}"/>
          </ac:spMkLst>
        </pc:spChg>
        <pc:picChg chg="add del mod">
          <ac:chgData name="Kawa, Kamil" userId="46f613a1-5f71-461f-80a6-6b35a22d9fcc" providerId="ADAL" clId="{1037029F-9A98-4CBC-B5B0-E8AF9D1BB68B}" dt="2021-06-30T15:29:54.394" v="399"/>
          <ac:picMkLst>
            <pc:docMk/>
            <pc:sldMk cId="2230235959" sldId="263"/>
            <ac:picMk id="4" creationId="{F7F36298-ED5D-44FA-B3B0-B98F7E42959A}"/>
          </ac:picMkLst>
        </pc:picChg>
        <pc:picChg chg="add del">
          <ac:chgData name="Kawa, Kamil" userId="46f613a1-5f71-461f-80a6-6b35a22d9fcc" providerId="ADAL" clId="{1037029F-9A98-4CBC-B5B0-E8AF9D1BB68B}" dt="2021-06-30T15:30:05.797" v="401"/>
          <ac:picMkLst>
            <pc:docMk/>
            <pc:sldMk cId="2230235959" sldId="263"/>
            <ac:picMk id="5" creationId="{C0944592-4846-4E27-BFEE-6838CD39E11C}"/>
          </ac:picMkLst>
        </pc:picChg>
        <pc:picChg chg="add mod">
          <ac:chgData name="Kawa, Kamil" userId="46f613a1-5f71-461f-80a6-6b35a22d9fcc" providerId="ADAL" clId="{1037029F-9A98-4CBC-B5B0-E8AF9D1BB68B}" dt="2021-06-30T15:30:09.290" v="403" actId="14100"/>
          <ac:picMkLst>
            <pc:docMk/>
            <pc:sldMk cId="2230235959" sldId="263"/>
            <ac:picMk id="6" creationId="{5C8FDE25-C890-4A73-9DA2-6249D2673ECC}"/>
          </ac:picMkLst>
        </pc:picChg>
      </pc:sldChg>
      <pc:sldChg chg="modSp new mod">
        <pc:chgData name="Kawa, Kamil" userId="46f613a1-5f71-461f-80a6-6b35a22d9fcc" providerId="ADAL" clId="{1037029F-9A98-4CBC-B5B0-E8AF9D1BB68B}" dt="2021-06-30T15:33:58.263" v="566" actId="20577"/>
        <pc:sldMkLst>
          <pc:docMk/>
          <pc:sldMk cId="4077041418" sldId="264"/>
        </pc:sldMkLst>
        <pc:spChg chg="mod">
          <ac:chgData name="Kawa, Kamil" userId="46f613a1-5f71-461f-80a6-6b35a22d9fcc" providerId="ADAL" clId="{1037029F-9A98-4CBC-B5B0-E8AF9D1BB68B}" dt="2021-06-30T15:31:00.005" v="470" actId="20577"/>
          <ac:spMkLst>
            <pc:docMk/>
            <pc:sldMk cId="4077041418" sldId="264"/>
            <ac:spMk id="2" creationId="{D958AA8F-AD4A-458D-94E2-7B035EF80195}"/>
          </ac:spMkLst>
        </pc:spChg>
        <pc:spChg chg="mod">
          <ac:chgData name="Kawa, Kamil" userId="46f613a1-5f71-461f-80a6-6b35a22d9fcc" providerId="ADAL" clId="{1037029F-9A98-4CBC-B5B0-E8AF9D1BB68B}" dt="2021-06-30T15:33:58.263" v="566" actId="20577"/>
          <ac:spMkLst>
            <pc:docMk/>
            <pc:sldMk cId="4077041418" sldId="264"/>
            <ac:spMk id="3" creationId="{3589947E-5CCB-4D5E-8AD0-10C697BFFF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3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6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75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1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13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54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EFD4EC-16A5-4870-A7A5-7130B4A0FCC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668709-67FF-47B4-8391-9F5A708C8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13EEAE-6B8C-4E11-A0F7-C16E96A4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/>
              <a:t> Capstone Project - The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7C2F7-FDF2-4B4A-9DDD-AF19AC373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Vegan/Vegetarian restaurants in New York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29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AF07-D20D-4B76-8EBF-704FA7D5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Bussiness Purposes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EBFA-0D1B-4AD7-B541-FBEB34430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best location for a Vegan/Vegetarian restaurant in New York City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what Neighborhood should I open a Vegan/Vegetarian restaurant to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maximize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chance of being successful? 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hint map where tourists/natives can find the biggest number of Vegan/Vegetarian restaurants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According to Top Trends in Prepared Foods 2017 report 8% of the US population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vegeterian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6% of the US population is vegan.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15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99D6-929C-44B7-AD7F-7C5D7FF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 Acquisition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81BA-8D96-4544-B4C8-626BC442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  <a:r>
              <a:rPr lang="pl-PL" dirty="0"/>
              <a:t> containing information about NY neighborhoods</a:t>
            </a:r>
            <a:r>
              <a:rPr lang="en-US" dirty="0"/>
              <a:t>: https://cocl.us/new_york_dataset </a:t>
            </a:r>
            <a:endParaRPr lang="pl-PL" dirty="0"/>
          </a:p>
          <a:p>
            <a:r>
              <a:rPr lang="en-US" dirty="0"/>
              <a:t>Foursquare API</a:t>
            </a:r>
            <a:r>
              <a:rPr lang="pl-PL" dirty="0"/>
              <a:t>: get venues with vegan/vegatarian restaurants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6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DDF9-7679-4A6F-9F0E-58F8EA21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Algorithms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7EF9-B499-4867-8EA4-D5256462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Collect the New York city data 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Foursquare API</a:t>
            </a:r>
            <a:r>
              <a:rPr lang="pl-PL" dirty="0"/>
              <a:t> </a:t>
            </a:r>
            <a:r>
              <a:rPr lang="en-US" dirty="0"/>
              <a:t>get all venues for each neighborhood. Filter out all venues which are under category id for Vegetarian/Vegan food.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Visualization and some statistical analysis.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Visualize the neighborhood with several </a:t>
            </a:r>
            <a:r>
              <a:rPr lang="pl-PL" dirty="0"/>
              <a:t>Vegan/Vegetarian</a:t>
            </a:r>
            <a:r>
              <a:rPr lang="en-US" dirty="0"/>
              <a:t> Restaurants.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the Neighborhoods to Find the Best Place for Starting up a Restaurant</a:t>
            </a:r>
          </a:p>
        </p:txBody>
      </p:sp>
    </p:spTree>
    <p:extLst>
      <p:ext uri="{BB962C8B-B14F-4D97-AF65-F5344CB8AC3E}">
        <p14:creationId xmlns:p14="http://schemas.microsoft.com/office/powerpoint/2010/main" val="17736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E5E0-B95A-4757-A3C9-80DB1501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Vegan/Vegetarian restaurants per Borough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097452-7246-4073-8466-60771EFAD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718" y="2226919"/>
            <a:ext cx="6589410" cy="34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CFE2-3922-4D8A-96EB-A34A31E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Vegan/Vegetarian restaurants per Neighborhood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EEE48-EDE0-49D3-A9C1-F8F82F2D0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552" y="2667000"/>
            <a:ext cx="578423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8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5D78-EEBC-4157-9DBD-24906BA5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Rating vs Borough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4EBFB8-52F7-47AA-A904-B96252EEB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647" y="2267340"/>
            <a:ext cx="5460278" cy="35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1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EE85-9C81-4CE8-AB07-A55FD699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</a:t>
            </a:r>
            <a:r>
              <a:rPr lang="en-US" dirty="0"/>
              <a:t>he </a:t>
            </a:r>
            <a:r>
              <a:rPr lang="en-US" dirty="0" err="1"/>
              <a:t>distrubition</a:t>
            </a:r>
            <a:r>
              <a:rPr lang="en-US" dirty="0"/>
              <a:t> of vegan/vegetarian restaurants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8FDE25-C890-4A73-9DA2-6249D2673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747" y="2667000"/>
            <a:ext cx="5997927" cy="35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3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AA8F-AD4A-458D-94E2-7B035EF8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947E-5CCB-4D5E-8AD0-10C697BF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The best place to run or find a vegan/vegetarian in NY restaraunt is </a:t>
            </a:r>
            <a:r>
              <a:rPr lang="en-US" dirty="0"/>
              <a:t>Manhattan</a:t>
            </a:r>
            <a:endParaRPr lang="pl-PL" dirty="0"/>
          </a:p>
          <a:p>
            <a:r>
              <a:rPr lang="sv-SE" dirty="0"/>
              <a:t>Green restaurant</a:t>
            </a:r>
            <a:r>
              <a:rPr lang="pl-PL" dirty="0"/>
              <a:t>s cound be open</a:t>
            </a:r>
            <a:r>
              <a:rPr lang="sv-SE" dirty="0"/>
              <a:t> in Manhattan</a:t>
            </a:r>
            <a:r>
              <a:rPr lang="pl-PL" dirty="0"/>
              <a:t> </a:t>
            </a:r>
            <a:r>
              <a:rPr lang="sv-SE" dirty="0"/>
              <a:t>or Brooklyn</a:t>
            </a:r>
            <a:endParaRPr lang="pl-PL" dirty="0"/>
          </a:p>
          <a:p>
            <a:r>
              <a:rPr lang="en-US" dirty="0"/>
              <a:t>Brooklyn has multiple neighborhoods with average ratings exceeding 8.0 on a scale of 1.0 to 10.0 and has a smaller number of Vege food than Manhattan, making competition easier</a:t>
            </a:r>
            <a:endParaRPr lang="pl-PL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41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</TotalTime>
  <Words>268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 Capstone Project - The Battle of Neighborhoods</vt:lpstr>
      <vt:lpstr>Bussiness Purposes</vt:lpstr>
      <vt:lpstr>Data  Acquisition</vt:lpstr>
      <vt:lpstr>Algorithms steps</vt:lpstr>
      <vt:lpstr>Vegan/Vegetarian restaurants per Borough</vt:lpstr>
      <vt:lpstr>Vegan/Vegetarian restaurants per Neighborhood</vt:lpstr>
      <vt:lpstr>Rating vs Borough</vt:lpstr>
      <vt:lpstr>The distrubition of vegan/vegetarian restaurants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Capstone Project - The Battle of Neighborhoods</dc:title>
  <dc:creator>Kawa, Kamil</dc:creator>
  <cp:lastModifiedBy>Kawa, Kamil</cp:lastModifiedBy>
  <cp:revision>1</cp:revision>
  <dcterms:created xsi:type="dcterms:W3CDTF">2021-06-30T15:16:47Z</dcterms:created>
  <dcterms:modified xsi:type="dcterms:W3CDTF">2021-06-30T15:34:03Z</dcterms:modified>
</cp:coreProperties>
</file>