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4F5F25E-D989-44EE-99FB-ED87EA7E33D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1A1816-146F-4D18-B4FE-E199A062F7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ffectLst/>
              </a:rPr>
              <a:t>VLC</a:t>
            </a:r>
            <a:r>
              <a:rPr lang="zh-TW" altLang="en-US" b="1" dirty="0" smtClean="0">
                <a:effectLst/>
              </a:rPr>
              <a:t>的安裝及使用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資訊工程系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5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42058" r="43893" b="16418"/>
          <a:stretch/>
        </p:blipFill>
        <p:spPr bwMode="auto">
          <a:xfrm>
            <a:off x="3131840" y="1772816"/>
            <a:ext cx="5597136" cy="427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9512" y="1772816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先於網站上找尋影片，並記下網址。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EX:http</a:t>
            </a:r>
            <a:r>
              <a:rPr lang="en-US" altLang="zh-TW" dirty="0" smtClean="0"/>
              <a:t>://onirikal.com/videos/mp4/assembly_line.mp4)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VLC</a:t>
            </a:r>
            <a:r>
              <a:rPr lang="zh-TW" altLang="en-US" dirty="0" smtClean="0"/>
              <a:t>，按下</a:t>
            </a:r>
            <a:r>
              <a:rPr lang="en-US" altLang="zh-TW" dirty="0">
                <a:latin typeface="新細明體"/>
                <a:ea typeface="新細明體"/>
              </a:rPr>
              <a:t>[</a:t>
            </a:r>
            <a:r>
              <a:rPr lang="zh-TW" altLang="en-US" dirty="0" smtClean="0"/>
              <a:t>媒體</a:t>
            </a:r>
            <a:r>
              <a:rPr lang="en-US" altLang="zh-TW" dirty="0" smtClean="0"/>
              <a:t>]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開啟網路串流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2656"/>
            <a:ext cx="3988132" cy="325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9512" y="155679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網路串流</a:t>
            </a:r>
            <a:r>
              <a:rPr lang="en-US" altLang="zh-TW" dirty="0" smtClean="0"/>
              <a:t>]</a:t>
            </a:r>
            <a:r>
              <a:rPr lang="zh-TW" altLang="en-US" dirty="0" smtClean="0"/>
              <a:t>後，按下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輸入網址</a:t>
            </a:r>
            <a:r>
              <a:rPr lang="en-US" altLang="zh-TW" dirty="0" smtClean="0"/>
              <a:t>]</a:t>
            </a:r>
            <a:r>
              <a:rPr lang="zh-TW" altLang="en-US" dirty="0" smtClean="0"/>
              <a:t>填入最初所找的影片網址後，按下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播放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使其開啟。</a:t>
            </a:r>
            <a:endParaRPr lang="en-US" altLang="zh-TW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01354"/>
            <a:ext cx="4320480" cy="305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使用</a:t>
            </a:r>
            <a:r>
              <a:rPr lang="en-US" altLang="zh-TW" dirty="0">
                <a:effectLst/>
              </a:rPr>
              <a:t>VLC</a:t>
            </a:r>
            <a:r>
              <a:rPr lang="zh-TW" altLang="en-US" dirty="0">
                <a:effectLst/>
              </a:rPr>
              <a:t>開啟網路串流並轉檔</a:t>
            </a:r>
            <a:endParaRPr lang="zh-TW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9" t="32534" r="28893" b="20419"/>
          <a:stretch/>
        </p:blipFill>
        <p:spPr bwMode="auto">
          <a:xfrm>
            <a:off x="220850" y="1484784"/>
            <a:ext cx="3240360" cy="31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4" t="40731" r="7711" b="7731"/>
          <a:stretch/>
        </p:blipFill>
        <p:spPr bwMode="auto">
          <a:xfrm>
            <a:off x="3561806" y="3771038"/>
            <a:ext cx="547493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彎箭號 4"/>
          <p:cNvSpPr/>
          <p:nvPr/>
        </p:nvSpPr>
        <p:spPr>
          <a:xfrm rot="5400000">
            <a:off x="2285746" y="4851158"/>
            <a:ext cx="828092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8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94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神韻</vt:lpstr>
      <vt:lpstr>VLC的安裝及使用</vt:lpstr>
      <vt:lpstr>使用VLC開啟網路串流</vt:lpstr>
      <vt:lpstr>PowerPoint 簡報</vt:lpstr>
      <vt:lpstr>使用VLC開啟網路串流並轉檔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VLC的安裝及使用</dc:title>
  <dc:creator>KSUIE</dc:creator>
  <cp:lastModifiedBy>KSUIE</cp:lastModifiedBy>
  <cp:revision>5</cp:revision>
  <dcterms:created xsi:type="dcterms:W3CDTF">2018-03-28T08:38:50Z</dcterms:created>
  <dcterms:modified xsi:type="dcterms:W3CDTF">2018-03-28T09:30:16Z</dcterms:modified>
</cp:coreProperties>
</file>