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5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33C8E30-BB77-4F1E-B718-B038CECD6A17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DBDCAAF-B035-4012-B766-EE6CD176FE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effectLst/>
              </a:rPr>
              <a:t>Ffmpeg</a:t>
            </a:r>
            <a:r>
              <a:rPr lang="zh-TW" altLang="en-US" b="1" dirty="0">
                <a:effectLst/>
              </a:rPr>
              <a:t>的使用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資訊工程系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37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19458" r="68308" b="65041"/>
          <a:stretch/>
        </p:blipFill>
        <p:spPr bwMode="auto">
          <a:xfrm>
            <a:off x="539552" y="421066"/>
            <a:ext cx="3890345" cy="127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980728"/>
            <a:ext cx="115212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9552" y="1211520"/>
            <a:ext cx="26642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9552" y="1484784"/>
            <a:ext cx="295232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19853" r="43448" b="32593"/>
          <a:stretch/>
        </p:blipFill>
        <p:spPr bwMode="auto">
          <a:xfrm>
            <a:off x="1331640" y="2060848"/>
            <a:ext cx="687454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331640" y="2852936"/>
            <a:ext cx="38164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73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8" t="30144" r="32654" b="22380"/>
          <a:stretch/>
        </p:blipFill>
        <p:spPr bwMode="auto">
          <a:xfrm>
            <a:off x="179512" y="548680"/>
            <a:ext cx="76062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6472" y="1196752"/>
            <a:ext cx="719384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42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</TotalTime>
  <Words>5</Words>
  <Application>Microsoft Office PowerPoint</Application>
  <PresentationFormat>如螢幕大小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神韻</vt:lpstr>
      <vt:lpstr>Ffmpeg的使用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Ffmpeg的使用</dc:title>
  <dc:creator>KSUIE</dc:creator>
  <cp:lastModifiedBy>KSUIE</cp:lastModifiedBy>
  <cp:revision>4</cp:revision>
  <dcterms:created xsi:type="dcterms:W3CDTF">2018-03-28T09:46:57Z</dcterms:created>
  <dcterms:modified xsi:type="dcterms:W3CDTF">2018-03-28T10:07:07Z</dcterms:modified>
</cp:coreProperties>
</file>