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315" r:id="rId5"/>
    <p:sldId id="288" r:id="rId6"/>
    <p:sldId id="316" r:id="rId7"/>
    <p:sldId id="302" r:id="rId8"/>
    <p:sldId id="303" r:id="rId9"/>
    <p:sldId id="304" r:id="rId10"/>
    <p:sldId id="305" r:id="rId11"/>
    <p:sldId id="306" r:id="rId12"/>
    <p:sldId id="307" r:id="rId13"/>
    <p:sldId id="308" r:id="rId14"/>
    <p:sldId id="317" r:id="rId15"/>
    <p:sldId id="312" r:id="rId16"/>
    <p:sldId id="313" r:id="rId17"/>
    <p:sldId id="314" r:id="rId18"/>
    <p:sldId id="310" r:id="rId19"/>
    <p:sldId id="318" r:id="rId20"/>
    <p:sldId id="319" r:id="rId21"/>
    <p:sldId id="257" r:id="rId22"/>
    <p:sldId id="265" r:id="rId23"/>
    <p:sldId id="266" r:id="rId24"/>
    <p:sldId id="267" r:id="rId25"/>
    <p:sldId id="268" r:id="rId26"/>
    <p:sldId id="269" r:id="rId27"/>
    <p:sldId id="275" r:id="rId28"/>
    <p:sldId id="301" r:id="rId29"/>
    <p:sldId id="289" r:id="rId30"/>
    <p:sldId id="297" r:id="rId31"/>
    <p:sldId id="298" r:id="rId32"/>
    <p:sldId id="299" r:id="rId33"/>
    <p:sldId id="30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BDBF82-4A2E-4EAB-BABB-4763F3EAE6ED}">
          <p14:sldIdLst>
            <p14:sldId id="315"/>
            <p14:sldId id="288"/>
            <p14:sldId id="316"/>
            <p14:sldId id="302"/>
            <p14:sldId id="303"/>
            <p14:sldId id="304"/>
            <p14:sldId id="305"/>
            <p14:sldId id="306"/>
            <p14:sldId id="307"/>
            <p14:sldId id="308"/>
            <p14:sldId id="317"/>
            <p14:sldId id="312"/>
            <p14:sldId id="313"/>
            <p14:sldId id="314"/>
            <p14:sldId id="310"/>
            <p14:sldId id="318"/>
            <p14:sldId id="319"/>
            <p14:sldId id="257"/>
            <p14:sldId id="265"/>
            <p14:sldId id="266"/>
            <p14:sldId id="267"/>
            <p14:sldId id="268"/>
            <p14:sldId id="269"/>
            <p14:sldId id="275"/>
            <p14:sldId id="301"/>
            <p14:sldId id="289"/>
            <p14:sldId id="297"/>
            <p14:sldId id="298"/>
            <p14:sldId id="299"/>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h Aizenman" initials="HA" lastIdx="10" clrIdx="0">
    <p:extLst>
      <p:ext uri="{19B8F6BF-5375-455C-9EA6-DF929625EA0E}">
        <p15:presenceInfo xmlns:p15="http://schemas.microsoft.com/office/powerpoint/2012/main" userId="Hannah Aizen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D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F2AE3-706D-486A-B004-7E02CA7DDCD2}" v="300" dt="2021-06-08T10:03:18.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71" autoAdjust="0"/>
  </p:normalViewPr>
  <p:slideViewPr>
    <p:cSldViewPr snapToGrid="0">
      <p:cViewPr varScale="1">
        <p:scale>
          <a:sx n="91" d="100"/>
          <a:sy n="91" d="100"/>
        </p:scale>
        <p:origin x="13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custT="1"/>
      <dgm:spPr>
        <a:solidFill>
          <a:schemeClr val="accent1">
            <a:lumMod val="75000"/>
          </a:schemeClr>
        </a:solidFill>
      </dgm:spPr>
      <dgm:t>
        <a:bodyPr/>
        <a:lstStyle/>
        <a:p>
          <a:r>
            <a:rPr lang="en-US" sz="3200" dirty="0"/>
            <a:t>data</a:t>
          </a:r>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rgbClr val="E6D5F3"/>
        </a:solidFill>
      </dgm:spPr>
      <dgm:t>
        <a:bodyPr/>
        <a:lstStyle/>
        <a:p>
          <a:endParaRPr lang="en-US" dirty="0"/>
        </a:p>
      </dgm:t>
    </dgm:pt>
    <dgm:pt modelId="{8365AE08-8594-40F3-956B-E021AAEF9087}">
      <dgm:prSet phldrT="[Text]" custT="1"/>
      <dgm:spPr>
        <a:solidFill>
          <a:schemeClr val="accent1">
            <a:lumMod val="75000"/>
          </a:schemeClr>
        </a:solidFill>
      </dgm:spPr>
      <dgm:t>
        <a:bodyPr/>
        <a:lstStyle/>
        <a:p>
          <a:r>
            <a:rPr lang="en-US" sz="3200" dirty="0"/>
            <a:t>visual</a:t>
          </a:r>
        </a:p>
        <a:p>
          <a:r>
            <a:rPr lang="en-US" sz="3200" dirty="0"/>
            <a:t>encodings</a:t>
          </a:r>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E6D5F3"/>
        </a:solidFill>
      </dgm:spPr>
      <dgm:t>
        <a:bodyPr/>
        <a:lstStyle/>
        <a:p>
          <a:endParaRPr lang="en-US" sz="3200" dirty="0"/>
        </a:p>
      </dgm:t>
    </dgm:pt>
    <dgm:pt modelId="{BB77D3F0-9858-4979-87EB-420E9F454B41}">
      <dgm:prSet phldrT="[Text]" custT="1"/>
      <dgm:spPr>
        <a:solidFill>
          <a:schemeClr val="accent1">
            <a:lumMod val="75000"/>
          </a:schemeClr>
        </a:solidFill>
      </dgm:spPr>
      <dgm:t>
        <a:bodyPr/>
        <a:lstStyle/>
        <a:p>
          <a:r>
            <a:rPr lang="en-US" sz="3200" dirty="0"/>
            <a:t>graphic</a:t>
          </a:r>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43652">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41121" custScaleY="22894">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dgm:spPr>
        <a:solidFill>
          <a:schemeClr val="accent1">
            <a:lumMod val="20000"/>
            <a:lumOff val="80000"/>
          </a:schemeClr>
        </a:solidFill>
      </dgm:spPr>
      <dgm:t>
        <a:bodyPr/>
        <a:lstStyle/>
        <a:p>
          <a:endParaRPr lang="en-US" dirty="0"/>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chemeClr val="accent3">
            <a:lumMod val="20000"/>
            <a:lumOff val="80000"/>
          </a:schemeClr>
        </a:solidFill>
      </dgm:spPr>
      <dgm:t>
        <a:bodyPr/>
        <a:lstStyle/>
        <a:p>
          <a:endParaRPr lang="en-US" dirty="0"/>
        </a:p>
      </dgm:t>
    </dgm:pt>
    <dgm:pt modelId="{8365AE08-8594-40F3-956B-E021AAEF9087}">
      <dgm:prSet phldrT="[Text]"/>
      <dgm:spPr>
        <a:solidFill>
          <a:schemeClr val="accent1">
            <a:lumMod val="20000"/>
            <a:lumOff val="80000"/>
          </a:schemeClr>
        </a:solidFill>
      </dgm:spPr>
      <dgm:t>
        <a:bodyPr/>
        <a:lstStyle/>
        <a:p>
          <a:endParaRPr lang="en-US" dirty="0"/>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7030A0"/>
        </a:solidFill>
      </dgm:spPr>
      <dgm:t>
        <a:bodyPr/>
        <a:lstStyle/>
        <a:p>
          <a:r>
            <a:rPr lang="en-US" sz="3200" dirty="0"/>
            <a:t>Assemble</a:t>
          </a:r>
        </a:p>
      </dgm:t>
    </dgm:pt>
    <dgm:pt modelId="{BB77D3F0-9858-4979-87EB-420E9F454B41}">
      <dgm:prSet phldrT="[Text]"/>
      <dgm:spPr>
        <a:solidFill>
          <a:schemeClr val="accent1">
            <a:lumMod val="20000"/>
            <a:lumOff val="80000"/>
          </a:schemeClr>
        </a:solidFill>
      </dgm:spPr>
      <dgm:t>
        <a:bodyPr/>
        <a:lstStyle/>
        <a:p>
          <a:endParaRPr lang="en-US" dirty="0"/>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26020">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19632" custScaleY="22894">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custT="1"/>
      <dgm:spPr>
        <a:solidFill>
          <a:schemeClr val="accent1">
            <a:lumMod val="60000"/>
            <a:lumOff val="40000"/>
          </a:schemeClr>
        </a:solidFill>
      </dgm:spPr>
      <dgm:t>
        <a:bodyPr/>
        <a:lstStyle/>
        <a:p>
          <a:r>
            <a:rPr lang="en-US" sz="3200" dirty="0"/>
            <a:t>Data</a:t>
          </a:r>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chemeClr val="accent3">
            <a:lumMod val="20000"/>
            <a:lumOff val="80000"/>
          </a:schemeClr>
        </a:solidFill>
      </dgm:spPr>
      <dgm:t>
        <a:bodyPr/>
        <a:lstStyle/>
        <a:p>
          <a:endParaRPr lang="en-US" dirty="0"/>
        </a:p>
      </dgm:t>
    </dgm:pt>
    <dgm:pt modelId="{8365AE08-8594-40F3-956B-E021AAEF9087}">
      <dgm:prSet phldrT="[Text]"/>
      <dgm:spPr>
        <a:solidFill>
          <a:schemeClr val="accent1">
            <a:lumMod val="20000"/>
            <a:lumOff val="80000"/>
          </a:schemeClr>
        </a:solidFill>
      </dgm:spPr>
      <dgm:t>
        <a:bodyPr/>
        <a:lstStyle/>
        <a:p>
          <a:endParaRPr lang="en-US" dirty="0"/>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E6D5F3"/>
        </a:solidFill>
      </dgm:spPr>
      <dgm:t>
        <a:bodyPr/>
        <a:lstStyle/>
        <a:p>
          <a:endParaRPr lang="en-US" sz="3200" dirty="0"/>
        </a:p>
      </dgm:t>
    </dgm:pt>
    <dgm:pt modelId="{BB77D3F0-9858-4979-87EB-420E9F454B41}">
      <dgm:prSet phldrT="[Text]" custT="1"/>
      <dgm:spPr>
        <a:solidFill>
          <a:schemeClr val="accent1">
            <a:lumMod val="60000"/>
            <a:lumOff val="40000"/>
          </a:schemeClr>
        </a:solidFill>
      </dgm:spPr>
      <dgm:t>
        <a:bodyPr/>
        <a:lstStyle/>
        <a:p>
          <a:r>
            <a:rPr lang="en-US" sz="3200" dirty="0"/>
            <a:t>Graphic</a:t>
          </a:r>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26020">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36380" custScaleY="30911">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AC971C-1A25-4BFB-9FCB-42A98A74511D}" type="doc">
      <dgm:prSet loTypeId="urn:microsoft.com/office/officeart/2005/8/layout/process1" loCatId="process" qsTypeId="urn:microsoft.com/office/officeart/2005/8/quickstyle/simple1" qsCatId="simple" csTypeId="urn:microsoft.com/office/officeart/2005/8/colors/accent1_2" csCatId="accent1" phldr="1"/>
      <dgm:spPr/>
    </dgm:pt>
    <dgm:pt modelId="{302AFE82-08D6-475A-B4DC-820A812A6BE3}">
      <dgm:prSet phldrT="[Text]" custT="1"/>
      <dgm:spPr>
        <a:solidFill>
          <a:schemeClr val="accent1">
            <a:lumMod val="60000"/>
            <a:lumOff val="40000"/>
          </a:schemeClr>
        </a:solidFill>
      </dgm:spPr>
      <dgm:t>
        <a:bodyPr/>
        <a:lstStyle/>
        <a:p>
          <a:r>
            <a:rPr lang="en-US" sz="3200" dirty="0"/>
            <a:t>Data</a:t>
          </a:r>
        </a:p>
      </dgm:t>
    </dgm:pt>
    <dgm:pt modelId="{A911A876-5527-4EBC-B629-CBF8A24353C3}" type="parTrans" cxnId="{2EE925FD-2A35-4135-A471-C9E4B3907D19}">
      <dgm:prSet/>
      <dgm:spPr/>
      <dgm:t>
        <a:bodyPr/>
        <a:lstStyle/>
        <a:p>
          <a:endParaRPr lang="en-US"/>
        </a:p>
      </dgm:t>
    </dgm:pt>
    <dgm:pt modelId="{14C5DB5F-3CFD-447F-ADC9-CF8B1B9E7047}" type="sibTrans" cxnId="{2EE925FD-2A35-4135-A471-C9E4B3907D19}">
      <dgm:prSet/>
      <dgm:spPr>
        <a:solidFill>
          <a:schemeClr val="accent3">
            <a:lumMod val="20000"/>
            <a:lumOff val="80000"/>
          </a:schemeClr>
        </a:solidFill>
      </dgm:spPr>
      <dgm:t>
        <a:bodyPr/>
        <a:lstStyle/>
        <a:p>
          <a:endParaRPr lang="en-US" dirty="0"/>
        </a:p>
      </dgm:t>
    </dgm:pt>
    <dgm:pt modelId="{8365AE08-8594-40F3-956B-E021AAEF9087}">
      <dgm:prSet phldrT="[Text]" custT="1"/>
      <dgm:spPr>
        <a:solidFill>
          <a:schemeClr val="accent1">
            <a:lumMod val="60000"/>
            <a:lumOff val="40000"/>
          </a:schemeClr>
        </a:solidFill>
      </dgm:spPr>
      <dgm:t>
        <a:bodyPr/>
        <a:lstStyle/>
        <a:p>
          <a:r>
            <a:rPr lang="en-US" sz="3200" dirty="0"/>
            <a:t>Visual</a:t>
          </a:r>
        </a:p>
      </dgm:t>
    </dgm:pt>
    <dgm:pt modelId="{02B8A1AA-C4AC-4C1C-8360-EEE49739CB1C}" type="parTrans" cxnId="{243FA7B7-57AC-442C-B667-354C90D77267}">
      <dgm:prSet/>
      <dgm:spPr/>
      <dgm:t>
        <a:bodyPr/>
        <a:lstStyle/>
        <a:p>
          <a:endParaRPr lang="en-US"/>
        </a:p>
      </dgm:t>
    </dgm:pt>
    <dgm:pt modelId="{A42E658F-490F-4353-A46D-311609AD3C09}" type="sibTrans" cxnId="{243FA7B7-57AC-442C-B667-354C90D77267}">
      <dgm:prSet custT="1"/>
      <dgm:spPr>
        <a:solidFill>
          <a:srgbClr val="7030A0"/>
        </a:solidFill>
      </dgm:spPr>
      <dgm:t>
        <a:bodyPr/>
        <a:lstStyle/>
        <a:p>
          <a:r>
            <a:rPr lang="en-US" sz="3200" dirty="0"/>
            <a:t>Assemble</a:t>
          </a:r>
        </a:p>
      </dgm:t>
    </dgm:pt>
    <dgm:pt modelId="{BB77D3F0-9858-4979-87EB-420E9F454B41}">
      <dgm:prSet phldrT="[Text]" custT="1"/>
      <dgm:spPr>
        <a:solidFill>
          <a:schemeClr val="accent1">
            <a:lumMod val="60000"/>
            <a:lumOff val="40000"/>
          </a:schemeClr>
        </a:solidFill>
      </dgm:spPr>
      <dgm:t>
        <a:bodyPr/>
        <a:lstStyle/>
        <a:p>
          <a:r>
            <a:rPr lang="en-US" sz="3200" dirty="0"/>
            <a:t>Graphic</a:t>
          </a:r>
        </a:p>
      </dgm:t>
    </dgm:pt>
    <dgm:pt modelId="{8396CBC7-929F-4467-9635-B9B31908B80B}" type="parTrans" cxnId="{CC73E615-7CAD-4EF0-A712-10D86BEE4F60}">
      <dgm:prSet/>
      <dgm:spPr/>
      <dgm:t>
        <a:bodyPr/>
        <a:lstStyle/>
        <a:p>
          <a:endParaRPr lang="en-US"/>
        </a:p>
      </dgm:t>
    </dgm:pt>
    <dgm:pt modelId="{D6C97DBD-282A-44E5-8DFF-52CD0A59D9D6}" type="sibTrans" cxnId="{CC73E615-7CAD-4EF0-A712-10D86BEE4F60}">
      <dgm:prSet/>
      <dgm:spPr/>
      <dgm:t>
        <a:bodyPr/>
        <a:lstStyle/>
        <a:p>
          <a:endParaRPr lang="en-US"/>
        </a:p>
      </dgm:t>
    </dgm:pt>
    <dgm:pt modelId="{14AA8ABC-10EE-4B49-AAE0-DB6791DE9087}" type="pres">
      <dgm:prSet presAssocID="{5AAC971C-1A25-4BFB-9FCB-42A98A74511D}" presName="Name0" presStyleCnt="0">
        <dgm:presLayoutVars>
          <dgm:dir/>
          <dgm:resizeHandles val="exact"/>
        </dgm:presLayoutVars>
      </dgm:prSet>
      <dgm:spPr/>
    </dgm:pt>
    <dgm:pt modelId="{C294CFFA-E549-47B0-8FD2-94FC8751C701}" type="pres">
      <dgm:prSet presAssocID="{302AFE82-08D6-475A-B4DC-820A812A6BE3}" presName="node" presStyleLbl="node1" presStyleIdx="0" presStyleCnt="3" custScaleX="33145" custScaleY="25007">
        <dgm:presLayoutVars>
          <dgm:bulletEnabled val="1"/>
        </dgm:presLayoutVars>
      </dgm:prSet>
      <dgm:spPr/>
    </dgm:pt>
    <dgm:pt modelId="{8CFAA49F-A07B-4B0C-9CA8-672084BBEEDF}" type="pres">
      <dgm:prSet presAssocID="{14C5DB5F-3CFD-447F-ADC9-CF8B1B9E7047}" presName="sibTrans" presStyleLbl="sibTrans2D1" presStyleIdx="0" presStyleCnt="2" custScaleX="172749"/>
      <dgm:spPr/>
    </dgm:pt>
    <dgm:pt modelId="{E3688F8C-EC6A-4D90-9E2B-4CD426EB7C55}" type="pres">
      <dgm:prSet presAssocID="{14C5DB5F-3CFD-447F-ADC9-CF8B1B9E7047}" presName="connectorText" presStyleLbl="sibTrans2D1" presStyleIdx="0" presStyleCnt="2"/>
      <dgm:spPr/>
    </dgm:pt>
    <dgm:pt modelId="{5A43F8F3-E093-481F-A76F-6203D71E1A8B}" type="pres">
      <dgm:prSet presAssocID="{8365AE08-8594-40F3-956B-E021AAEF9087}" presName="node" presStyleLbl="node1" presStyleIdx="1" presStyleCnt="3" custScaleX="43982" custScaleY="26020">
        <dgm:presLayoutVars>
          <dgm:bulletEnabled val="1"/>
        </dgm:presLayoutVars>
      </dgm:prSet>
      <dgm:spPr/>
    </dgm:pt>
    <dgm:pt modelId="{FFE92FEF-BA66-4C38-A9A2-03C20915F77E}" type="pres">
      <dgm:prSet presAssocID="{A42E658F-490F-4353-A46D-311609AD3C09}" presName="sibTrans" presStyleLbl="sibTrans2D1" presStyleIdx="1" presStyleCnt="2" custScaleX="178557"/>
      <dgm:spPr/>
    </dgm:pt>
    <dgm:pt modelId="{69E91630-959B-4EFB-A67E-71C79932BBE9}" type="pres">
      <dgm:prSet presAssocID="{A42E658F-490F-4353-A46D-311609AD3C09}" presName="connectorText" presStyleLbl="sibTrans2D1" presStyleIdx="1" presStyleCnt="2"/>
      <dgm:spPr/>
    </dgm:pt>
    <dgm:pt modelId="{FFDAAB04-1AB4-400F-B26F-668649ED7C59}" type="pres">
      <dgm:prSet presAssocID="{BB77D3F0-9858-4979-87EB-420E9F454B41}" presName="node" presStyleLbl="node1" presStyleIdx="2" presStyleCnt="3" custScaleX="42442" custScaleY="22894">
        <dgm:presLayoutVars>
          <dgm:bulletEnabled val="1"/>
        </dgm:presLayoutVars>
      </dgm:prSet>
      <dgm:spPr/>
    </dgm:pt>
  </dgm:ptLst>
  <dgm:cxnLst>
    <dgm:cxn modelId="{3481370A-6F97-4DF3-AAC4-2F6511C99785}" type="presOf" srcId="{302AFE82-08D6-475A-B4DC-820A812A6BE3}" destId="{C294CFFA-E549-47B0-8FD2-94FC8751C701}" srcOrd="0" destOrd="0" presId="urn:microsoft.com/office/officeart/2005/8/layout/process1"/>
    <dgm:cxn modelId="{CC73E615-7CAD-4EF0-A712-10D86BEE4F60}" srcId="{5AAC971C-1A25-4BFB-9FCB-42A98A74511D}" destId="{BB77D3F0-9858-4979-87EB-420E9F454B41}" srcOrd="2" destOrd="0" parTransId="{8396CBC7-929F-4467-9635-B9B31908B80B}" sibTransId="{D6C97DBD-282A-44E5-8DFF-52CD0A59D9D6}"/>
    <dgm:cxn modelId="{1263762C-7715-4D1C-8C2B-8459F19B1A07}" type="presOf" srcId="{8365AE08-8594-40F3-956B-E021AAEF9087}" destId="{5A43F8F3-E093-481F-A76F-6203D71E1A8B}" srcOrd="0" destOrd="0" presId="urn:microsoft.com/office/officeart/2005/8/layout/process1"/>
    <dgm:cxn modelId="{7BFF99B6-EC53-4868-A32B-E9B3FD483629}" type="presOf" srcId="{14C5DB5F-3CFD-447F-ADC9-CF8B1B9E7047}" destId="{8CFAA49F-A07B-4B0C-9CA8-672084BBEEDF}" srcOrd="0" destOrd="0" presId="urn:microsoft.com/office/officeart/2005/8/layout/process1"/>
    <dgm:cxn modelId="{243FA7B7-57AC-442C-B667-354C90D77267}" srcId="{5AAC971C-1A25-4BFB-9FCB-42A98A74511D}" destId="{8365AE08-8594-40F3-956B-E021AAEF9087}" srcOrd="1" destOrd="0" parTransId="{02B8A1AA-C4AC-4C1C-8360-EEE49739CB1C}" sibTransId="{A42E658F-490F-4353-A46D-311609AD3C09}"/>
    <dgm:cxn modelId="{5F1560C7-FF74-4FFD-B2EA-EDC1E62EC3DB}" type="presOf" srcId="{A42E658F-490F-4353-A46D-311609AD3C09}" destId="{69E91630-959B-4EFB-A67E-71C79932BBE9}" srcOrd="1" destOrd="0" presId="urn:microsoft.com/office/officeart/2005/8/layout/process1"/>
    <dgm:cxn modelId="{65E5B7CD-BE39-4CB3-84BC-9F28E13788CF}" type="presOf" srcId="{A42E658F-490F-4353-A46D-311609AD3C09}" destId="{FFE92FEF-BA66-4C38-A9A2-03C20915F77E}" srcOrd="0" destOrd="0" presId="urn:microsoft.com/office/officeart/2005/8/layout/process1"/>
    <dgm:cxn modelId="{D29FC6DC-C71B-4AC3-97E1-AA1CD2501E26}" type="presOf" srcId="{14C5DB5F-3CFD-447F-ADC9-CF8B1B9E7047}" destId="{E3688F8C-EC6A-4D90-9E2B-4CD426EB7C55}" srcOrd="1" destOrd="0" presId="urn:microsoft.com/office/officeart/2005/8/layout/process1"/>
    <dgm:cxn modelId="{7B8A6DE1-4E1C-4867-B1F7-A579C08D229A}" type="presOf" srcId="{5AAC971C-1A25-4BFB-9FCB-42A98A74511D}" destId="{14AA8ABC-10EE-4B49-AAE0-DB6791DE9087}" srcOrd="0" destOrd="0" presId="urn:microsoft.com/office/officeart/2005/8/layout/process1"/>
    <dgm:cxn modelId="{DC432FF9-69F1-409F-97CC-5D8BA3D4121F}" type="presOf" srcId="{BB77D3F0-9858-4979-87EB-420E9F454B41}" destId="{FFDAAB04-1AB4-400F-B26F-668649ED7C59}" srcOrd="0" destOrd="0" presId="urn:microsoft.com/office/officeart/2005/8/layout/process1"/>
    <dgm:cxn modelId="{2EE925FD-2A35-4135-A471-C9E4B3907D19}" srcId="{5AAC971C-1A25-4BFB-9FCB-42A98A74511D}" destId="{302AFE82-08D6-475A-B4DC-820A812A6BE3}" srcOrd="0" destOrd="0" parTransId="{A911A876-5527-4EBC-B629-CBF8A24353C3}" sibTransId="{14C5DB5F-3CFD-447F-ADC9-CF8B1B9E7047}"/>
    <dgm:cxn modelId="{C0C847F9-716E-43F2-AED2-69EB0A545BF8}" type="presParOf" srcId="{14AA8ABC-10EE-4B49-AAE0-DB6791DE9087}" destId="{C294CFFA-E549-47B0-8FD2-94FC8751C701}" srcOrd="0" destOrd="0" presId="urn:microsoft.com/office/officeart/2005/8/layout/process1"/>
    <dgm:cxn modelId="{075CEF52-CFF5-4018-BEAC-4A06270F1DD8}" type="presParOf" srcId="{14AA8ABC-10EE-4B49-AAE0-DB6791DE9087}" destId="{8CFAA49F-A07B-4B0C-9CA8-672084BBEEDF}" srcOrd="1" destOrd="0" presId="urn:microsoft.com/office/officeart/2005/8/layout/process1"/>
    <dgm:cxn modelId="{6DB033C3-09F0-442F-8C64-7C18201292E7}" type="presParOf" srcId="{8CFAA49F-A07B-4B0C-9CA8-672084BBEEDF}" destId="{E3688F8C-EC6A-4D90-9E2B-4CD426EB7C55}" srcOrd="0" destOrd="0" presId="urn:microsoft.com/office/officeart/2005/8/layout/process1"/>
    <dgm:cxn modelId="{E821EF25-8233-440D-A3D0-77D0344278AD}" type="presParOf" srcId="{14AA8ABC-10EE-4B49-AAE0-DB6791DE9087}" destId="{5A43F8F3-E093-481F-A76F-6203D71E1A8B}" srcOrd="2" destOrd="0" presId="urn:microsoft.com/office/officeart/2005/8/layout/process1"/>
    <dgm:cxn modelId="{0A52137D-A6BB-4EED-B754-531C03C25AF2}" type="presParOf" srcId="{14AA8ABC-10EE-4B49-AAE0-DB6791DE9087}" destId="{FFE92FEF-BA66-4C38-A9A2-03C20915F77E}" srcOrd="3" destOrd="0" presId="urn:microsoft.com/office/officeart/2005/8/layout/process1"/>
    <dgm:cxn modelId="{CAD47085-2A59-468E-8553-FE3F97183F76}" type="presParOf" srcId="{FFE92FEF-BA66-4C38-A9A2-03C20915F77E}" destId="{69E91630-959B-4EFB-A67E-71C79932BBE9}" srcOrd="0" destOrd="0" presId="urn:microsoft.com/office/officeart/2005/8/layout/process1"/>
    <dgm:cxn modelId="{8CCB838F-A9E6-4B2E-B418-47A1AF50E559}" type="presParOf" srcId="{14AA8ABC-10EE-4B49-AAE0-DB6791DE9087}" destId="{FFDAAB04-1AB4-400F-B26F-668649ED7C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5341" y="1083177"/>
          <a:ext cx="1756312" cy="832322"/>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a:t>
          </a:r>
        </a:p>
      </dsp:txBody>
      <dsp:txXfrm>
        <a:off x="29719" y="1107555"/>
        <a:ext cx="1707556" cy="783566"/>
      </dsp:txXfrm>
    </dsp:sp>
    <dsp:sp modelId="{8CFAA49F-A07B-4B0C-9CA8-672084BBEEDF}">
      <dsp:nvSpPr>
        <dsp:cNvPr id="0" name=""/>
        <dsp:cNvSpPr/>
      </dsp:nvSpPr>
      <dsp:spPr>
        <a:xfrm>
          <a:off x="1882924" y="842277"/>
          <a:ext cx="1940596" cy="1314121"/>
        </a:xfrm>
        <a:prstGeom prst="rightArrow">
          <a:avLst>
            <a:gd name="adj1" fmla="val 60000"/>
            <a:gd name="adj2" fmla="val 50000"/>
          </a:avLst>
        </a:prstGeom>
        <a:solidFill>
          <a:srgbClr val="E6D5F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1882924" y="1105101"/>
        <a:ext cx="1546360" cy="788473"/>
      </dsp:txXfrm>
    </dsp:sp>
    <dsp:sp modelId="{5A43F8F3-E093-481F-A76F-6203D71E1A8B}">
      <dsp:nvSpPr>
        <dsp:cNvPr id="0" name=""/>
        <dsp:cNvSpPr/>
      </dsp:nvSpPr>
      <dsp:spPr>
        <a:xfrm>
          <a:off x="3881204" y="772891"/>
          <a:ext cx="2330551" cy="1452894"/>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visual</a:t>
          </a:r>
        </a:p>
        <a:p>
          <a:pPr marL="0" lvl="0" indent="0" algn="ctr" defTabSz="1422400">
            <a:lnSpc>
              <a:spcPct val="90000"/>
            </a:lnSpc>
            <a:spcBef>
              <a:spcPct val="0"/>
            </a:spcBef>
            <a:spcAft>
              <a:spcPct val="35000"/>
            </a:spcAft>
            <a:buNone/>
          </a:pPr>
          <a:r>
            <a:rPr lang="en-US" sz="3200" kern="1200" dirty="0"/>
            <a:t>encodings</a:t>
          </a:r>
        </a:p>
      </dsp:txBody>
      <dsp:txXfrm>
        <a:off x="3923758" y="815445"/>
        <a:ext cx="2245443" cy="1367786"/>
      </dsp:txXfrm>
    </dsp:sp>
    <dsp:sp modelId="{FFE92FEF-BA66-4C38-A9A2-03C20915F77E}">
      <dsp:nvSpPr>
        <dsp:cNvPr id="0" name=""/>
        <dsp:cNvSpPr/>
      </dsp:nvSpPr>
      <dsp:spPr>
        <a:xfrm>
          <a:off x="6300404" y="842277"/>
          <a:ext cx="2005841" cy="1314121"/>
        </a:xfrm>
        <a:prstGeom prst="rightArrow">
          <a:avLst>
            <a:gd name="adj1" fmla="val 60000"/>
            <a:gd name="adj2" fmla="val 50000"/>
          </a:avLst>
        </a:prstGeom>
        <a:solidFill>
          <a:srgbClr val="E6D5F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6300404" y="1105101"/>
        <a:ext cx="1611605" cy="788473"/>
      </dsp:txXfrm>
    </dsp:sp>
    <dsp:sp modelId="{FFDAAB04-1AB4-400F-B26F-668649ED7C59}">
      <dsp:nvSpPr>
        <dsp:cNvPr id="0" name=""/>
        <dsp:cNvSpPr/>
      </dsp:nvSpPr>
      <dsp:spPr>
        <a:xfrm>
          <a:off x="8331307" y="1118341"/>
          <a:ext cx="2178951" cy="761994"/>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graphic</a:t>
          </a:r>
        </a:p>
      </dsp:txBody>
      <dsp:txXfrm>
        <a:off x="8353625" y="1140659"/>
        <a:ext cx="2134315" cy="717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2903" y="1053276"/>
          <a:ext cx="1970746" cy="892124"/>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endParaRPr lang="en-US" sz="3800" kern="1200" dirty="0"/>
        </a:p>
      </dsp:txBody>
      <dsp:txXfrm>
        <a:off x="29032" y="1079405"/>
        <a:ext cx="1918488" cy="839866"/>
      </dsp:txXfrm>
    </dsp:sp>
    <dsp:sp modelId="{8CFAA49F-A07B-4B0C-9CA8-672084BBEEDF}">
      <dsp:nvSpPr>
        <dsp:cNvPr id="0" name=""/>
        <dsp:cNvSpPr/>
      </dsp:nvSpPr>
      <dsp:spPr>
        <a:xfrm>
          <a:off x="2109725" y="762055"/>
          <a:ext cx="2177529" cy="1474566"/>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2109725" y="1056968"/>
        <a:ext cx="1735159" cy="884740"/>
      </dsp:txXfrm>
    </dsp:sp>
    <dsp:sp modelId="{5A43F8F3-E093-481F-A76F-6203D71E1A8B}">
      <dsp:nvSpPr>
        <dsp:cNvPr id="0" name=""/>
        <dsp:cNvSpPr/>
      </dsp:nvSpPr>
      <dsp:spPr>
        <a:xfrm>
          <a:off x="4351982" y="1035206"/>
          <a:ext cx="2615096" cy="92826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endParaRPr lang="en-US" sz="4000" kern="1200" dirty="0"/>
        </a:p>
      </dsp:txBody>
      <dsp:txXfrm>
        <a:off x="4379170" y="1062394"/>
        <a:ext cx="2560720" cy="873887"/>
      </dsp:txXfrm>
    </dsp:sp>
    <dsp:sp modelId="{FFE92FEF-BA66-4C38-A9A2-03C20915F77E}">
      <dsp:nvSpPr>
        <dsp:cNvPr id="0" name=""/>
        <dsp:cNvSpPr/>
      </dsp:nvSpPr>
      <dsp:spPr>
        <a:xfrm>
          <a:off x="7066549" y="762055"/>
          <a:ext cx="2250740" cy="1474566"/>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Assemble</a:t>
          </a:r>
        </a:p>
      </dsp:txBody>
      <dsp:txXfrm>
        <a:off x="7066549" y="1056968"/>
        <a:ext cx="1808370" cy="884740"/>
      </dsp:txXfrm>
    </dsp:sp>
    <dsp:sp modelId="{FFDAAB04-1AB4-400F-B26F-668649ED7C59}">
      <dsp:nvSpPr>
        <dsp:cNvPr id="0" name=""/>
        <dsp:cNvSpPr/>
      </dsp:nvSpPr>
      <dsp:spPr>
        <a:xfrm>
          <a:off x="9345411" y="1090966"/>
          <a:ext cx="1167285" cy="816743"/>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endParaRPr lang="en-US" sz="3500" kern="1200" dirty="0"/>
        </a:p>
      </dsp:txBody>
      <dsp:txXfrm>
        <a:off x="9369333" y="1114888"/>
        <a:ext cx="1119441" cy="768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1786" y="1091796"/>
          <a:ext cx="1800560" cy="815084"/>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a:t>
          </a:r>
        </a:p>
      </dsp:txBody>
      <dsp:txXfrm>
        <a:off x="25659" y="1115669"/>
        <a:ext cx="1752814" cy="767338"/>
      </dsp:txXfrm>
    </dsp:sp>
    <dsp:sp modelId="{8CFAA49F-A07B-4B0C-9CA8-672084BBEEDF}">
      <dsp:nvSpPr>
        <dsp:cNvPr id="0" name=""/>
        <dsp:cNvSpPr/>
      </dsp:nvSpPr>
      <dsp:spPr>
        <a:xfrm>
          <a:off x="1926673" y="825723"/>
          <a:ext cx="1989487" cy="1347229"/>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1926673" y="1095169"/>
        <a:ext cx="1585318" cy="808337"/>
      </dsp:txXfrm>
    </dsp:sp>
    <dsp:sp modelId="{5A43F8F3-E093-481F-A76F-6203D71E1A8B}">
      <dsp:nvSpPr>
        <dsp:cNvPr id="0" name=""/>
        <dsp:cNvSpPr/>
      </dsp:nvSpPr>
      <dsp:spPr>
        <a:xfrm>
          <a:off x="3975297" y="1075287"/>
          <a:ext cx="2389267" cy="848102"/>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4000137" y="1100127"/>
        <a:ext cx="2339587" cy="798422"/>
      </dsp:txXfrm>
    </dsp:sp>
    <dsp:sp modelId="{FFE92FEF-BA66-4C38-A9A2-03C20915F77E}">
      <dsp:nvSpPr>
        <dsp:cNvPr id="0" name=""/>
        <dsp:cNvSpPr/>
      </dsp:nvSpPr>
      <dsp:spPr>
        <a:xfrm>
          <a:off x="6455446" y="825723"/>
          <a:ext cx="2056375" cy="1347229"/>
        </a:xfrm>
        <a:prstGeom prst="rightArrow">
          <a:avLst>
            <a:gd name="adj1" fmla="val 60000"/>
            <a:gd name="adj2" fmla="val 50000"/>
          </a:avLst>
        </a:prstGeom>
        <a:solidFill>
          <a:srgbClr val="E6D5F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6455446" y="1095169"/>
        <a:ext cx="1652206" cy="808337"/>
      </dsp:txXfrm>
    </dsp:sp>
    <dsp:sp modelId="{FFDAAB04-1AB4-400F-B26F-668649ED7C59}">
      <dsp:nvSpPr>
        <dsp:cNvPr id="0" name=""/>
        <dsp:cNvSpPr/>
      </dsp:nvSpPr>
      <dsp:spPr>
        <a:xfrm>
          <a:off x="8537515" y="995578"/>
          <a:ext cx="1976298" cy="1007520"/>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Graphic</a:t>
          </a:r>
        </a:p>
      </dsp:txBody>
      <dsp:txXfrm>
        <a:off x="8567024" y="1025087"/>
        <a:ext cx="1917280" cy="948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4CFFA-E549-47B0-8FD2-94FC8751C701}">
      <dsp:nvSpPr>
        <dsp:cNvPr id="0" name=""/>
        <dsp:cNvSpPr/>
      </dsp:nvSpPr>
      <dsp:spPr>
        <a:xfrm>
          <a:off x="1083" y="1085596"/>
          <a:ext cx="1746101" cy="827483"/>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a:t>
          </a:r>
        </a:p>
      </dsp:txBody>
      <dsp:txXfrm>
        <a:off x="25319" y="1109832"/>
        <a:ext cx="1697629" cy="779011"/>
      </dsp:txXfrm>
    </dsp:sp>
    <dsp:sp modelId="{8CFAA49F-A07B-4B0C-9CA8-672084BBEEDF}">
      <dsp:nvSpPr>
        <dsp:cNvPr id="0" name=""/>
        <dsp:cNvSpPr/>
      </dsp:nvSpPr>
      <dsp:spPr>
        <a:xfrm>
          <a:off x="1867750" y="846097"/>
          <a:ext cx="1929313" cy="1306481"/>
        </a:xfrm>
        <a:prstGeom prst="rightArrow">
          <a:avLst>
            <a:gd name="adj1" fmla="val 60000"/>
            <a:gd name="adj2" fmla="val 50000"/>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dirty="0"/>
        </a:p>
      </dsp:txBody>
      <dsp:txXfrm>
        <a:off x="1867750" y="1107393"/>
        <a:ext cx="1537369" cy="783889"/>
      </dsp:txXfrm>
    </dsp:sp>
    <dsp:sp modelId="{5A43F8F3-E093-481F-A76F-6203D71E1A8B}">
      <dsp:nvSpPr>
        <dsp:cNvPr id="0" name=""/>
        <dsp:cNvSpPr/>
      </dsp:nvSpPr>
      <dsp:spPr>
        <a:xfrm>
          <a:off x="3854412" y="1068836"/>
          <a:ext cx="2317002" cy="861003"/>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Visual</a:t>
          </a:r>
        </a:p>
      </dsp:txBody>
      <dsp:txXfrm>
        <a:off x="3879630" y="1094054"/>
        <a:ext cx="2266566" cy="810567"/>
      </dsp:txXfrm>
    </dsp:sp>
    <dsp:sp modelId="{FFE92FEF-BA66-4C38-A9A2-03C20915F77E}">
      <dsp:nvSpPr>
        <dsp:cNvPr id="0" name=""/>
        <dsp:cNvSpPr/>
      </dsp:nvSpPr>
      <dsp:spPr>
        <a:xfrm>
          <a:off x="6259547" y="846097"/>
          <a:ext cx="1994179" cy="1306481"/>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Assemble</a:t>
          </a:r>
        </a:p>
      </dsp:txBody>
      <dsp:txXfrm>
        <a:off x="6259547" y="1107393"/>
        <a:ext cx="1602235" cy="783889"/>
      </dsp:txXfrm>
    </dsp:sp>
    <dsp:sp modelId="{FFDAAB04-1AB4-400F-B26F-668649ED7C59}">
      <dsp:nvSpPr>
        <dsp:cNvPr id="0" name=""/>
        <dsp:cNvSpPr/>
      </dsp:nvSpPr>
      <dsp:spPr>
        <a:xfrm>
          <a:off x="8278642" y="1120556"/>
          <a:ext cx="2235873" cy="757563"/>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Graphic</a:t>
          </a:r>
        </a:p>
      </dsp:txBody>
      <dsp:txXfrm>
        <a:off x="8300830" y="1142744"/>
        <a:ext cx="2191497" cy="7131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1:12.646"/>
    </inkml:context>
    <inkml:brush xml:id="br0">
      <inkml:brushProperty name="width" value="0.35" units="cm"/>
      <inkml:brushProperty name="height" value="0.35" units="cm"/>
      <inkml:brushProperty name="color" value="#AB008B"/>
      <inkml:brushProperty name="ignorePressure" value="1"/>
    </inkml:brush>
  </inkml:definitions>
  <inkml:trace contextRef="#ctx0" brushRef="#br0">573 21,'1'-1,"-1"1,1-1,-1 0,1 0,0 0,-1 1,1-1,0 0,-1 1,1-1,0 0,0 1,0-1,-1 1,1-1,0 1,0 0,0-1,0 1,0 0,0-1,0 1,0 0,0 0,1 0,32-4,-30 4,34-3,0 3,-1 0,1 3,-1 1,0 1,40 12,-57-11,-1 0,0 0,0 2,0 1,-1 0,0 1,-1 1,0 0,-1 2,0 0,-1 0,26 31,-26-20,0 1,-1 1,-2 1,12 33,-10-22,25 45,12 1,85 109,23 30,-94-113,22 31,603 719,-326-512,26-28,-271-227,4-5,4-5,3-6,151 65,-237-123,20 10,98 29,-143-53,-1 0,1-2,0 0,0-1,0 0,0-2,0-1,1 0,-1-1,24-6,18-18,-59 25,1-1,0 1,0-1,0 0,-1 0,1 0,-1 0,0 0,1-1,-1 1,0-1,0 1,-1-1,1 0,0 1,-1-1,2-5,-3 7,0 1,0-1,0 0,0 1,-1-1,1 0,0 1,0-1,0 1,-1-1,1 1,0-1,-1 0,1 1,-1-1,1 1,-1 0,1-1,-1 1,1-1,-1 1,1 0,-1-1,1 1,-1 0,1-1,-1 1,0 0,1 0,-1 0,0 0,1-1,-1 1,1 0,-1 0,0 0,1 0,-1 1,0-1,-1 0,-27 5,7 2,0 1,1 2,0 0,0 1,1 1,1 1,-35 29,-114 124,148-145,-18 22,2 3,1 1,3 1,-41 83,-80 224,88-192,15-39,-58 223,49-30,-5 22,39-224,13-57,-2-1,-25 66,14-62,-3-2,-2 0,-3-3,-2 0,-67 80,75-106,-2-1,0-1,-2-1,-1-2,-1-1,-1-2,-1-1,0-2,-2-2,-49 17,12-11,-1-4,-112 14,-159-7,281-26,0-3,-114-19,-126-45,88 17,116 29,-348-78,336 69,-339-70,435 97,10 1,0 1,-1 0,0 0,1 1,-1-1,0 2,1-1,-1 1,1 0,-12 4,18-5,1 0,-1 1,1-1,-1 0,1 1,-1-1,1 1,-1-1,1 0,-1 1,1-1,0 1,-1 0,1-1,0 1,-1-1,1 1,0-1,0 1,0 0,-1-1,1 1,0-1,0 1,0 0,0-1,0 1,0 0,0-1,0 1,1 0,-1-1,0 1,0-1,0 1,1 0,5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4:55.434"/>
    </inkml:context>
    <inkml:brush xml:id="br0">
      <inkml:brushProperty name="width" value="0.2" units="cm"/>
      <inkml:brushProperty name="height" value="0.2" units="cm"/>
      <inkml:brushProperty name="color" value="#849398"/>
      <inkml:brushProperty name="ignorePressure" value="1"/>
    </inkml:brush>
  </inkml:definitions>
  <inkml:trace contextRef="#ctx0" brushRef="#br0">120 0,'-2'42,"-3"-1,-2 0,-1 0,-16 44,17-57,-22 55,19-57,2 1,-10 43,17-68,1 0,0 0,0 0,-1 0,1 0,1 0,-1 1,0-1,0 0,1 0,-1 0,1 0,0 0,0 0,0 0,0-1,0 1,0 0,0 0,0-1,1 1,-1 0,1-1,-1 0,1 1,-1-1,1 0,0 0,0 0,0 0,-1 0,1 0,0 0,0-1,0 1,1-1,-1 1,3-1,10 2,1-1,0 0,-1-2,22-2,-7 1,160-12,61 0,-225 12,0 0,28-7,11-1,-42 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4:49.886"/>
    </inkml:context>
    <inkml:brush xml:id="br0">
      <inkml:brushProperty name="width" value="0.2" units="cm"/>
      <inkml:brushProperty name="height" value="0.2" units="cm"/>
      <inkml:brushProperty name="color" value="#849398"/>
      <inkml:brushProperty name="ignorePressure" value="1"/>
    </inkml:brush>
  </inkml:definitions>
  <inkml:trace contextRef="#ctx0" brushRef="#br0">947 2441,'1'-101,"-6"-171,1 227,-1 1,-3-1,-2 2,-16-47,-81-165,33 86,22 53,-5 3,-129-190,90 147,85 131,0 0,1 0,2-1,-10-47,-3-19,-4 0,-51-122,71 200,-1 0,-1 0,-1 0,-15-21,22 33,-1 0,0 0,0 0,0 0,0 0,0 0,-1 0,1 1,-1-1,1 1,-1 0,1 0,-1 0,-3-1,4 2,0 0,0 0,0 0,1 0,-1 1,0-1,0 1,0-1,1 1,-1 0,0-1,0 1,1 0,-1 0,1 0,-1 1,1-1,-1 0,1 0,0 1,0-1,-1 1,1-1,-1 3,-8 13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4:50.981"/>
    </inkml:context>
    <inkml:brush xml:id="br0">
      <inkml:brushProperty name="width" value="0.2" units="cm"/>
      <inkml:brushProperty name="height" value="0.2" units="cm"/>
      <inkml:brushProperty name="color" value="#849398"/>
      <inkml:brushProperty name="ignorePressure" value="1"/>
    </inkml:brush>
  </inkml:definitions>
  <inkml:trace contextRef="#ctx0" brushRef="#br0">0 610,'1'-8,"1"0,0 0,0 0,1 0,0 0,0 1,7-11,4-12,102-321,-115 344,1-1,0 1,0 0,1 0,-1 0,2 0,-1 1,1-1,0 1,0 0,1 0,0 0,0 1,0 0,0 0,1 0,0 0,0 1,1 0,-1 0,1 1,-1 0,1 0,0 0,8-1,-7 1,1 0,-1 1,0-1,0 2,1-1,-1 1,1 0,0 1,-1 0,1 1,-1-1,1 2,-1-1,1 1,-1 0,0 1,0 0,0 0,0 1,-1 0,1 1,-1-1,0 1,0 1,-1-1,1 1,-1 0,10 14,-2-1,22 41,-27-43,0-1,1-1,0 0,19 20,-26-32,-1-1,1 0,-1 0,1 0,0-1,0 1,0-1,0 0,6 2,8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4:54.028"/>
    </inkml:context>
    <inkml:brush xml:id="br0">
      <inkml:brushProperty name="width" value="0.2" units="cm"/>
      <inkml:brushProperty name="height" value="0.2" units="cm"/>
      <inkml:brushProperty name="color" value="#849398"/>
      <inkml:brushProperty name="ignorePressure" value="1"/>
    </inkml:brush>
  </inkml:definitions>
  <inkml:trace contextRef="#ctx0" brushRef="#br0">2054 1,'-1'118,"-6"1,-4-1,-37 158,16-126,-32 116,53-233,-2-1,0-1,-2 0,-2 0,-39 54,-23 33,57-82,-1-1,-43 49,36-55,0-1,-2-2,0-1,-48 27,-149 67,-42 25,51 11,-31 18,206-143,1 2,1 1,2 3,2 1,1 2,-59 78,60-78,20-27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4:55.434"/>
    </inkml:context>
    <inkml:brush xml:id="br0">
      <inkml:brushProperty name="width" value="0.2" units="cm"/>
      <inkml:brushProperty name="height" value="0.2" units="cm"/>
      <inkml:brushProperty name="color" value="#849398"/>
      <inkml:brushProperty name="ignorePressure" value="1"/>
    </inkml:brush>
  </inkml:definitions>
  <inkml:trace contextRef="#ctx0" brushRef="#br0">120 0,'-2'42,"-3"-1,-2 0,-1 0,-16 44,17-57,-22 55,19-57,2 1,-10 43,17-68,1 0,0 0,0 0,-1 0,1 0,1 0,-1 1,0-1,0 0,1 0,-1 0,1 0,0 0,0 0,0 0,0-1,0 1,0 0,0 0,0-1,1 1,-1 0,1-1,-1 0,1 1,-1-1,1 0,0 0,0 0,0 0,-1 0,1 0,0 0,0-1,0 1,1-1,-1 1,3-1,10 2,1-1,0 0,-1-2,22-2,-7 1,160-12,61 0,-225 12,0 0,28-7,11-1,-42 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5:08.113"/>
    </inkml:context>
    <inkml:brush xml:id="br0">
      <inkml:brushProperty name="width" value="0.35" units="cm"/>
      <inkml:brushProperty name="height" value="0.35" units="cm"/>
      <inkml:brushProperty name="color" value="#AB008B"/>
      <inkml:brushProperty name="ignorePressure" value="1"/>
    </inkml:brush>
  </inkml:definitions>
  <inkml:trace contextRef="#ctx0" brushRef="#br0">573 14,'1'-1,"-1"1,1 0,-1-1,1 0,0 1,-1 0,1-1,0 0,-1 1,1 0,0-1,0 1,0-1,-1 1,1 0,0 0,0 0,0-1,0 1,0 0,0-1,0 1,0 0,0 0,1 0,32-2,-30 2,34-2,0 2,-1 0,1 2,-1 0,0 2,40 7,-57-8,-1 1,0 0,0 1,0 1,-1 0,0 0,-1 1,0 0,-1 2,0-1,-1 1,26 19,-26-13,0 1,-1 1,-2 0,12 22,-10-15,25 30,12 0,85 70,23 19,-94-72,22 19,603 463,-326-330,26-17,-271-146,4-4,4-2,3-5,151 42,-237-79,20 7,98 18,-143-33,-1-1,1-1,0 0,0-1,0 0,0-1,0 0,1-1,-1 0,24-4,18-12,-59 16,1 0,0 0,0 0,0 0,-1-1,1 1,-1 0,0 0,1-1,-1 0,0 0,0 1,-1-1,1 0,0 1,-1-1,2-3,-3 4,0 1,0 0,0-1,0 1,-1-1,1 1,0 0,0-1,0 1,-1-1,1 1,0 0,-1-1,1 1,-1-1,1 1,-1 0,1 0,-1 0,1-1,-1 1,1 0,-1 0,1 0,-1 0,1-1,-1 1,0 0,1 0,-1 0,0 0,1-1,-1 1,1 0,-1 0,0 0,1 0,-1 1,0-1,-1 0,-27 3,7 2,0 0,1 1,0 1,0 0,1 0,1 2,-35 18,-114 79,148-92,-18 14,2 1,1 1,3 1,-41 53,-80 144,88-123,15-25,-58 143,49-20,-5 15,39-144,13-37,-2 0,-25 42,14-40,-3-1,-2 0,-3-2,-2 0,-67 51,75-67,-2-2,0 0,-2 0,-1-2,-1-1,-1-1,-1 0,0-2,-2-1,-49 11,12-8,-1-1,-112 8,-159-4,281-17,0-2,-114-12,-126-29,88 10,116 20,-348-51,336 45,-339-45,435 62,10 1,0 0,-1 0,0 1,1 0,-1-1,0 2,1-1,-1 0,1 1,-12 2,18-3,1 0,-1 1,1-1,-1 0,1 0,-1 0,1 1,-1-1,1 0,-1 1,1-1,0 0,-1 1,1-1,0 1,-1-1,1 0,0 0,0 1,0 0,-1-1,1 0,0 0,0 1,0-1,0 0,0 1,0 0,0-1,0 0,1 1,-1-1,0 1,0-1,0 0,1 1,5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5:20.120"/>
    </inkml:context>
    <inkml:brush xml:id="br0">
      <inkml:brushProperty name="width" value="0.35" units="cm"/>
      <inkml:brushProperty name="height" value="0.35" units="cm"/>
      <inkml:brushProperty name="color" value="#AB008B"/>
      <inkml:brushProperty name="ignorePressure" value="1"/>
    </inkml:brush>
  </inkml:definitions>
  <inkml:trace contextRef="#ctx0" brushRef="#br0">1 770,'25'1,"1"-2,-1-1,1-1,-1-1,0-1,39-13,172-77,154-51,-253 109,413-130,-45 23,8 48,34 47,4 46,-305 4,-151-2,0 5,-1 3,150 32,-189-23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5:21.338"/>
    </inkml:context>
    <inkml:brush xml:id="br0">
      <inkml:brushProperty name="width" value="0.35" units="cm"/>
      <inkml:brushProperty name="height" value="0.35" units="cm"/>
      <inkml:brushProperty name="color" value="#AB008B"/>
      <inkml:brushProperty name="ignorePressure" value="1"/>
    </inkml:brush>
  </inkml:definitions>
  <inkml:trace contextRef="#ctx0" brushRef="#br0">1 0,'29'1,"1"2,-1 1,0 1,0 1,-1 1,42 18,5 7,74 45,-65-28,-3 3,79 66,-135-95,-1 1,-1 2,-2 0,31 49,27 32,-51-76,-17-20,0 1,-1 0,0 0,-1 1,0 0,-1 0,-1 1,0 0,8 24,-15-33,1-1,-1 1,0-1,-1 1,1-1,-1 1,0-1,0 1,0-1,-1 0,0 1,0-1,0 0,0 0,0 0,-5 5,-7 9,-1-1,-19 18,4-5,-166 216,131-161,43-59,1 1,-26 46,33-47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5:25.442"/>
    </inkml:context>
    <inkml:brush xml:id="br0">
      <inkml:brushProperty name="width" value="0.35" units="cm"/>
      <inkml:brushProperty name="height" value="0.35" units="cm"/>
      <inkml:brushProperty name="color" value="#AB008B"/>
      <inkml:brushProperty name="ignorePressure" value="1"/>
    </inkml:brush>
  </inkml:definitions>
  <inkml:trace contextRef="#ctx0" brushRef="#br0">1 1,'15'0,"1"0,0 2,-1 0,1 0,-1 2,0 0,0 0,0 2,-1 0,0 0,0 2,0-1,18 15,46 41,-2 2,67 77,-23-22,-48-50,187 169,-203-192,3-3,114 66,-100-77,2-3,1-3,116 24,-84-23,607 155,-549-146,292 83,408 204,-816-304,0 3,-2 1,0 3,-2 2,-1 1,47 43,-79-61,-1 0,-1 1,0 0,0 0,-1 1,-1 1,-1 0,0 0,-1 0,0 1,-1 0,-1 1,3 17,-2-1,1 1,2-1,1-1,2 0,1 0,1-2,1 1,25 34,-30-53,1 0,-1-1,2-1,-1 0,2 0,-1-1,17 9,105 48,-76-39,84 42,12 9,278 97,-47-42,-267-91,2-5,1-5,2-5,1-6,0-5,1-6,0-5,1-6,-1-5,0-5,231-52,515-145,253 10,-706 142,761-205,-978 209,82-25,-162 40,1 5,1 6,148-13,-143 28,-78 9,-1-3,0-1,-1-3,67-21,10-15,-2-5,166-94,-253 122,0-2,40-35,-61 45,-1 1,0-2,-1 0,-1 0,-1-1,0-1,11-23,-1-2,-11 24,0-1,-1 0,-1-1,-1 1,-1-2,4-21,-10 40,0 1,0 0,0 0,0 0,0 0,-1 0,1-1,0 1,-1 0,1 0,0 0,-1 0,1 0,-1 0,0 0,1 0,-1 0,0 0,0 0,1 1,-1-1,0 0,0 0,0 1,0-1,0 1,0-1,0 1,0-1,0 1,0-1,0 1,-1 0,1 0,0 0,-2-1,-13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5:26.973"/>
    </inkml:context>
    <inkml:brush xml:id="br0">
      <inkml:brushProperty name="width" value="0.35" units="cm"/>
      <inkml:brushProperty name="height" value="0.35" units="cm"/>
      <inkml:brushProperty name="color" value="#AB008B"/>
      <inkml:brushProperty name="ignorePressure" value="1"/>
    </inkml:brush>
  </inkml:definitions>
  <inkml:trace contextRef="#ctx0" brushRef="#br0">1 620,'7'-10,"0"0,1 1,0 0,0 0,1 1,1 0,-1 0,21-11,15-15,3-11,59-71,32-32,-100 118,2 2,1 1,2 3,82-35,-115 54,-4 2,0 1,0 0,0 0,1 0,-1 1,1 0,-1 1,0-1,1 1,-1 1,1 0,-1 0,0 0,1 1,-1 0,0 0,0 1,0 0,-1 0,1 0,-1 1,1 0,-1 1,0-1,-1 1,1 0,-1 1,0-1,-1 1,1 0,-1 0,0 0,5 11,308 599,-305-594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1:12.646"/>
    </inkml:context>
    <inkml:brush xml:id="br0">
      <inkml:brushProperty name="width" value="0.35" units="cm"/>
      <inkml:brushProperty name="height" value="0.35" units="cm"/>
      <inkml:brushProperty name="color" value="#AB008B"/>
      <inkml:brushProperty name="ignorePressure" value="1"/>
    </inkml:brush>
  </inkml:definitions>
  <inkml:trace contextRef="#ctx0" brushRef="#br0">573 21,'1'-1,"-1"1,1-1,-1 0,1 0,0 0,-1 1,1-1,0 0,-1 1,1-1,0 0,0 1,0-1,-1 1,1-1,0 1,0 0,0-1,0 1,0 0,0-1,0 1,0 0,0 0,1 0,32-4,-30 4,34-3,0 3,-1 0,1 3,-1 1,0 1,40 12,-57-11,-1 0,0 0,0 2,0 1,-1 0,0 1,-1 1,0 0,-1 2,0 0,-1 0,26 31,-26-20,0 1,-1 1,-2 1,12 33,-10-22,25 45,12 1,85 109,23 30,-94-113,22 31,603 719,-326-512,26-28,-271-227,4-5,4-5,3-6,151 65,-237-123,20 10,98 29,-143-53,-1 0,1-2,0 0,0-1,0 0,0-2,0-1,1 0,-1-1,24-6,18-18,-59 25,1-1,0 1,0-1,0 0,-1 0,1 0,-1 0,0 0,1-1,-1 1,0-1,0 1,-1-1,1 0,0 1,-1-1,2-5,-3 7,0 1,0-1,0 0,0 1,-1-1,1 0,0 1,0-1,0 1,-1-1,1 1,0-1,-1 0,1 1,-1-1,1 1,-1 0,1-1,-1 1,1-1,-1 1,1 0,-1-1,1 1,-1 0,1-1,-1 1,0 0,1 0,-1 0,0 0,1-1,-1 1,1 0,-1 0,0 0,1 0,-1 1,0-1,-1 0,-27 5,7 2,0 1,1 2,0 0,0 1,1 1,1 1,-35 29,-114 124,148-145,-18 22,2 3,1 1,3 1,-41 83,-80 224,88-192,15-39,-58 223,49-30,-5 22,39-224,13-57,-2-1,-25 66,14-62,-3-2,-2 0,-3-3,-2 0,-67 80,75-106,-2-1,0-1,-2-1,-1-2,-1-1,-1-2,-1-1,0-2,-2-2,-49 17,12-11,-1-4,-112 14,-159-7,281-26,0-3,-114-19,-126-45,88 17,116 29,-348-78,336 69,-339-70,435 97,10 1,0 1,-1 0,0 0,1 1,-1-1,0 2,1-1,-1 1,1 0,-12 4,18-5,1 0,-1 1,1-1,-1 0,1 1,-1-1,1 1,-1-1,1 0,-1 1,1-1,0 1,-1 0,1-1,0 1,-1-1,1 1,0-1,0 1,0 0,-1-1,1 1,0-1,0 1,0 0,0-1,0 1,0 0,0-1,0 1,1 0,-1-1,0 1,0-1,0 1,1 0,5 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1:23.051"/>
    </inkml:context>
    <inkml:brush xml:id="br0">
      <inkml:brushProperty name="width" value="0.35" units="cm"/>
      <inkml:brushProperty name="height" value="0.35" units="cm"/>
      <inkml:brushProperty name="color" value="#AB008B"/>
      <inkml:brushProperty name="ignorePressure" value="1"/>
    </inkml:brush>
  </inkml:definitions>
  <inkml:trace contextRef="#ctx0" brushRef="#br0">0 3103,'237'-428,"-57"108,-143 249,4 3,2 1,87-102,140-110,-111 119,-125 126,3 1,0 2,2 2,50-29,-19 19,130-51,-23 22,321-138,400-283,-695 373,-118 69,1 5,3 3,1 4,125-30,-79 28,-61 14,2 4,0 3,84-6,306 20,-225 5,492-3,-712 1,0 1,1 2,-1 0,23 8,-22-5,1-2,0 0,30 1,289-6,43 1,-331 4,55 13,-60-9,81 6,-90-13,0 2,-1 2,64 18,110 50,-178-60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1:24.514"/>
    </inkml:context>
    <inkml:brush xml:id="br0">
      <inkml:brushProperty name="width" value="0.35" units="cm"/>
      <inkml:brushProperty name="height" value="0.35" units="cm"/>
      <inkml:brushProperty name="color" value="#AB008B"/>
      <inkml:brushProperty name="ignorePressure" value="1"/>
    </inkml:brush>
  </inkml:definitions>
  <inkml:trace contextRef="#ctx0" brushRef="#br0">0 1,'28'3,"0"0,0 3,-1 0,0 2,0 0,45 23,19 4,-64-24,1 0,-2 2,0 1,28 21,91 76,-49-35,-38-37,-36-24,0 0,37 34,-58-48,0 0,0 0,0 0,0 0,-1 0,1 1,0-1,-1 0,1 0,0 1,-1-1,0 0,1 1,-1-1,0 1,0-1,1 1,-1-1,0 0,-1 1,1-1,0 1,0-1,-1 0,1 1,0-1,-1 1,1-1,-1 0,0 0,1 1,-1-1,-2 2,-3 4,0-1,0 1,-1-1,-11 8,2-1,-27 26,3 2,1 2,-47 67,-83 153,58-84,106-171,-1 0,-1-1,1 0,-1 0,-9 6,6-4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1:40.090"/>
    </inkml:context>
    <inkml:brush xml:id="br0">
      <inkml:brushProperty name="width" value="0.35" units="cm"/>
      <inkml:brushProperty name="height" value="0.35" units="cm"/>
      <inkml:brushProperty name="color" value="#AB008B"/>
      <inkml:brushProperty name="ignorePressure" value="1"/>
    </inkml:brush>
  </inkml:definitions>
  <inkml:trace contextRef="#ctx0" brushRef="#br0">1 0,'-1'70,"5"124,-1-165,2 1,0-1,2-1,18 49,146 271,-109-233,-51-94,243 428,-211-385,2-3,3-1,3-2,101 89,1011 748,-871-669,153 106,134 14,-514-309,139 82,198 107,166 45,684 261,-819-366,-361-144,0-3,1-4,0-2,92 3,280-15,111 6,-456 0,-1 6,0 3,155 47,-131-30,2-5,144 12,126 26,-151 15,-57-17,47-7,257 29,-59-15,457 92,-38-8,-767-138,0-4,0-4,1-3,1-4,-1-4,89-14,-13-9,-1-8,-1-6,178-71,262-90,101-42,-551 177,45-22,209-63,-363 138,0-2,57-28,-76 30,0 0,-1-1,-1-2,0 0,31-33,223-264,-94 104,-166 192,0-1,-1 0,-1-1,0-1,-2 0,0 0,-1-1,-1 0,-1 0,-1-1,0 1,1-27,-5 45,-1 0,1 0,-1 0,0 0,0 0,0 0,0 0,0 0,0 0,0 0,-1 0,1 0,-1 0,1 0,-1 0,0 0,0 0,0 0,0 0,0 1,0-1,-1 0,1 1,0-1,-1 1,1 0,-1-1,-2 0,-13-6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1:41.477"/>
    </inkml:context>
    <inkml:brush xml:id="br0">
      <inkml:brushProperty name="width" value="0.35" units="cm"/>
      <inkml:brushProperty name="height" value="0.35" units="cm"/>
      <inkml:brushProperty name="color" value="#AB008B"/>
      <inkml:brushProperty name="ignorePressure" value="1"/>
    </inkml:brush>
  </inkml:definitions>
  <inkml:trace contextRef="#ctx0" brushRef="#br0">1 402,'0'-5,"1"0,0 0,0 0,1 0,-1 0,1 0,0 0,0 1,1-1,-1 1,7-8,42-48,-28 36,13-16,2 1,1 2,2 2,58-38,-92 69,1 0,1 0,-1 1,0 0,1 0,0 1,0 0,-1 1,12-1,84 4,-45 1,-44-3,-1 0,0 2,28 5,-37-6,-1 1,0-1,1 1,-1 0,0 0,0 0,-1 0,1 1,0-1,-1 1,1 0,-1 0,0 0,0 1,0-1,4 8,56 123,-40-80,52 87,-64-125,0 0,0-1,2-1,0 0,1 0,0-1,1-1,0-1,24 14,-21-15,0-1,30 10,-26-13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4:49.886"/>
    </inkml:context>
    <inkml:brush xml:id="br0">
      <inkml:brushProperty name="width" value="0.2" units="cm"/>
      <inkml:brushProperty name="height" value="0.2" units="cm"/>
      <inkml:brushProperty name="color" value="#849398"/>
      <inkml:brushProperty name="ignorePressure" value="1"/>
    </inkml:brush>
  </inkml:definitions>
  <inkml:trace contextRef="#ctx0" brushRef="#br0">947 2441,'1'-101,"-6"-171,1 227,-1 1,-3-1,-2 2,-16-47,-81-165,33 86,22 53,-5 3,-129-190,90 147,85 131,0 0,1 0,2-1,-10-47,-3-19,-4 0,-51-122,71 200,-1 0,-1 0,-1 0,-15-21,22 33,-1 0,0 0,0 0,0 0,0 0,0 0,-1 0,1 1,-1-1,1 1,-1 0,1 0,-1 0,-3-1,4 2,0 0,0 0,0 0,1 0,-1 1,0-1,0 1,0-1,1 1,-1 0,0-1,0 1,1 0,-1 0,1 0,-1 1,1-1,-1 0,1 0,0 1,0-1,-1 1,1-1,-1 3,-8 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4:50.981"/>
    </inkml:context>
    <inkml:brush xml:id="br0">
      <inkml:brushProperty name="width" value="0.2" units="cm"/>
      <inkml:brushProperty name="height" value="0.2" units="cm"/>
      <inkml:brushProperty name="color" value="#849398"/>
      <inkml:brushProperty name="ignorePressure" value="1"/>
    </inkml:brush>
  </inkml:definitions>
  <inkml:trace contextRef="#ctx0" brushRef="#br0">0 610,'1'-8,"1"0,0 0,0 0,1 0,0 0,0 1,7-11,4-12,102-321,-115 344,1-1,0 1,0 0,1 0,-1 0,2 0,-1 1,1-1,0 1,0 0,1 0,0 0,0 1,0 0,0 0,1 0,0 0,0 1,1 0,-1 0,1 1,-1 0,1 0,0 0,8-1,-7 1,1 0,-1 1,0-1,0 2,1-1,-1 1,1 0,0 1,-1 0,1 1,-1-1,1 2,-1-1,1 1,-1 0,0 1,0 0,0 0,0 1,-1 0,1 1,-1-1,0 1,0 1,-1-1,1 1,-1 0,10 14,-2-1,22 41,-27-43,0-1,1-1,0 0,19 20,-26-32,-1-1,1 0,-1 0,1 0,0-1,0 1,0-1,0 0,6 2,8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4T20:54:54.028"/>
    </inkml:context>
    <inkml:brush xml:id="br0">
      <inkml:brushProperty name="width" value="0.2" units="cm"/>
      <inkml:brushProperty name="height" value="0.2" units="cm"/>
      <inkml:brushProperty name="color" value="#849398"/>
      <inkml:brushProperty name="ignorePressure" value="1"/>
    </inkml:brush>
  </inkml:definitions>
  <inkml:trace contextRef="#ctx0" brushRef="#br0">2054 1,'-1'118,"-6"1,-4-1,-37 158,16-126,-32 116,53-233,-2-1,0-1,-2 0,-2 0,-39 54,-23 33,57-82,-1-1,-43 49,36-55,0-1,-2-2,0-1,-48 27,-149 67,-42 25,51 11,-31 18,206-143,1 2,1 1,2 3,2 1,1 2,-59 78,60-78,20-27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44B09-AABF-469B-85A0-8C605BF00772}"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B9146-0B4E-4A79-A066-237D375AC2E3}" type="slidenum">
              <a:rPr lang="en-US" smtClean="0"/>
              <a:t>‹#›</a:t>
            </a:fld>
            <a:endParaRPr lang="en-US"/>
          </a:p>
        </p:txBody>
      </p:sp>
    </p:spTree>
    <p:extLst>
      <p:ext uri="{BB962C8B-B14F-4D97-AF65-F5344CB8AC3E}">
        <p14:creationId xmlns:p14="http://schemas.microsoft.com/office/powerpoint/2010/main" val="132892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CB9146-0B4E-4A79-A066-237D375AC2E3}" type="slidenum">
              <a:rPr lang="en-US" smtClean="0"/>
              <a:t>3</a:t>
            </a:fld>
            <a:endParaRPr lang="en-US"/>
          </a:p>
        </p:txBody>
      </p:sp>
    </p:spTree>
    <p:extLst>
      <p:ext uri="{BB962C8B-B14F-4D97-AF65-F5344CB8AC3E}">
        <p14:creationId xmlns:p14="http://schemas.microsoft.com/office/powerpoint/2010/main" val="823274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CB9146-0B4E-4A79-A066-237D375AC2E3}" type="slidenum">
              <a:rPr lang="en-US" smtClean="0"/>
              <a:t>15</a:t>
            </a:fld>
            <a:endParaRPr lang="en-US"/>
          </a:p>
        </p:txBody>
      </p:sp>
    </p:spTree>
    <p:extLst>
      <p:ext uri="{BB962C8B-B14F-4D97-AF65-F5344CB8AC3E}">
        <p14:creationId xmlns:p14="http://schemas.microsoft.com/office/powerpoint/2010/main" val="1854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go from data to graphic? Here, we drill down to a single data point and its equivalent graphic</a:t>
            </a:r>
          </a:p>
        </p:txBody>
      </p:sp>
      <p:sp>
        <p:nvSpPr>
          <p:cNvPr id="4" name="Slide Number Placeholder 3"/>
          <p:cNvSpPr>
            <a:spLocks noGrp="1"/>
          </p:cNvSpPr>
          <p:nvPr>
            <p:ph type="sldNum" sz="quarter" idx="5"/>
          </p:nvPr>
        </p:nvSpPr>
        <p:spPr/>
        <p:txBody>
          <a:bodyPr/>
          <a:lstStyle/>
          <a:p>
            <a:fld id="{79CB9146-0B4E-4A79-A066-237D375AC2E3}" type="slidenum">
              <a:rPr lang="en-US" smtClean="0"/>
              <a:t>26</a:t>
            </a:fld>
            <a:endParaRPr lang="en-US"/>
          </a:p>
        </p:txBody>
      </p:sp>
    </p:spTree>
    <p:extLst>
      <p:ext uri="{BB962C8B-B14F-4D97-AF65-F5344CB8AC3E}">
        <p14:creationId xmlns:p14="http://schemas.microsoft.com/office/powerpoint/2010/main" val="131211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model the data and graphic using fiber bundles. Fiber bundles are </a:t>
            </a:r>
            <a:r>
              <a:rPr lang="en-US" dirty="0" err="1"/>
              <a:t>topolological</a:t>
            </a:r>
            <a:r>
              <a:rPr lang="en-US" dirty="0"/>
              <a:t> structures that allow us to encode the schema as the fiber, the continuity as the base space of the bundle, and binding maps between the two as sections</a:t>
            </a:r>
          </a:p>
        </p:txBody>
      </p:sp>
      <p:sp>
        <p:nvSpPr>
          <p:cNvPr id="4" name="Slide Number Placeholder 3"/>
          <p:cNvSpPr>
            <a:spLocks noGrp="1"/>
          </p:cNvSpPr>
          <p:nvPr>
            <p:ph type="sldNum" sz="quarter" idx="5"/>
          </p:nvPr>
        </p:nvSpPr>
        <p:spPr/>
        <p:txBody>
          <a:bodyPr/>
          <a:lstStyle/>
          <a:p>
            <a:fld id="{79CB9146-0B4E-4A79-A066-237D375AC2E3}" type="slidenum">
              <a:rPr lang="en-US" smtClean="0"/>
              <a:t>27</a:t>
            </a:fld>
            <a:endParaRPr lang="en-US"/>
          </a:p>
        </p:txBody>
      </p:sp>
    </p:spTree>
    <p:extLst>
      <p:ext uri="{BB962C8B-B14F-4D97-AF65-F5344CB8AC3E}">
        <p14:creationId xmlns:p14="http://schemas.microsoft.com/office/powerpoint/2010/main" val="395801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from data to graphic, are architecture separates visual encodings into a stand alone intermediate bundle</a:t>
            </a:r>
          </a:p>
        </p:txBody>
      </p:sp>
      <p:sp>
        <p:nvSpPr>
          <p:cNvPr id="4" name="Slide Number Placeholder 3"/>
          <p:cNvSpPr>
            <a:spLocks noGrp="1"/>
          </p:cNvSpPr>
          <p:nvPr>
            <p:ph type="sldNum" sz="quarter" idx="5"/>
          </p:nvPr>
        </p:nvSpPr>
        <p:spPr/>
        <p:txBody>
          <a:bodyPr/>
          <a:lstStyle/>
          <a:p>
            <a:fld id="{79CB9146-0B4E-4A79-A066-237D375AC2E3}" type="slidenum">
              <a:rPr lang="en-US" smtClean="0"/>
              <a:t>28</a:t>
            </a:fld>
            <a:endParaRPr lang="en-US"/>
          </a:p>
        </p:txBody>
      </p:sp>
    </p:spTree>
    <p:extLst>
      <p:ext uri="{BB962C8B-B14F-4D97-AF65-F5344CB8AC3E}">
        <p14:creationId xmlns:p14="http://schemas.microsoft.com/office/powerpoint/2010/main" val="180246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model the data to graphic transformation as the set of maps between bundles. As shown here, these maps act on sections, which means that every field in the data point is included in the visual encoding and assembly into visual element stages. Components that map  graphic to data, such as many </a:t>
            </a:r>
            <a:r>
              <a:rPr lang="en-US" dirty="0" err="1"/>
              <a:t>interactiions</a:t>
            </a:r>
            <a:r>
              <a:rPr lang="en-US" dirty="0"/>
              <a:t>, are constrained such that the have to preserve the location of every point k relative to the other points in the map</a:t>
            </a:r>
          </a:p>
        </p:txBody>
      </p:sp>
      <p:sp>
        <p:nvSpPr>
          <p:cNvPr id="4" name="Slide Number Placeholder 3"/>
          <p:cNvSpPr>
            <a:spLocks noGrp="1"/>
          </p:cNvSpPr>
          <p:nvPr>
            <p:ph type="sldNum" sz="quarter" idx="5"/>
          </p:nvPr>
        </p:nvSpPr>
        <p:spPr/>
        <p:txBody>
          <a:bodyPr/>
          <a:lstStyle/>
          <a:p>
            <a:fld id="{79CB9146-0B4E-4A79-A066-237D375AC2E3}" type="slidenum">
              <a:rPr lang="en-US" smtClean="0"/>
              <a:t>29</a:t>
            </a:fld>
            <a:endParaRPr lang="en-US"/>
          </a:p>
        </p:txBody>
      </p:sp>
    </p:spTree>
    <p:extLst>
      <p:ext uri="{BB962C8B-B14F-4D97-AF65-F5344CB8AC3E}">
        <p14:creationId xmlns:p14="http://schemas.microsoft.com/office/powerpoint/2010/main" val="341682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data point takes up a region in screen space, so the visual encoding for the data is mapped over the whole region S and then assembled into the visual element.</a:t>
            </a:r>
          </a:p>
        </p:txBody>
      </p:sp>
      <p:sp>
        <p:nvSpPr>
          <p:cNvPr id="4" name="Slide Number Placeholder 3"/>
          <p:cNvSpPr>
            <a:spLocks noGrp="1"/>
          </p:cNvSpPr>
          <p:nvPr>
            <p:ph type="sldNum" sz="quarter" idx="5"/>
          </p:nvPr>
        </p:nvSpPr>
        <p:spPr/>
        <p:txBody>
          <a:bodyPr/>
          <a:lstStyle/>
          <a:p>
            <a:fld id="{79CB9146-0B4E-4A79-A066-237D375AC2E3}" type="slidenum">
              <a:rPr lang="en-US" smtClean="0"/>
              <a:t>30</a:t>
            </a:fld>
            <a:endParaRPr lang="en-US"/>
          </a:p>
        </p:txBody>
      </p:sp>
    </p:spTree>
    <p:extLst>
      <p:ext uri="{BB962C8B-B14F-4D97-AF65-F5344CB8AC3E}">
        <p14:creationId xmlns:p14="http://schemas.microsoft.com/office/powerpoint/2010/main" val="3949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5959-7B38-46F9-B813-28C8E5F2ED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9CA090-EAD2-46F7-BF8C-C816CD99F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E5B1F-B672-4A8A-84C5-1DA788730C42}"/>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5" name="Footer Placeholder 4">
            <a:extLst>
              <a:ext uri="{FF2B5EF4-FFF2-40B4-BE49-F238E27FC236}">
                <a16:creationId xmlns:a16="http://schemas.microsoft.com/office/drawing/2014/main" id="{F9A532F1-5AAB-4693-B8CD-A463E2B0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36840-BF47-480D-9AFE-D49185F759F6}"/>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135909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2E4E-AB70-4849-9782-2CF59DCA7A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EF7341-BC60-4A4F-A49F-C9CBE9A54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45C62-2460-4B35-98E2-635864663733}"/>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5" name="Footer Placeholder 4">
            <a:extLst>
              <a:ext uri="{FF2B5EF4-FFF2-40B4-BE49-F238E27FC236}">
                <a16:creationId xmlns:a16="http://schemas.microsoft.com/office/drawing/2014/main" id="{55D359EE-FEF8-402D-A491-C90B298B4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AE8D9-676E-48E2-B5FC-E73C668D9672}"/>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321989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D4B78-B0A0-4E91-9DC9-8A7A92753B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91D8D-2F3B-43BF-A935-4C2710E21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3DE22-6FC5-433F-B20E-0F0643740498}"/>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5" name="Footer Placeholder 4">
            <a:extLst>
              <a:ext uri="{FF2B5EF4-FFF2-40B4-BE49-F238E27FC236}">
                <a16:creationId xmlns:a16="http://schemas.microsoft.com/office/drawing/2014/main" id="{0D1A7C6F-19BA-4638-A2A8-FDD180630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B6EE1-C0C8-43D7-A13B-64555388D057}"/>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30691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3C05-BD27-4D95-965C-BCF2586AE5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78AD3-E212-4168-B7F4-D9EDCE9AE0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48DB6-3ACC-4AD4-A1F7-A2F8D7B6B9DE}"/>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5" name="Footer Placeholder 4">
            <a:extLst>
              <a:ext uri="{FF2B5EF4-FFF2-40B4-BE49-F238E27FC236}">
                <a16:creationId xmlns:a16="http://schemas.microsoft.com/office/drawing/2014/main" id="{E55D7EB5-3FA3-41BC-84FB-F3D254A9D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E6857-05A0-43BB-AA43-27F7AB26C305}"/>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19556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F3AE-BA23-439A-BEBC-EE58C372F4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6F7BEF-2D4D-47DC-8D9E-AF34E19B7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9E5A1-9D15-4586-A771-5B752A69CC44}"/>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5" name="Footer Placeholder 4">
            <a:extLst>
              <a:ext uri="{FF2B5EF4-FFF2-40B4-BE49-F238E27FC236}">
                <a16:creationId xmlns:a16="http://schemas.microsoft.com/office/drawing/2014/main" id="{921A9C0E-7D7F-45B7-A58D-B317831D4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0C60-5D80-446B-B177-B8AC628044A3}"/>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249984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D755-8508-4A46-92CE-28300C3A7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D9E2E-3228-4C45-81F4-E59B0E3956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BEF22-3ABC-4E17-9C3A-115D2DBA54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3FD27-E382-4CE5-B76D-18ED590C1CDF}"/>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6" name="Footer Placeholder 5">
            <a:extLst>
              <a:ext uri="{FF2B5EF4-FFF2-40B4-BE49-F238E27FC236}">
                <a16:creationId xmlns:a16="http://schemas.microsoft.com/office/drawing/2014/main" id="{3174860C-2504-4845-B35E-F339BF2EC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84E53-A37E-4938-8344-8CDEBD31F4AD}"/>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390023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E342-0654-4ADC-AE3A-A78AF1540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A3DDE7-523C-464D-A567-C9CBE0CA7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C8C34-0EF5-4B24-B14C-CF81D8DA1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40D57F-E050-4D53-8441-8CFF21340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2F9CB-0011-45D8-B5AB-0A1EB1C445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C21579-23AF-47B1-8011-4D9907A18776}"/>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8" name="Footer Placeholder 7">
            <a:extLst>
              <a:ext uri="{FF2B5EF4-FFF2-40B4-BE49-F238E27FC236}">
                <a16:creationId xmlns:a16="http://schemas.microsoft.com/office/drawing/2014/main" id="{77F7BFF9-2D0E-47D4-AA93-ED6ACBD155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2E2ED4-995F-4AF5-B30C-90402A028B21}"/>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6049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C6D8-2565-4067-9E6F-617CA5C186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2C4E96-4027-4FA1-883E-F5CE8553AA86}"/>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4" name="Footer Placeholder 3">
            <a:extLst>
              <a:ext uri="{FF2B5EF4-FFF2-40B4-BE49-F238E27FC236}">
                <a16:creationId xmlns:a16="http://schemas.microsoft.com/office/drawing/2014/main" id="{02F65060-8906-41D9-9D54-C5AB6FAB98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7752EC-4E8B-4096-A36C-981F9B93971E}"/>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373587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F8217-0C49-4AA6-9938-24DD854EAC35}"/>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3" name="Footer Placeholder 2">
            <a:extLst>
              <a:ext uri="{FF2B5EF4-FFF2-40B4-BE49-F238E27FC236}">
                <a16:creationId xmlns:a16="http://schemas.microsoft.com/office/drawing/2014/main" id="{F0F3F34B-84B9-47FF-B1C5-E9D4CB823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325ADE-AFF2-44B8-BC01-4004F54996E8}"/>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94249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DC09-743F-444B-BA99-29E6AD3A0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73D6ED-0B68-4FE4-9787-146F07078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7076D5-51B3-43D2-9817-1BF017C86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911FE-524C-4AFE-9BBD-8108A3EA71C1}"/>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6" name="Footer Placeholder 5">
            <a:extLst>
              <a:ext uri="{FF2B5EF4-FFF2-40B4-BE49-F238E27FC236}">
                <a16:creationId xmlns:a16="http://schemas.microsoft.com/office/drawing/2014/main" id="{9B5A5248-F374-496A-A013-4BF6B6C2E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A4769-C1AF-4961-9CCC-CFEBE04ED9EF}"/>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272579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0737-E512-4400-8EC8-8E0BAE612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2451FD-87DC-4D8A-98C3-0D806F846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2C78C4-F698-4072-85C6-46AC052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11E9B-7BF7-478B-B6A1-C0113A06AAB7}"/>
              </a:ext>
            </a:extLst>
          </p:cNvPr>
          <p:cNvSpPr>
            <a:spLocks noGrp="1"/>
          </p:cNvSpPr>
          <p:nvPr>
            <p:ph type="dt" sz="half" idx="10"/>
          </p:nvPr>
        </p:nvSpPr>
        <p:spPr/>
        <p:txBody>
          <a:bodyPr/>
          <a:lstStyle/>
          <a:p>
            <a:fld id="{643E6671-CB4B-433F-A30B-AEAEAE894B3A}" type="datetimeFigureOut">
              <a:rPr lang="en-US" smtClean="0"/>
              <a:t>6/9/2021</a:t>
            </a:fld>
            <a:endParaRPr lang="en-US"/>
          </a:p>
        </p:txBody>
      </p:sp>
      <p:sp>
        <p:nvSpPr>
          <p:cNvPr id="6" name="Footer Placeholder 5">
            <a:extLst>
              <a:ext uri="{FF2B5EF4-FFF2-40B4-BE49-F238E27FC236}">
                <a16:creationId xmlns:a16="http://schemas.microsoft.com/office/drawing/2014/main" id="{F563A48F-EC40-4830-B604-3A3B47464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FF9B97-6665-4D60-B610-E02B6320DB23}"/>
              </a:ext>
            </a:extLst>
          </p:cNvPr>
          <p:cNvSpPr>
            <a:spLocks noGrp="1"/>
          </p:cNvSpPr>
          <p:nvPr>
            <p:ph type="sldNum" sz="quarter" idx="12"/>
          </p:nvPr>
        </p:nvSpPr>
        <p:spPr/>
        <p:txBody>
          <a:bodyPr/>
          <a:lstStyle/>
          <a:p>
            <a:fld id="{99257803-A7AC-424D-B0F8-274D8491C6DA}" type="slidenum">
              <a:rPr lang="en-US" smtClean="0"/>
              <a:t>‹#›</a:t>
            </a:fld>
            <a:endParaRPr lang="en-US"/>
          </a:p>
        </p:txBody>
      </p:sp>
    </p:spTree>
    <p:extLst>
      <p:ext uri="{BB962C8B-B14F-4D97-AF65-F5344CB8AC3E}">
        <p14:creationId xmlns:p14="http://schemas.microsoft.com/office/powerpoint/2010/main" val="136597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20CA3-A758-40A4-B583-5693B0AA8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0533C9-8D5A-479F-AD19-38868EEC7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862A8-DB93-4B2E-B4F2-7111F6D4FC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E6671-CB4B-433F-A30B-AEAEAE894B3A}" type="datetimeFigureOut">
              <a:rPr lang="en-US" smtClean="0"/>
              <a:t>6/9/2021</a:t>
            </a:fld>
            <a:endParaRPr lang="en-US"/>
          </a:p>
        </p:txBody>
      </p:sp>
      <p:sp>
        <p:nvSpPr>
          <p:cNvPr id="5" name="Footer Placeholder 4">
            <a:extLst>
              <a:ext uri="{FF2B5EF4-FFF2-40B4-BE49-F238E27FC236}">
                <a16:creationId xmlns:a16="http://schemas.microsoft.com/office/drawing/2014/main" id="{12E21C30-3D0C-4B0C-8C15-25E66ADDE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5E760B-2D98-4A19-918A-57BBA18A3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57803-A7AC-424D-B0F8-274D8491C6DA}" type="slidenum">
              <a:rPr lang="en-US" smtClean="0"/>
              <a:t>‹#›</a:t>
            </a:fld>
            <a:endParaRPr lang="en-US"/>
          </a:p>
        </p:txBody>
      </p:sp>
    </p:spTree>
    <p:extLst>
      <p:ext uri="{BB962C8B-B14F-4D97-AF65-F5344CB8AC3E}">
        <p14:creationId xmlns:p14="http://schemas.microsoft.com/office/powerpoint/2010/main" val="1575885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8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82.png"/><Relationship Id="rId4" Type="http://schemas.openxmlformats.org/officeDocument/2006/relationships/image" Target="../media/image79.png"/><Relationship Id="rId9" Type="http://schemas.openxmlformats.org/officeDocument/2006/relationships/customXml" Target="../ink/ink5.xml"/></Relationships>
</file>

<file path=ppt/slides/_rels/slide21.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customXml" Target="../ink/ink8.xml"/><Relationship Id="rId10" Type="http://schemas.openxmlformats.org/officeDocument/2006/relationships/image" Target="../media/image88.png"/><Relationship Id="rId4" Type="http://schemas.openxmlformats.org/officeDocument/2006/relationships/image" Target="../media/image85.png"/><Relationship Id="rId9" Type="http://schemas.openxmlformats.org/officeDocument/2006/relationships/customXml" Target="../ink/ink10.xml"/></Relationships>
</file>

<file path=ppt/slides/_rels/slide22.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customXml" Target="../ink/ink16.xml"/><Relationship Id="rId18" Type="http://schemas.openxmlformats.org/officeDocument/2006/relationships/image" Target="../media/image96.png"/><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93.png"/><Relationship Id="rId17" Type="http://schemas.openxmlformats.org/officeDocument/2006/relationships/customXml" Target="../ink/ink18.xml"/><Relationship Id="rId2" Type="http://schemas.openxmlformats.org/officeDocument/2006/relationships/image" Target="../media/image13.png"/><Relationship Id="rId16" Type="http://schemas.openxmlformats.org/officeDocument/2006/relationships/image" Target="../media/image95.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15.xml"/><Relationship Id="rId5" Type="http://schemas.openxmlformats.org/officeDocument/2006/relationships/customXml" Target="../ink/ink12.xml"/><Relationship Id="rId15" Type="http://schemas.openxmlformats.org/officeDocument/2006/relationships/customXml" Target="../ink/ink17.xml"/><Relationship Id="rId10" Type="http://schemas.openxmlformats.org/officeDocument/2006/relationships/image" Target="../media/image92.png"/><Relationship Id="rId19" Type="http://schemas.openxmlformats.org/officeDocument/2006/relationships/customXml" Target="../ink/ink19.xml"/><Relationship Id="rId4" Type="http://schemas.openxmlformats.org/officeDocument/2006/relationships/image" Target="../media/image89.png"/><Relationship Id="rId9" Type="http://schemas.openxmlformats.org/officeDocument/2006/relationships/customXml" Target="../ink/ink14.xml"/><Relationship Id="rId14" Type="http://schemas.openxmlformats.org/officeDocument/2006/relationships/image" Target="../media/image94.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Data Visualization</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extLst>
              <p:ext uri="{D42A27DB-BD31-4B8C-83A1-F6EECF244321}">
                <p14:modId xmlns:p14="http://schemas.microsoft.com/office/powerpoint/2010/main" val="276453703"/>
              </p:ext>
            </p:extLst>
          </p:nvPr>
        </p:nvGraphicFramePr>
        <p:xfrm>
          <a:off x="838200" y="1690688"/>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236910" y="3592597"/>
            <a:ext cx="9435101" cy="1998228"/>
          </a:xfrm>
          <a:prstGeom prst="curvedUp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18360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F3550E46-8672-4D30-B9E1-0B5AC7238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425196"/>
            <a:ext cx="10905066" cy="4007608"/>
          </a:xfrm>
          <a:prstGeom prst="rect">
            <a:avLst/>
          </a:prstGeom>
        </p:spPr>
      </p:pic>
    </p:spTree>
    <p:extLst>
      <p:ext uri="{BB962C8B-B14F-4D97-AF65-F5344CB8AC3E}">
        <p14:creationId xmlns:p14="http://schemas.microsoft.com/office/powerpoint/2010/main" val="164172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How is this continuity preserved</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extLst>
              <p:ext uri="{D42A27DB-BD31-4B8C-83A1-F6EECF244321}">
                <p14:modId xmlns:p14="http://schemas.microsoft.com/office/powerpoint/2010/main" val="431090757"/>
              </p:ext>
            </p:extLst>
          </p:nvPr>
        </p:nvGraphicFramePr>
        <p:xfrm>
          <a:off x="958516" y="884572"/>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323474" y="2873885"/>
            <a:ext cx="9910010" cy="3057622"/>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B1FE0F1C-4D00-4096-9D4C-165EEAD0D24E}"/>
              </a:ext>
            </a:extLst>
          </p:cNvPr>
          <p:cNvGrpSpPr/>
          <p:nvPr/>
        </p:nvGrpSpPr>
        <p:grpSpPr>
          <a:xfrm>
            <a:off x="2887579" y="1928094"/>
            <a:ext cx="2033337" cy="955652"/>
            <a:chOff x="2887579" y="1928094"/>
            <a:chExt cx="2033337" cy="955652"/>
          </a:xfrm>
        </p:grpSpPr>
        <p:sp>
          <p:nvSpPr>
            <p:cNvPr id="13" name="Arrow: Right 12">
              <a:extLst>
                <a:ext uri="{FF2B5EF4-FFF2-40B4-BE49-F238E27FC236}">
                  <a16:creationId xmlns:a16="http://schemas.microsoft.com/office/drawing/2014/main" id="{C7909514-D251-4AE5-B8CF-0B3AB34EC0FE}"/>
                </a:ext>
              </a:extLst>
            </p:cNvPr>
            <p:cNvSpPr/>
            <p:nvPr/>
          </p:nvSpPr>
          <p:spPr>
            <a:xfrm>
              <a:off x="2887579" y="2574849"/>
              <a:ext cx="2033337" cy="308897"/>
            </a:xfrm>
            <a:prstGeom prst="right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F931857-48ED-45E9-9E4A-D99026FD9901}"/>
                </a:ext>
              </a:extLst>
            </p:cNvPr>
            <p:cNvSpPr/>
            <p:nvPr/>
          </p:nvSpPr>
          <p:spPr>
            <a:xfrm>
              <a:off x="2887579" y="2265952"/>
              <a:ext cx="2033337" cy="308897"/>
            </a:xfrm>
            <a:prstGeom prst="right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7FEB999-FAF7-4821-9611-C908D22EC1B9}"/>
                </a:ext>
              </a:extLst>
            </p:cNvPr>
            <p:cNvSpPr/>
            <p:nvPr/>
          </p:nvSpPr>
          <p:spPr>
            <a:xfrm>
              <a:off x="2887579" y="1928094"/>
              <a:ext cx="2033337" cy="308897"/>
            </a:xfrm>
            <a:prstGeom prst="right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2384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Background pattern&#10;&#10;Description automatically generated with low confidence">
            <a:extLst>
              <a:ext uri="{FF2B5EF4-FFF2-40B4-BE49-F238E27FC236}">
                <a16:creationId xmlns:a16="http://schemas.microsoft.com/office/drawing/2014/main" id="{CFE8917B-4D74-41AE-B2CE-3D2A3EEA8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984079"/>
            <a:ext cx="10905066" cy="2889842"/>
          </a:xfrm>
          <a:prstGeom prst="rect">
            <a:avLst/>
          </a:prstGeom>
        </p:spPr>
      </p:pic>
    </p:spTree>
    <p:extLst>
      <p:ext uri="{BB962C8B-B14F-4D97-AF65-F5344CB8AC3E}">
        <p14:creationId xmlns:p14="http://schemas.microsoft.com/office/powerpoint/2010/main" val="333362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device&#10;&#10;Description automatically generated">
            <a:extLst>
              <a:ext uri="{FF2B5EF4-FFF2-40B4-BE49-F238E27FC236}">
                <a16:creationId xmlns:a16="http://schemas.microsoft.com/office/drawing/2014/main" id="{E087750D-E7DB-4254-9AFC-84CC5BD2F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24973"/>
            <a:ext cx="10905066" cy="2808054"/>
          </a:xfrm>
          <a:prstGeom prst="rect">
            <a:avLst/>
          </a:prstGeom>
        </p:spPr>
      </p:pic>
    </p:spTree>
    <p:extLst>
      <p:ext uri="{BB962C8B-B14F-4D97-AF65-F5344CB8AC3E}">
        <p14:creationId xmlns:p14="http://schemas.microsoft.com/office/powerpoint/2010/main" val="310694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3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57A417A6-39EE-476A-B8F0-5958E83D1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38604"/>
            <a:ext cx="10905066" cy="2780791"/>
          </a:xfrm>
          <a:prstGeom prst="rect">
            <a:avLst/>
          </a:prstGeom>
        </p:spPr>
      </p:pic>
    </p:spTree>
    <p:extLst>
      <p:ext uri="{BB962C8B-B14F-4D97-AF65-F5344CB8AC3E}">
        <p14:creationId xmlns:p14="http://schemas.microsoft.com/office/powerpoint/2010/main" val="74353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istogram&#10;&#10;Description automatically generated with medium confidence">
            <a:extLst>
              <a:ext uri="{FF2B5EF4-FFF2-40B4-BE49-F238E27FC236}">
                <a16:creationId xmlns:a16="http://schemas.microsoft.com/office/drawing/2014/main" id="{31BC2E59-4BB7-4762-BA56-1149F28CA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2038604"/>
            <a:ext cx="10905066" cy="2780791"/>
          </a:xfrm>
          <a:prstGeom prst="rect">
            <a:avLst/>
          </a:prstGeom>
        </p:spPr>
      </p:pic>
    </p:spTree>
    <p:extLst>
      <p:ext uri="{BB962C8B-B14F-4D97-AF65-F5344CB8AC3E}">
        <p14:creationId xmlns:p14="http://schemas.microsoft.com/office/powerpoint/2010/main" val="287551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viz libraries implement the arrows</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extLst>
              <p:ext uri="{D42A27DB-BD31-4B8C-83A1-F6EECF244321}">
                <p14:modId xmlns:p14="http://schemas.microsoft.com/office/powerpoint/2010/main" val="1984989076"/>
              </p:ext>
            </p:extLst>
          </p:nvPr>
        </p:nvGraphicFramePr>
        <p:xfrm>
          <a:off x="958516" y="884572"/>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323474" y="2873885"/>
            <a:ext cx="9910010" cy="3057622"/>
          </a:xfrm>
          <a:prstGeom prst="curvedUpArrow">
            <a:avLst/>
          </a:prstGeom>
          <a:solidFill>
            <a:srgbClr val="E6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Right 12">
            <a:extLst>
              <a:ext uri="{FF2B5EF4-FFF2-40B4-BE49-F238E27FC236}">
                <a16:creationId xmlns:a16="http://schemas.microsoft.com/office/drawing/2014/main" id="{C7909514-D251-4AE5-B8CF-0B3AB34EC0FE}"/>
              </a:ext>
            </a:extLst>
          </p:cNvPr>
          <p:cNvSpPr/>
          <p:nvPr/>
        </p:nvSpPr>
        <p:spPr>
          <a:xfrm>
            <a:off x="2743200" y="2574849"/>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F931857-48ED-45E9-9E4A-D99026FD9901}"/>
              </a:ext>
            </a:extLst>
          </p:cNvPr>
          <p:cNvSpPr/>
          <p:nvPr/>
        </p:nvSpPr>
        <p:spPr>
          <a:xfrm>
            <a:off x="2743200" y="2265952"/>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7FEB999-FAF7-4821-9611-C908D22EC1B9}"/>
              </a:ext>
            </a:extLst>
          </p:cNvPr>
          <p:cNvSpPr/>
          <p:nvPr/>
        </p:nvSpPr>
        <p:spPr>
          <a:xfrm>
            <a:off x="2743200" y="1928094"/>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FB1905-014E-4F7C-893C-8F751BC8B1B6}"/>
              </a:ext>
            </a:extLst>
          </p:cNvPr>
          <p:cNvSpPr txBox="1"/>
          <p:nvPr/>
        </p:nvSpPr>
        <p:spPr>
          <a:xfrm>
            <a:off x="2743200" y="2105545"/>
            <a:ext cx="1917154" cy="584775"/>
          </a:xfrm>
          <a:prstGeom prst="rect">
            <a:avLst/>
          </a:prstGeom>
          <a:noFill/>
        </p:spPr>
        <p:txBody>
          <a:bodyPr wrap="square" rtlCol="0">
            <a:spAutoFit/>
          </a:bodyPr>
          <a:lstStyle/>
          <a:p>
            <a:r>
              <a:rPr lang="en-US" sz="3200" dirty="0">
                <a:solidFill>
                  <a:schemeClr val="bg1"/>
                </a:solidFill>
                <a:highlight>
                  <a:srgbClr val="800080"/>
                </a:highlight>
              </a:rPr>
              <a:t>Transform</a:t>
            </a:r>
          </a:p>
        </p:txBody>
      </p:sp>
    </p:spTree>
    <p:extLst>
      <p:ext uri="{BB962C8B-B14F-4D97-AF65-F5344CB8AC3E}">
        <p14:creationId xmlns:p14="http://schemas.microsoft.com/office/powerpoint/2010/main" val="1869732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C0F811-9EB6-489D-90DC-CDAC1161BC28}"/>
              </a:ext>
            </a:extLst>
          </p:cNvPr>
          <p:cNvSpPr>
            <a:spLocks noGrp="1"/>
          </p:cNvSpPr>
          <p:nvPr>
            <p:ph type="title"/>
          </p:nvPr>
        </p:nvSpPr>
        <p:spPr/>
        <p:txBody>
          <a:bodyPr/>
          <a:lstStyle/>
          <a:p>
            <a:r>
              <a:rPr lang="en-US" dirty="0"/>
              <a:t>What sorts of viz are easier in this framework?</a:t>
            </a:r>
          </a:p>
        </p:txBody>
      </p:sp>
      <p:sp>
        <p:nvSpPr>
          <p:cNvPr id="5" name="Text Placeholder 4">
            <a:extLst>
              <a:ext uri="{FF2B5EF4-FFF2-40B4-BE49-F238E27FC236}">
                <a16:creationId xmlns:a16="http://schemas.microsoft.com/office/drawing/2014/main" id="{88FFBA64-69D2-4B3C-8A2D-98A42B0B6E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42995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Content Placeholder 15" descr="Chart, scatter chart&#10;&#10;Description automatically generated">
            <a:extLst>
              <a:ext uri="{FF2B5EF4-FFF2-40B4-BE49-F238E27FC236}">
                <a16:creationId xmlns:a16="http://schemas.microsoft.com/office/drawing/2014/main" id="{0CA6D1B1-51E3-41AC-9369-BF8F55A0E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01562"/>
            <a:ext cx="5801784" cy="4351338"/>
          </a:xfrm>
        </p:spPr>
      </p:pic>
      <p:sp>
        <p:nvSpPr>
          <p:cNvPr id="17" name="Arrow: Right 16">
            <a:extLst>
              <a:ext uri="{FF2B5EF4-FFF2-40B4-BE49-F238E27FC236}">
                <a16:creationId xmlns:a16="http://schemas.microsoft.com/office/drawing/2014/main" id="{46ACE47F-273B-4E59-96BB-F11C4045C79E}"/>
              </a:ext>
            </a:extLst>
          </p:cNvPr>
          <p:cNvSpPr/>
          <p:nvPr/>
        </p:nvSpPr>
        <p:spPr>
          <a:xfrm>
            <a:off x="4220974" y="3429000"/>
            <a:ext cx="1457931" cy="134850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7849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 scatter chart&#10;&#10;Description automatically generated">
            <a:extLst>
              <a:ext uri="{FF2B5EF4-FFF2-40B4-BE49-F238E27FC236}">
                <a16:creationId xmlns:a16="http://schemas.microsoft.com/office/drawing/2014/main" id="{0CA6D1B1-51E3-41AC-9369-BF8F55A0E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5" y="643466"/>
            <a:ext cx="7428089" cy="557106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F45538C-47CC-4F12-9BAE-5DCD35D5F7CE}"/>
                  </a:ext>
                </a:extLst>
              </p14:cNvPr>
              <p14:cNvContentPartPr/>
              <p14:nvPr/>
            </p14:nvContentPartPr>
            <p14:xfrm>
              <a:off x="3400950" y="2332387"/>
              <a:ext cx="1674000" cy="2406600"/>
            </p14:xfrm>
          </p:contentPart>
        </mc:Choice>
        <mc:Fallback xmlns="">
          <p:pic>
            <p:nvPicPr>
              <p:cNvPr id="3" name="Ink 2">
                <a:extLst>
                  <a:ext uri="{FF2B5EF4-FFF2-40B4-BE49-F238E27FC236}">
                    <a16:creationId xmlns:a16="http://schemas.microsoft.com/office/drawing/2014/main" id="{0F45538C-47CC-4F12-9BAE-5DCD35D5F7CE}"/>
                  </a:ext>
                </a:extLst>
              </p:cNvPr>
              <p:cNvPicPr/>
              <p:nvPr/>
            </p:nvPicPr>
            <p:blipFill>
              <a:blip r:embed="rId4"/>
              <a:stretch>
                <a:fillRect/>
              </a:stretch>
            </p:blipFill>
            <p:spPr>
              <a:xfrm>
                <a:off x="3337950" y="2269747"/>
                <a:ext cx="1799640" cy="2532240"/>
              </a:xfrm>
              <a:prstGeom prst="rect">
                <a:avLst/>
              </a:prstGeom>
            </p:spPr>
          </p:pic>
        </mc:Fallback>
      </mc:AlternateContent>
    </p:spTree>
    <p:extLst>
      <p:ext uri="{BB962C8B-B14F-4D97-AF65-F5344CB8AC3E}">
        <p14:creationId xmlns:p14="http://schemas.microsoft.com/office/powerpoint/2010/main" val="307237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58DE-4AA8-4D17-B3D9-447DD4DB1018}"/>
              </a:ext>
            </a:extLst>
          </p:cNvPr>
          <p:cNvSpPr>
            <a:spLocks noGrp="1"/>
          </p:cNvSpPr>
          <p:nvPr>
            <p:ph type="title"/>
          </p:nvPr>
        </p:nvSpPr>
        <p:spPr/>
        <p:txBody>
          <a:bodyPr/>
          <a:lstStyle/>
          <a:p>
            <a:pPr algn="ctr"/>
            <a:r>
              <a:rPr lang="en-US" dirty="0"/>
              <a:t>viz libraries implement the arrows</a:t>
            </a:r>
          </a:p>
        </p:txBody>
      </p:sp>
      <p:graphicFrame>
        <p:nvGraphicFramePr>
          <p:cNvPr id="4" name="Content Placeholder 3">
            <a:extLst>
              <a:ext uri="{FF2B5EF4-FFF2-40B4-BE49-F238E27FC236}">
                <a16:creationId xmlns:a16="http://schemas.microsoft.com/office/drawing/2014/main" id="{27281DDF-13F9-4178-B1F8-F23A1B4A5F41}"/>
              </a:ext>
            </a:extLst>
          </p:cNvPr>
          <p:cNvGraphicFramePr>
            <a:graphicFrameLocks noGrp="1"/>
          </p:cNvGraphicFramePr>
          <p:nvPr>
            <p:ph idx="1"/>
            <p:extLst>
              <p:ext uri="{D42A27DB-BD31-4B8C-83A1-F6EECF244321}">
                <p14:modId xmlns:p14="http://schemas.microsoft.com/office/powerpoint/2010/main" val="3725937072"/>
              </p:ext>
            </p:extLst>
          </p:nvPr>
        </p:nvGraphicFramePr>
        <p:xfrm>
          <a:off x="958516" y="884572"/>
          <a:ext cx="10515600" cy="2998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Curved Up 2">
            <a:extLst>
              <a:ext uri="{FF2B5EF4-FFF2-40B4-BE49-F238E27FC236}">
                <a16:creationId xmlns:a16="http://schemas.microsoft.com/office/drawing/2014/main" id="{EBBEFB31-C822-43FD-AB3D-AC4D89978DBB}"/>
              </a:ext>
            </a:extLst>
          </p:cNvPr>
          <p:cNvSpPr/>
          <p:nvPr/>
        </p:nvSpPr>
        <p:spPr>
          <a:xfrm flipH="1">
            <a:off x="1323474" y="2873885"/>
            <a:ext cx="9910010" cy="3057622"/>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Right 12">
            <a:extLst>
              <a:ext uri="{FF2B5EF4-FFF2-40B4-BE49-F238E27FC236}">
                <a16:creationId xmlns:a16="http://schemas.microsoft.com/office/drawing/2014/main" id="{C7909514-D251-4AE5-B8CF-0B3AB34EC0FE}"/>
              </a:ext>
            </a:extLst>
          </p:cNvPr>
          <p:cNvSpPr/>
          <p:nvPr/>
        </p:nvSpPr>
        <p:spPr>
          <a:xfrm>
            <a:off x="3116179" y="2622884"/>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F931857-48ED-45E9-9E4A-D99026FD9901}"/>
              </a:ext>
            </a:extLst>
          </p:cNvPr>
          <p:cNvSpPr/>
          <p:nvPr/>
        </p:nvSpPr>
        <p:spPr>
          <a:xfrm>
            <a:off x="3116179" y="2313987"/>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7FEB999-FAF7-4821-9611-C908D22EC1B9}"/>
              </a:ext>
            </a:extLst>
          </p:cNvPr>
          <p:cNvSpPr/>
          <p:nvPr/>
        </p:nvSpPr>
        <p:spPr>
          <a:xfrm>
            <a:off x="3116179" y="1976129"/>
            <a:ext cx="2033337" cy="308897"/>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BFB1905-014E-4F7C-893C-8F751BC8B1B6}"/>
              </a:ext>
            </a:extLst>
          </p:cNvPr>
          <p:cNvSpPr txBox="1"/>
          <p:nvPr/>
        </p:nvSpPr>
        <p:spPr>
          <a:xfrm>
            <a:off x="3116179" y="2153580"/>
            <a:ext cx="1917154" cy="584775"/>
          </a:xfrm>
          <a:prstGeom prst="rect">
            <a:avLst/>
          </a:prstGeom>
          <a:noFill/>
        </p:spPr>
        <p:txBody>
          <a:bodyPr wrap="square" rtlCol="0">
            <a:spAutoFit/>
          </a:bodyPr>
          <a:lstStyle/>
          <a:p>
            <a:r>
              <a:rPr lang="en-US" sz="3200" dirty="0">
                <a:solidFill>
                  <a:schemeClr val="bg1"/>
                </a:solidFill>
                <a:highlight>
                  <a:srgbClr val="800080"/>
                </a:highlight>
              </a:rPr>
              <a:t>Transform</a:t>
            </a:r>
          </a:p>
        </p:txBody>
      </p:sp>
    </p:spTree>
    <p:extLst>
      <p:ext uri="{BB962C8B-B14F-4D97-AF65-F5344CB8AC3E}">
        <p14:creationId xmlns:p14="http://schemas.microsoft.com/office/powerpoint/2010/main" val="308061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 scatter chart&#10;&#10;Description automatically generated">
            <a:extLst>
              <a:ext uri="{FF2B5EF4-FFF2-40B4-BE49-F238E27FC236}">
                <a16:creationId xmlns:a16="http://schemas.microsoft.com/office/drawing/2014/main" id="{0CA6D1B1-51E3-41AC-9369-BF8F55A0E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5" y="643466"/>
            <a:ext cx="7428089" cy="557106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F45538C-47CC-4F12-9BAE-5DCD35D5F7CE}"/>
                  </a:ext>
                </a:extLst>
              </p14:cNvPr>
              <p14:cNvContentPartPr/>
              <p14:nvPr/>
            </p14:nvContentPartPr>
            <p14:xfrm>
              <a:off x="3400950" y="2332387"/>
              <a:ext cx="1674000" cy="2406600"/>
            </p14:xfrm>
          </p:contentPart>
        </mc:Choice>
        <mc:Fallback xmlns="">
          <p:pic>
            <p:nvPicPr>
              <p:cNvPr id="3" name="Ink 2">
                <a:extLst>
                  <a:ext uri="{FF2B5EF4-FFF2-40B4-BE49-F238E27FC236}">
                    <a16:creationId xmlns:a16="http://schemas.microsoft.com/office/drawing/2014/main" id="{0F45538C-47CC-4F12-9BAE-5DCD35D5F7CE}"/>
                  </a:ext>
                </a:extLst>
              </p:cNvPr>
              <p:cNvPicPr/>
              <p:nvPr/>
            </p:nvPicPr>
            <p:blipFill>
              <a:blip r:embed="rId4"/>
              <a:stretch>
                <a:fillRect/>
              </a:stretch>
            </p:blipFill>
            <p:spPr>
              <a:xfrm>
                <a:off x="3337950" y="2269387"/>
                <a:ext cx="1799640" cy="2532240"/>
              </a:xfrm>
              <a:prstGeom prst="rect">
                <a:avLst/>
              </a:prstGeom>
            </p:spPr>
          </p:pic>
        </mc:Fallback>
      </mc:AlternateContent>
      <p:grpSp>
        <p:nvGrpSpPr>
          <p:cNvPr id="6" name="Group 5">
            <a:extLst>
              <a:ext uri="{FF2B5EF4-FFF2-40B4-BE49-F238E27FC236}">
                <a16:creationId xmlns:a16="http://schemas.microsoft.com/office/drawing/2014/main" id="{3A696955-A4C3-4681-9B77-06D9CE409DF4}"/>
              </a:ext>
            </a:extLst>
          </p:cNvPr>
          <p:cNvGrpSpPr/>
          <p:nvPr/>
        </p:nvGrpSpPr>
        <p:grpSpPr>
          <a:xfrm>
            <a:off x="2751150" y="1156987"/>
            <a:ext cx="3076560" cy="1225440"/>
            <a:chOff x="2751150" y="1156987"/>
            <a:chExt cx="3076560" cy="1225440"/>
          </a:xfrm>
        </p:grpSpPr>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CF20BE3-FCDF-4AF2-9D94-6CABE3E7D29B}"/>
                    </a:ext>
                  </a:extLst>
                </p14:cNvPr>
                <p14:cNvContentPartPr/>
                <p14:nvPr/>
              </p14:nvContentPartPr>
              <p14:xfrm>
                <a:off x="2751150" y="1265347"/>
                <a:ext cx="2780280" cy="1117080"/>
              </p14:xfrm>
            </p:contentPart>
          </mc:Choice>
          <mc:Fallback xmlns="">
            <p:pic>
              <p:nvPicPr>
                <p:cNvPr id="4" name="Ink 3">
                  <a:extLst>
                    <a:ext uri="{FF2B5EF4-FFF2-40B4-BE49-F238E27FC236}">
                      <a16:creationId xmlns:a16="http://schemas.microsoft.com/office/drawing/2014/main" id="{DCF20BE3-FCDF-4AF2-9D94-6CABE3E7D29B}"/>
                    </a:ext>
                  </a:extLst>
                </p:cNvPr>
                <p:cNvPicPr/>
                <p:nvPr/>
              </p:nvPicPr>
              <p:blipFill>
                <a:blip r:embed="rId6"/>
                <a:stretch>
                  <a:fillRect/>
                </a:stretch>
              </p:blipFill>
              <p:spPr>
                <a:xfrm>
                  <a:off x="2688150" y="1202707"/>
                  <a:ext cx="2905920" cy="124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3023B3B5-4CC6-411A-9A1E-A40B05EB2DB3}"/>
                    </a:ext>
                  </a:extLst>
                </p14:cNvPr>
                <p14:cNvContentPartPr/>
                <p14:nvPr/>
              </p14:nvContentPartPr>
              <p14:xfrm>
                <a:off x="5502990" y="1156987"/>
                <a:ext cx="324720" cy="476280"/>
              </p14:xfrm>
            </p:contentPart>
          </mc:Choice>
          <mc:Fallback xmlns="">
            <p:pic>
              <p:nvPicPr>
                <p:cNvPr id="5" name="Ink 4">
                  <a:extLst>
                    <a:ext uri="{FF2B5EF4-FFF2-40B4-BE49-F238E27FC236}">
                      <a16:creationId xmlns:a16="http://schemas.microsoft.com/office/drawing/2014/main" id="{3023B3B5-4CC6-411A-9A1E-A40B05EB2DB3}"/>
                    </a:ext>
                  </a:extLst>
                </p:cNvPr>
                <p:cNvPicPr/>
                <p:nvPr/>
              </p:nvPicPr>
              <p:blipFill>
                <a:blip r:embed="rId8"/>
                <a:stretch>
                  <a:fillRect/>
                </a:stretch>
              </p:blipFill>
              <p:spPr>
                <a:xfrm>
                  <a:off x="5439990" y="1094347"/>
                  <a:ext cx="450360" cy="601920"/>
                </a:xfrm>
                <a:prstGeom prst="rect">
                  <a:avLst/>
                </a:prstGeom>
              </p:spPr>
            </p:pic>
          </mc:Fallback>
        </mc:AlternateContent>
      </p:grpSp>
      <p:grpSp>
        <p:nvGrpSpPr>
          <p:cNvPr id="13" name="Group 12">
            <a:extLst>
              <a:ext uri="{FF2B5EF4-FFF2-40B4-BE49-F238E27FC236}">
                <a16:creationId xmlns:a16="http://schemas.microsoft.com/office/drawing/2014/main" id="{E92DB2D5-5FC9-4149-844C-A6F0ED18684A}"/>
              </a:ext>
            </a:extLst>
          </p:cNvPr>
          <p:cNvGrpSpPr/>
          <p:nvPr/>
        </p:nvGrpSpPr>
        <p:grpSpPr>
          <a:xfrm>
            <a:off x="3070110" y="4370347"/>
            <a:ext cx="6316200" cy="2165040"/>
            <a:chOff x="3070110" y="4370347"/>
            <a:chExt cx="6316200" cy="2165040"/>
          </a:xfrm>
        </p:grpSpPr>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9C1E228A-F225-49A5-AC17-EB36363D21F8}"/>
                    </a:ext>
                  </a:extLst>
                </p14:cNvPr>
                <p14:cNvContentPartPr/>
                <p14:nvPr/>
              </p14:nvContentPartPr>
              <p14:xfrm>
                <a:off x="3070110" y="4370347"/>
                <a:ext cx="6112080" cy="2165040"/>
              </p14:xfrm>
            </p:contentPart>
          </mc:Choice>
          <mc:Fallback xmlns="">
            <p:pic>
              <p:nvPicPr>
                <p:cNvPr id="11" name="Ink 10">
                  <a:extLst>
                    <a:ext uri="{FF2B5EF4-FFF2-40B4-BE49-F238E27FC236}">
                      <a16:creationId xmlns:a16="http://schemas.microsoft.com/office/drawing/2014/main" id="{9C1E228A-F225-49A5-AC17-EB36363D21F8}"/>
                    </a:ext>
                  </a:extLst>
                </p:cNvPr>
                <p:cNvPicPr/>
                <p:nvPr/>
              </p:nvPicPr>
              <p:blipFill>
                <a:blip r:embed="rId10"/>
                <a:stretch>
                  <a:fillRect/>
                </a:stretch>
              </p:blipFill>
              <p:spPr>
                <a:xfrm>
                  <a:off x="3007110" y="4307347"/>
                  <a:ext cx="6237720" cy="229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7479D81-321D-484C-A270-F6968FD2512D}"/>
                    </a:ext>
                  </a:extLst>
                </p14:cNvPr>
                <p14:cNvContentPartPr/>
                <p14:nvPr/>
              </p14:nvContentPartPr>
              <p14:xfrm>
                <a:off x="8958990" y="5677147"/>
                <a:ext cx="427320" cy="211680"/>
              </p14:xfrm>
            </p:contentPart>
          </mc:Choice>
          <mc:Fallback xmlns="">
            <p:pic>
              <p:nvPicPr>
                <p:cNvPr id="12" name="Ink 11">
                  <a:extLst>
                    <a:ext uri="{FF2B5EF4-FFF2-40B4-BE49-F238E27FC236}">
                      <a16:creationId xmlns:a16="http://schemas.microsoft.com/office/drawing/2014/main" id="{07479D81-321D-484C-A270-F6968FD2512D}"/>
                    </a:ext>
                  </a:extLst>
                </p:cNvPr>
                <p:cNvPicPr/>
                <p:nvPr/>
              </p:nvPicPr>
              <p:blipFill>
                <a:blip r:embed="rId12"/>
                <a:stretch>
                  <a:fillRect/>
                </a:stretch>
              </p:blipFill>
              <p:spPr>
                <a:xfrm>
                  <a:off x="8896350" y="5614507"/>
                  <a:ext cx="552960" cy="337320"/>
                </a:xfrm>
                <a:prstGeom prst="rect">
                  <a:avLst/>
                </a:prstGeom>
              </p:spPr>
            </p:pic>
          </mc:Fallback>
        </mc:AlternateContent>
      </p:grpSp>
    </p:spTree>
    <p:extLst>
      <p:ext uri="{BB962C8B-B14F-4D97-AF65-F5344CB8AC3E}">
        <p14:creationId xmlns:p14="http://schemas.microsoft.com/office/powerpoint/2010/main" val="87682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9F3349C-7353-4644-9673-5E3433576E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5" y="643466"/>
            <a:ext cx="7428089" cy="5571067"/>
          </a:xfrm>
          <a:prstGeom prst="rect">
            <a:avLst/>
          </a:prstGeom>
        </p:spPr>
      </p:pic>
      <p:grpSp>
        <p:nvGrpSpPr>
          <p:cNvPr id="15" name="Group 14">
            <a:extLst>
              <a:ext uri="{FF2B5EF4-FFF2-40B4-BE49-F238E27FC236}">
                <a16:creationId xmlns:a16="http://schemas.microsoft.com/office/drawing/2014/main" id="{55A029CD-03C8-4840-91A8-0BAD5969D641}"/>
              </a:ext>
            </a:extLst>
          </p:cNvPr>
          <p:cNvGrpSpPr/>
          <p:nvPr/>
        </p:nvGrpSpPr>
        <p:grpSpPr>
          <a:xfrm>
            <a:off x="2355073" y="1682476"/>
            <a:ext cx="489960" cy="1032840"/>
            <a:chOff x="2355073" y="1682476"/>
            <a:chExt cx="489960" cy="103284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409C9E5A-16C9-4EFA-A484-1770F74A56A7}"/>
                    </a:ext>
                  </a:extLst>
                </p14:cNvPr>
                <p14:cNvContentPartPr/>
                <p14:nvPr/>
              </p14:nvContentPartPr>
              <p14:xfrm>
                <a:off x="2503753" y="1836556"/>
                <a:ext cx="341280" cy="878760"/>
              </p14:xfrm>
            </p:contentPart>
          </mc:Choice>
          <mc:Fallback xmlns="">
            <p:pic>
              <p:nvPicPr>
                <p:cNvPr id="13" name="Ink 12">
                  <a:extLst>
                    <a:ext uri="{FF2B5EF4-FFF2-40B4-BE49-F238E27FC236}">
                      <a16:creationId xmlns:a16="http://schemas.microsoft.com/office/drawing/2014/main" id="{409C9E5A-16C9-4EFA-A484-1770F74A56A7}"/>
                    </a:ext>
                  </a:extLst>
                </p:cNvPr>
                <p:cNvPicPr/>
                <p:nvPr/>
              </p:nvPicPr>
              <p:blipFill>
                <a:blip r:embed="rId4"/>
                <a:stretch>
                  <a:fillRect/>
                </a:stretch>
              </p:blipFill>
              <p:spPr>
                <a:xfrm>
                  <a:off x="2468113" y="1800916"/>
                  <a:ext cx="412920" cy="950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3DE68CAB-4493-4DCE-BFD6-E5565CA45444}"/>
                    </a:ext>
                  </a:extLst>
                </p14:cNvPr>
                <p14:cNvContentPartPr/>
                <p14:nvPr/>
              </p14:nvContentPartPr>
              <p14:xfrm>
                <a:off x="2355073" y="1682476"/>
                <a:ext cx="249120" cy="219960"/>
              </p14:xfrm>
            </p:contentPart>
          </mc:Choice>
          <mc:Fallback xmlns="">
            <p:pic>
              <p:nvPicPr>
                <p:cNvPr id="14" name="Ink 13">
                  <a:extLst>
                    <a:ext uri="{FF2B5EF4-FFF2-40B4-BE49-F238E27FC236}">
                      <a16:creationId xmlns:a16="http://schemas.microsoft.com/office/drawing/2014/main" id="{3DE68CAB-4493-4DCE-BFD6-E5565CA45444}"/>
                    </a:ext>
                  </a:extLst>
                </p:cNvPr>
                <p:cNvPicPr/>
                <p:nvPr/>
              </p:nvPicPr>
              <p:blipFill>
                <a:blip r:embed="rId6"/>
                <a:stretch>
                  <a:fillRect/>
                </a:stretch>
              </p:blipFill>
              <p:spPr>
                <a:xfrm>
                  <a:off x="2319073" y="1646476"/>
                  <a:ext cx="320760" cy="291600"/>
                </a:xfrm>
                <a:prstGeom prst="rect">
                  <a:avLst/>
                </a:prstGeom>
              </p:spPr>
            </p:pic>
          </mc:Fallback>
        </mc:AlternateContent>
      </p:grpSp>
      <p:grpSp>
        <p:nvGrpSpPr>
          <p:cNvPr id="18" name="Group 17">
            <a:extLst>
              <a:ext uri="{FF2B5EF4-FFF2-40B4-BE49-F238E27FC236}">
                <a16:creationId xmlns:a16="http://schemas.microsoft.com/office/drawing/2014/main" id="{6C56F099-997C-4484-8C59-C5519C7ECC5B}"/>
              </a:ext>
            </a:extLst>
          </p:cNvPr>
          <p:cNvGrpSpPr/>
          <p:nvPr/>
        </p:nvGrpSpPr>
        <p:grpSpPr>
          <a:xfrm>
            <a:off x="2367313" y="4100596"/>
            <a:ext cx="846720" cy="1028160"/>
            <a:chOff x="2367313" y="4100596"/>
            <a:chExt cx="846720" cy="1028160"/>
          </a:xfrm>
        </p:grpSpPr>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94528CDB-C48C-4321-AD2C-CB1E0D7D02A5}"/>
                    </a:ext>
                  </a:extLst>
                </p14:cNvPr>
                <p14:cNvContentPartPr/>
                <p14:nvPr/>
              </p14:nvContentPartPr>
              <p14:xfrm>
                <a:off x="2474593" y="4100596"/>
                <a:ext cx="739440" cy="968760"/>
              </p14:xfrm>
            </p:contentPart>
          </mc:Choice>
          <mc:Fallback xmlns="">
            <p:pic>
              <p:nvPicPr>
                <p:cNvPr id="16" name="Ink 15">
                  <a:extLst>
                    <a:ext uri="{FF2B5EF4-FFF2-40B4-BE49-F238E27FC236}">
                      <a16:creationId xmlns:a16="http://schemas.microsoft.com/office/drawing/2014/main" id="{94528CDB-C48C-4321-AD2C-CB1E0D7D02A5}"/>
                    </a:ext>
                  </a:extLst>
                </p:cNvPr>
                <p:cNvPicPr/>
                <p:nvPr/>
              </p:nvPicPr>
              <p:blipFill>
                <a:blip r:embed="rId8"/>
                <a:stretch>
                  <a:fillRect/>
                </a:stretch>
              </p:blipFill>
              <p:spPr>
                <a:xfrm>
                  <a:off x="2438593" y="4064956"/>
                  <a:ext cx="811080" cy="104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D32B15E2-6AA0-487B-8D33-096FCD947459}"/>
                    </a:ext>
                  </a:extLst>
                </p14:cNvPr>
                <p14:cNvContentPartPr/>
                <p14:nvPr/>
              </p14:nvContentPartPr>
              <p14:xfrm>
                <a:off x="2367313" y="4931836"/>
                <a:ext cx="292320" cy="196920"/>
              </p14:xfrm>
            </p:contentPart>
          </mc:Choice>
          <mc:Fallback xmlns="">
            <p:pic>
              <p:nvPicPr>
                <p:cNvPr id="17" name="Ink 16">
                  <a:extLst>
                    <a:ext uri="{FF2B5EF4-FFF2-40B4-BE49-F238E27FC236}">
                      <a16:creationId xmlns:a16="http://schemas.microsoft.com/office/drawing/2014/main" id="{D32B15E2-6AA0-487B-8D33-096FCD947459}"/>
                    </a:ext>
                  </a:extLst>
                </p:cNvPr>
                <p:cNvPicPr/>
                <p:nvPr/>
              </p:nvPicPr>
              <p:blipFill>
                <a:blip r:embed="rId10"/>
                <a:stretch>
                  <a:fillRect/>
                </a:stretch>
              </p:blipFill>
              <p:spPr>
                <a:xfrm>
                  <a:off x="2331313" y="4895836"/>
                  <a:ext cx="363960" cy="268560"/>
                </a:xfrm>
                <a:prstGeom prst="rect">
                  <a:avLst/>
                </a:prstGeom>
              </p:spPr>
            </p:pic>
          </mc:Fallback>
        </mc:AlternateContent>
      </p:grpSp>
    </p:spTree>
    <p:extLst>
      <p:ext uri="{BB962C8B-B14F-4D97-AF65-F5344CB8AC3E}">
        <p14:creationId xmlns:p14="http://schemas.microsoft.com/office/powerpoint/2010/main" val="1654884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9F3349C-7353-4644-9673-5E3433576E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5" y="643466"/>
            <a:ext cx="7428089" cy="5571067"/>
          </a:xfrm>
          <a:prstGeom prst="rect">
            <a:avLst/>
          </a:prstGeom>
        </p:spPr>
      </p:pic>
      <p:grpSp>
        <p:nvGrpSpPr>
          <p:cNvPr id="15" name="Group 14">
            <a:extLst>
              <a:ext uri="{FF2B5EF4-FFF2-40B4-BE49-F238E27FC236}">
                <a16:creationId xmlns:a16="http://schemas.microsoft.com/office/drawing/2014/main" id="{55A029CD-03C8-4840-91A8-0BAD5969D641}"/>
              </a:ext>
            </a:extLst>
          </p:cNvPr>
          <p:cNvGrpSpPr/>
          <p:nvPr/>
        </p:nvGrpSpPr>
        <p:grpSpPr>
          <a:xfrm>
            <a:off x="2355073" y="1682476"/>
            <a:ext cx="489960" cy="1032840"/>
            <a:chOff x="2355073" y="1682476"/>
            <a:chExt cx="489960" cy="103284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409C9E5A-16C9-4EFA-A484-1770F74A56A7}"/>
                    </a:ext>
                  </a:extLst>
                </p14:cNvPr>
                <p14:cNvContentPartPr/>
                <p14:nvPr/>
              </p14:nvContentPartPr>
              <p14:xfrm>
                <a:off x="2503753" y="1836556"/>
                <a:ext cx="341280" cy="878760"/>
              </p14:xfrm>
            </p:contentPart>
          </mc:Choice>
          <mc:Fallback xmlns="">
            <p:pic>
              <p:nvPicPr>
                <p:cNvPr id="13" name="Ink 12">
                  <a:extLst>
                    <a:ext uri="{FF2B5EF4-FFF2-40B4-BE49-F238E27FC236}">
                      <a16:creationId xmlns:a16="http://schemas.microsoft.com/office/drawing/2014/main" id="{409C9E5A-16C9-4EFA-A484-1770F74A56A7}"/>
                    </a:ext>
                  </a:extLst>
                </p:cNvPr>
                <p:cNvPicPr/>
                <p:nvPr/>
              </p:nvPicPr>
              <p:blipFill>
                <a:blip r:embed="rId4"/>
                <a:stretch>
                  <a:fillRect/>
                </a:stretch>
              </p:blipFill>
              <p:spPr>
                <a:xfrm>
                  <a:off x="2467753" y="1800556"/>
                  <a:ext cx="412920" cy="950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3DE68CAB-4493-4DCE-BFD6-E5565CA45444}"/>
                    </a:ext>
                  </a:extLst>
                </p14:cNvPr>
                <p14:cNvContentPartPr/>
                <p14:nvPr/>
              </p14:nvContentPartPr>
              <p14:xfrm>
                <a:off x="2355073" y="1682476"/>
                <a:ext cx="249120" cy="219960"/>
              </p14:xfrm>
            </p:contentPart>
          </mc:Choice>
          <mc:Fallback xmlns="">
            <p:pic>
              <p:nvPicPr>
                <p:cNvPr id="14" name="Ink 13">
                  <a:extLst>
                    <a:ext uri="{FF2B5EF4-FFF2-40B4-BE49-F238E27FC236}">
                      <a16:creationId xmlns:a16="http://schemas.microsoft.com/office/drawing/2014/main" id="{3DE68CAB-4493-4DCE-BFD6-E5565CA45444}"/>
                    </a:ext>
                  </a:extLst>
                </p:cNvPr>
                <p:cNvPicPr/>
                <p:nvPr/>
              </p:nvPicPr>
              <p:blipFill>
                <a:blip r:embed="rId6"/>
                <a:stretch>
                  <a:fillRect/>
                </a:stretch>
              </p:blipFill>
              <p:spPr>
                <a:xfrm>
                  <a:off x="2319073" y="1646476"/>
                  <a:ext cx="320760" cy="291600"/>
                </a:xfrm>
                <a:prstGeom prst="rect">
                  <a:avLst/>
                </a:prstGeom>
              </p:spPr>
            </p:pic>
          </mc:Fallback>
        </mc:AlternateContent>
      </p:grpSp>
      <p:grpSp>
        <p:nvGrpSpPr>
          <p:cNvPr id="18" name="Group 17">
            <a:extLst>
              <a:ext uri="{FF2B5EF4-FFF2-40B4-BE49-F238E27FC236}">
                <a16:creationId xmlns:a16="http://schemas.microsoft.com/office/drawing/2014/main" id="{6C56F099-997C-4484-8C59-C5519C7ECC5B}"/>
              </a:ext>
            </a:extLst>
          </p:cNvPr>
          <p:cNvGrpSpPr/>
          <p:nvPr/>
        </p:nvGrpSpPr>
        <p:grpSpPr>
          <a:xfrm>
            <a:off x="2367313" y="4100596"/>
            <a:ext cx="846720" cy="1028160"/>
            <a:chOff x="2367313" y="4100596"/>
            <a:chExt cx="846720" cy="1028160"/>
          </a:xfrm>
        </p:grpSpPr>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94528CDB-C48C-4321-AD2C-CB1E0D7D02A5}"/>
                    </a:ext>
                  </a:extLst>
                </p14:cNvPr>
                <p14:cNvContentPartPr/>
                <p14:nvPr/>
              </p14:nvContentPartPr>
              <p14:xfrm>
                <a:off x="2474593" y="4100596"/>
                <a:ext cx="739440" cy="968760"/>
              </p14:xfrm>
            </p:contentPart>
          </mc:Choice>
          <mc:Fallback xmlns="">
            <p:pic>
              <p:nvPicPr>
                <p:cNvPr id="16" name="Ink 15">
                  <a:extLst>
                    <a:ext uri="{FF2B5EF4-FFF2-40B4-BE49-F238E27FC236}">
                      <a16:creationId xmlns:a16="http://schemas.microsoft.com/office/drawing/2014/main" id="{94528CDB-C48C-4321-AD2C-CB1E0D7D02A5}"/>
                    </a:ext>
                  </a:extLst>
                </p:cNvPr>
                <p:cNvPicPr/>
                <p:nvPr/>
              </p:nvPicPr>
              <p:blipFill>
                <a:blip r:embed="rId8"/>
                <a:stretch>
                  <a:fillRect/>
                </a:stretch>
              </p:blipFill>
              <p:spPr>
                <a:xfrm>
                  <a:off x="2438611" y="4064583"/>
                  <a:ext cx="811045" cy="104042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D32B15E2-6AA0-487B-8D33-096FCD947459}"/>
                    </a:ext>
                  </a:extLst>
                </p14:cNvPr>
                <p14:cNvContentPartPr/>
                <p14:nvPr/>
              </p14:nvContentPartPr>
              <p14:xfrm>
                <a:off x="2367313" y="4931836"/>
                <a:ext cx="292320" cy="196920"/>
              </p14:xfrm>
            </p:contentPart>
          </mc:Choice>
          <mc:Fallback xmlns="">
            <p:pic>
              <p:nvPicPr>
                <p:cNvPr id="17" name="Ink 16">
                  <a:extLst>
                    <a:ext uri="{FF2B5EF4-FFF2-40B4-BE49-F238E27FC236}">
                      <a16:creationId xmlns:a16="http://schemas.microsoft.com/office/drawing/2014/main" id="{D32B15E2-6AA0-487B-8D33-096FCD947459}"/>
                    </a:ext>
                  </a:extLst>
                </p:cNvPr>
                <p:cNvPicPr/>
                <p:nvPr/>
              </p:nvPicPr>
              <p:blipFill>
                <a:blip r:embed="rId10"/>
                <a:stretch>
                  <a:fillRect/>
                </a:stretch>
              </p:blipFill>
              <p:spPr>
                <a:xfrm>
                  <a:off x="2331313" y="4895902"/>
                  <a:ext cx="363960" cy="26842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3ED1871-0D19-4C28-BD1E-399F0431AD6D}"/>
                  </a:ext>
                </a:extLst>
              </p14:cNvPr>
              <p14:cNvContentPartPr/>
              <p14:nvPr/>
            </p14:nvContentPartPr>
            <p14:xfrm>
              <a:off x="3535174" y="2715316"/>
              <a:ext cx="1674000" cy="1546292"/>
            </p14:xfrm>
          </p:contentPart>
        </mc:Choice>
        <mc:Fallback xmlns="">
          <p:pic>
            <p:nvPicPr>
              <p:cNvPr id="9" name="Ink 8">
                <a:extLst>
                  <a:ext uri="{FF2B5EF4-FFF2-40B4-BE49-F238E27FC236}">
                    <a16:creationId xmlns:a16="http://schemas.microsoft.com/office/drawing/2014/main" id="{43ED1871-0D19-4C28-BD1E-399F0431AD6D}"/>
                  </a:ext>
                </a:extLst>
              </p:cNvPr>
              <p:cNvPicPr/>
              <p:nvPr/>
            </p:nvPicPr>
            <p:blipFill>
              <a:blip r:embed="rId12"/>
              <a:stretch>
                <a:fillRect/>
              </a:stretch>
            </p:blipFill>
            <p:spPr>
              <a:xfrm>
                <a:off x="3472174" y="2652327"/>
                <a:ext cx="1799640" cy="1671910"/>
              </a:xfrm>
              <a:prstGeom prst="rect">
                <a:avLst/>
              </a:prstGeom>
            </p:spPr>
          </p:pic>
        </mc:Fallback>
      </mc:AlternateContent>
      <p:grpSp>
        <p:nvGrpSpPr>
          <p:cNvPr id="4" name="Group 3">
            <a:extLst>
              <a:ext uri="{FF2B5EF4-FFF2-40B4-BE49-F238E27FC236}">
                <a16:creationId xmlns:a16="http://schemas.microsoft.com/office/drawing/2014/main" id="{C60526CC-21B2-4124-98FE-4E69EF7A4639}"/>
              </a:ext>
            </a:extLst>
          </p:cNvPr>
          <p:cNvGrpSpPr/>
          <p:nvPr/>
        </p:nvGrpSpPr>
        <p:grpSpPr>
          <a:xfrm>
            <a:off x="3951030" y="1023067"/>
            <a:ext cx="1846080" cy="542160"/>
            <a:chOff x="3951030" y="1023067"/>
            <a:chExt cx="1846080" cy="542160"/>
          </a:xfrm>
        </p:grpSpPr>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9A532860-D04F-4068-9814-FF4442D8A810}"/>
                    </a:ext>
                  </a:extLst>
                </p14:cNvPr>
                <p14:cNvContentPartPr/>
                <p14:nvPr/>
              </p14:nvContentPartPr>
              <p14:xfrm>
                <a:off x="3951030" y="1240867"/>
                <a:ext cx="1611000" cy="277560"/>
              </p14:xfrm>
            </p:contentPart>
          </mc:Choice>
          <mc:Fallback xmlns="">
            <p:pic>
              <p:nvPicPr>
                <p:cNvPr id="2" name="Ink 1">
                  <a:extLst>
                    <a:ext uri="{FF2B5EF4-FFF2-40B4-BE49-F238E27FC236}">
                      <a16:creationId xmlns:a16="http://schemas.microsoft.com/office/drawing/2014/main" id="{9A532860-D04F-4068-9814-FF4442D8A810}"/>
                    </a:ext>
                  </a:extLst>
                </p:cNvPr>
                <p:cNvPicPr/>
                <p:nvPr/>
              </p:nvPicPr>
              <p:blipFill>
                <a:blip r:embed="rId14"/>
                <a:stretch>
                  <a:fillRect/>
                </a:stretch>
              </p:blipFill>
              <p:spPr>
                <a:xfrm>
                  <a:off x="3888390" y="1178227"/>
                  <a:ext cx="173664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 name="Ink 2">
                  <a:extLst>
                    <a:ext uri="{FF2B5EF4-FFF2-40B4-BE49-F238E27FC236}">
                      <a16:creationId xmlns:a16="http://schemas.microsoft.com/office/drawing/2014/main" id="{91FECBBB-79F9-4FB4-96BF-5A63034794B1}"/>
                    </a:ext>
                  </a:extLst>
                </p14:cNvPr>
                <p14:cNvContentPartPr/>
                <p14:nvPr/>
              </p14:nvContentPartPr>
              <p14:xfrm>
                <a:off x="5385270" y="1023067"/>
                <a:ext cx="411840" cy="542160"/>
              </p14:xfrm>
            </p:contentPart>
          </mc:Choice>
          <mc:Fallback xmlns="">
            <p:pic>
              <p:nvPicPr>
                <p:cNvPr id="3" name="Ink 2">
                  <a:extLst>
                    <a:ext uri="{FF2B5EF4-FFF2-40B4-BE49-F238E27FC236}">
                      <a16:creationId xmlns:a16="http://schemas.microsoft.com/office/drawing/2014/main" id="{91FECBBB-79F9-4FB4-96BF-5A63034794B1}"/>
                    </a:ext>
                  </a:extLst>
                </p:cNvPr>
                <p:cNvPicPr/>
                <p:nvPr/>
              </p:nvPicPr>
              <p:blipFill>
                <a:blip r:embed="rId16"/>
                <a:stretch>
                  <a:fillRect/>
                </a:stretch>
              </p:blipFill>
              <p:spPr>
                <a:xfrm>
                  <a:off x="5322630" y="960067"/>
                  <a:ext cx="537480" cy="667800"/>
                </a:xfrm>
                <a:prstGeom prst="rect">
                  <a:avLst/>
                </a:prstGeom>
              </p:spPr>
            </p:pic>
          </mc:Fallback>
        </mc:AlternateContent>
      </p:grpSp>
      <p:grpSp>
        <p:nvGrpSpPr>
          <p:cNvPr id="8" name="Group 7">
            <a:extLst>
              <a:ext uri="{FF2B5EF4-FFF2-40B4-BE49-F238E27FC236}">
                <a16:creationId xmlns:a16="http://schemas.microsoft.com/office/drawing/2014/main" id="{37D02687-C862-4287-9DEF-F8E828A508EB}"/>
              </a:ext>
            </a:extLst>
          </p:cNvPr>
          <p:cNvGrpSpPr/>
          <p:nvPr/>
        </p:nvGrpSpPr>
        <p:grpSpPr>
          <a:xfrm>
            <a:off x="4043190" y="5309947"/>
            <a:ext cx="5087520" cy="1225800"/>
            <a:chOff x="4043190" y="5309947"/>
            <a:chExt cx="5087520" cy="1225800"/>
          </a:xfrm>
        </p:grpSpPr>
        <mc:AlternateContent xmlns:mc="http://schemas.openxmlformats.org/markup-compatibility/2006" xmlns:p14="http://schemas.microsoft.com/office/powerpoint/2010/main">
          <mc:Choice Requires="p14">
            <p:contentPart p14:bwMode="auto" r:id="rId17">
              <p14:nvContentPartPr>
                <p14:cNvPr id="5" name="Ink 4">
                  <a:extLst>
                    <a:ext uri="{FF2B5EF4-FFF2-40B4-BE49-F238E27FC236}">
                      <a16:creationId xmlns:a16="http://schemas.microsoft.com/office/drawing/2014/main" id="{64EE7413-ABCB-4E73-8F5D-3AFF2184EA23}"/>
                    </a:ext>
                  </a:extLst>
                </p14:cNvPr>
                <p14:cNvContentPartPr/>
                <p14:nvPr/>
              </p14:nvContentPartPr>
              <p14:xfrm>
                <a:off x="4043190" y="5309947"/>
                <a:ext cx="4960080" cy="1225800"/>
              </p14:xfrm>
            </p:contentPart>
          </mc:Choice>
          <mc:Fallback xmlns="">
            <p:pic>
              <p:nvPicPr>
                <p:cNvPr id="5" name="Ink 4">
                  <a:extLst>
                    <a:ext uri="{FF2B5EF4-FFF2-40B4-BE49-F238E27FC236}">
                      <a16:creationId xmlns:a16="http://schemas.microsoft.com/office/drawing/2014/main" id="{64EE7413-ABCB-4E73-8F5D-3AFF2184EA23}"/>
                    </a:ext>
                  </a:extLst>
                </p:cNvPr>
                <p:cNvPicPr/>
                <p:nvPr/>
              </p:nvPicPr>
              <p:blipFill>
                <a:blip r:embed="rId18"/>
                <a:stretch>
                  <a:fillRect/>
                </a:stretch>
              </p:blipFill>
              <p:spPr>
                <a:xfrm>
                  <a:off x="3980550" y="5247307"/>
                  <a:ext cx="5085720" cy="1351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 name="Ink 6">
                  <a:extLst>
                    <a:ext uri="{FF2B5EF4-FFF2-40B4-BE49-F238E27FC236}">
                      <a16:creationId xmlns:a16="http://schemas.microsoft.com/office/drawing/2014/main" id="{814F062D-883C-4600-9E3D-BE5D972A7EF2}"/>
                    </a:ext>
                  </a:extLst>
                </p14:cNvPr>
                <p14:cNvContentPartPr/>
                <p14:nvPr/>
              </p14:nvContentPartPr>
              <p14:xfrm>
                <a:off x="8665590" y="5615227"/>
                <a:ext cx="465120" cy="266040"/>
              </p14:xfrm>
            </p:contentPart>
          </mc:Choice>
          <mc:Fallback xmlns="">
            <p:pic>
              <p:nvPicPr>
                <p:cNvPr id="7" name="Ink 6">
                  <a:extLst>
                    <a:ext uri="{FF2B5EF4-FFF2-40B4-BE49-F238E27FC236}">
                      <a16:creationId xmlns:a16="http://schemas.microsoft.com/office/drawing/2014/main" id="{814F062D-883C-4600-9E3D-BE5D972A7EF2}"/>
                    </a:ext>
                  </a:extLst>
                </p:cNvPr>
                <p:cNvPicPr/>
                <p:nvPr/>
              </p:nvPicPr>
              <p:blipFill>
                <a:blip r:embed="rId20"/>
                <a:stretch>
                  <a:fillRect/>
                </a:stretch>
              </p:blipFill>
              <p:spPr>
                <a:xfrm>
                  <a:off x="8602950" y="5552227"/>
                  <a:ext cx="590760" cy="391680"/>
                </a:xfrm>
                <a:prstGeom prst="rect">
                  <a:avLst/>
                </a:prstGeom>
              </p:spPr>
            </p:pic>
          </mc:Fallback>
        </mc:AlternateContent>
      </p:grpSp>
    </p:spTree>
    <p:extLst>
      <p:ext uri="{BB962C8B-B14F-4D97-AF65-F5344CB8AC3E}">
        <p14:creationId xmlns:p14="http://schemas.microsoft.com/office/powerpoint/2010/main" val="1136683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Content Placeholder 15" descr="Chart, scatter chart&#10;&#10;Description automatically generated">
            <a:extLst>
              <a:ext uri="{FF2B5EF4-FFF2-40B4-BE49-F238E27FC236}">
                <a16:creationId xmlns:a16="http://schemas.microsoft.com/office/drawing/2014/main" id="{0CA6D1B1-51E3-41AC-9369-BF8F55A0E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5" y="643466"/>
            <a:ext cx="7428089" cy="5571067"/>
          </a:xfrm>
          <a:prstGeom prst="rect">
            <a:avLst/>
          </a:prstGeom>
        </p:spPr>
      </p:pic>
      <p:sp>
        <p:nvSpPr>
          <p:cNvPr id="17" name="Arrow: Right 16">
            <a:extLst>
              <a:ext uri="{FF2B5EF4-FFF2-40B4-BE49-F238E27FC236}">
                <a16:creationId xmlns:a16="http://schemas.microsoft.com/office/drawing/2014/main" id="{46ACE47F-273B-4E59-96BB-F11C4045C79E}"/>
              </a:ext>
            </a:extLst>
          </p:cNvPr>
          <p:cNvSpPr/>
          <p:nvPr/>
        </p:nvSpPr>
        <p:spPr>
          <a:xfrm>
            <a:off x="3751743" y="2754744"/>
            <a:ext cx="1608822" cy="134850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Artist</a:t>
            </a:r>
          </a:p>
        </p:txBody>
      </p:sp>
    </p:spTree>
    <p:extLst>
      <p:ext uri="{BB962C8B-B14F-4D97-AF65-F5344CB8AC3E}">
        <p14:creationId xmlns:p14="http://schemas.microsoft.com/office/powerpoint/2010/main" val="3100910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Content Placeholder 15" descr="Chart, scatter chart&#10;&#10;Description automatically generated">
            <a:extLst>
              <a:ext uri="{FF2B5EF4-FFF2-40B4-BE49-F238E27FC236}">
                <a16:creationId xmlns:a16="http://schemas.microsoft.com/office/drawing/2014/main" id="{0CA6D1B1-51E3-41AC-9369-BF8F55A0E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955" y="643466"/>
            <a:ext cx="7428089" cy="5571067"/>
          </a:xfrm>
          <a:prstGeom prst="rect">
            <a:avLst/>
          </a:prstGeom>
        </p:spPr>
      </p:pic>
      <p:sp>
        <p:nvSpPr>
          <p:cNvPr id="17" name="Arrow: Right 16">
            <a:extLst>
              <a:ext uri="{FF2B5EF4-FFF2-40B4-BE49-F238E27FC236}">
                <a16:creationId xmlns:a16="http://schemas.microsoft.com/office/drawing/2014/main" id="{46ACE47F-273B-4E59-96BB-F11C4045C79E}"/>
              </a:ext>
            </a:extLst>
          </p:cNvPr>
          <p:cNvSpPr/>
          <p:nvPr/>
        </p:nvSpPr>
        <p:spPr>
          <a:xfrm>
            <a:off x="3751743" y="2281806"/>
            <a:ext cx="1608822" cy="2390862"/>
          </a:xfrm>
          <a:prstGeom prst="rightArrow">
            <a:avLst>
              <a:gd name="adj1" fmla="val 50000"/>
              <a:gd name="adj2" fmla="val 3435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Equivariant Continuity Preserving Maps</a:t>
            </a:r>
          </a:p>
        </p:txBody>
      </p:sp>
    </p:spTree>
    <p:extLst>
      <p:ext uri="{BB962C8B-B14F-4D97-AF65-F5344CB8AC3E}">
        <p14:creationId xmlns:p14="http://schemas.microsoft.com/office/powerpoint/2010/main" val="323961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3CADD-BCFE-49B8-9CE6-87E387BEB13D}"/>
              </a:ext>
            </a:extLst>
          </p:cNvPr>
          <p:cNvSpPr>
            <a:spLocks noGrp="1"/>
          </p:cNvSpPr>
          <p:nvPr>
            <p:ph type="title"/>
          </p:nvPr>
        </p:nvSpPr>
        <p:spPr/>
        <p:txBody>
          <a:bodyPr/>
          <a:lstStyle/>
          <a:p>
            <a:r>
              <a:rPr lang="en-US" dirty="0"/>
              <a:t>Topological Equivariant Artist Model</a:t>
            </a:r>
          </a:p>
        </p:txBody>
      </p:sp>
    </p:spTree>
    <p:extLst>
      <p:ext uri="{BB962C8B-B14F-4D97-AF65-F5344CB8AC3E}">
        <p14:creationId xmlns:p14="http://schemas.microsoft.com/office/powerpoint/2010/main" val="2566675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picture containing graphical user interface&#10;&#10;Description automatically generated">
            <a:extLst>
              <a:ext uri="{FF2B5EF4-FFF2-40B4-BE49-F238E27FC236}">
                <a16:creationId xmlns:a16="http://schemas.microsoft.com/office/drawing/2014/main" id="{470701F9-5463-4E2B-8428-34E74773CF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893571"/>
            <a:ext cx="10905066" cy="5070856"/>
          </a:xfrm>
          <a:prstGeom prst="rect">
            <a:avLst/>
          </a:prstGeom>
        </p:spPr>
      </p:pic>
    </p:spTree>
    <p:extLst>
      <p:ext uri="{BB962C8B-B14F-4D97-AF65-F5344CB8AC3E}">
        <p14:creationId xmlns:p14="http://schemas.microsoft.com/office/powerpoint/2010/main" val="2953619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70786A64-E129-4D94-AA87-A806A26DDF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84521"/>
            <a:ext cx="10905066" cy="5288957"/>
          </a:xfrm>
          <a:prstGeom prst="rect">
            <a:avLst/>
          </a:prstGeom>
        </p:spPr>
      </p:pic>
    </p:spTree>
    <p:extLst>
      <p:ext uri="{BB962C8B-B14F-4D97-AF65-F5344CB8AC3E}">
        <p14:creationId xmlns:p14="http://schemas.microsoft.com/office/powerpoint/2010/main" val="49846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box and whisker chart&#10;&#10;Description automatically generated">
            <a:extLst>
              <a:ext uri="{FF2B5EF4-FFF2-40B4-BE49-F238E27FC236}">
                <a16:creationId xmlns:a16="http://schemas.microsoft.com/office/drawing/2014/main" id="{57A1DE9C-5D7F-4945-9CBD-6DC26F1F96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84521"/>
            <a:ext cx="10905066" cy="5288957"/>
          </a:xfrm>
          <a:prstGeom prst="rect">
            <a:avLst/>
          </a:prstGeom>
        </p:spPr>
      </p:pic>
    </p:spTree>
    <p:extLst>
      <p:ext uri="{BB962C8B-B14F-4D97-AF65-F5344CB8AC3E}">
        <p14:creationId xmlns:p14="http://schemas.microsoft.com/office/powerpoint/2010/main" val="4258875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7A6BA116-F9CF-4D72-AFC0-2D973567B6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84521"/>
            <a:ext cx="10905066" cy="5288957"/>
          </a:xfrm>
          <a:prstGeom prst="rect">
            <a:avLst/>
          </a:prstGeom>
        </p:spPr>
      </p:pic>
    </p:spTree>
    <p:extLst>
      <p:ext uri="{BB962C8B-B14F-4D97-AF65-F5344CB8AC3E}">
        <p14:creationId xmlns:p14="http://schemas.microsoft.com/office/powerpoint/2010/main" val="1206508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FBB098-7EE5-464D-9503-836101344402}"/>
              </a:ext>
            </a:extLst>
          </p:cNvPr>
          <p:cNvSpPr>
            <a:spLocks noGrp="1"/>
          </p:cNvSpPr>
          <p:nvPr>
            <p:ph type="title"/>
          </p:nvPr>
        </p:nvSpPr>
        <p:spPr/>
        <p:txBody>
          <a:bodyPr/>
          <a:lstStyle/>
          <a:p>
            <a:r>
              <a:rPr lang="en-US" dirty="0"/>
              <a:t>Constraint Preserving Arrows</a:t>
            </a:r>
          </a:p>
        </p:txBody>
      </p:sp>
    </p:spTree>
    <p:extLst>
      <p:ext uri="{BB962C8B-B14F-4D97-AF65-F5344CB8AC3E}">
        <p14:creationId xmlns:p14="http://schemas.microsoft.com/office/powerpoint/2010/main" val="1759179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Chart, box and whisker chart&#10;&#10;Description automatically generated">
            <a:extLst>
              <a:ext uri="{FF2B5EF4-FFF2-40B4-BE49-F238E27FC236}">
                <a16:creationId xmlns:a16="http://schemas.microsoft.com/office/drawing/2014/main" id="{77E0DE0C-AA37-428E-AFCE-0549D4321F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784521"/>
            <a:ext cx="10905066" cy="5288957"/>
          </a:xfrm>
          <a:prstGeom prst="rect">
            <a:avLst/>
          </a:prstGeom>
        </p:spPr>
      </p:pic>
    </p:spTree>
    <p:extLst>
      <p:ext uri="{BB962C8B-B14F-4D97-AF65-F5344CB8AC3E}">
        <p14:creationId xmlns:p14="http://schemas.microsoft.com/office/powerpoint/2010/main" val="414914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33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C769BD68-2BC2-45EB-B2C2-A4F39E021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61617"/>
            <a:ext cx="10905066" cy="4334764"/>
          </a:xfrm>
          <a:prstGeom prst="rect">
            <a:avLst/>
          </a:prstGeom>
        </p:spPr>
      </p:pic>
    </p:spTree>
    <p:extLst>
      <p:ext uri="{BB962C8B-B14F-4D97-AF65-F5344CB8AC3E}">
        <p14:creationId xmlns:p14="http://schemas.microsoft.com/office/powerpoint/2010/main" val="90672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3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2F322FE2-A7AE-4C39-B61B-7B7AA8BC5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61618"/>
            <a:ext cx="10905066" cy="4334764"/>
          </a:xfrm>
          <a:prstGeom prst="rect">
            <a:avLst/>
          </a:prstGeom>
        </p:spPr>
      </p:pic>
    </p:spTree>
    <p:extLst>
      <p:ext uri="{BB962C8B-B14F-4D97-AF65-F5344CB8AC3E}">
        <p14:creationId xmlns:p14="http://schemas.microsoft.com/office/powerpoint/2010/main" val="189736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3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B814098E-17D2-43E7-BA4E-928FE6C49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61618"/>
            <a:ext cx="10905066" cy="4334764"/>
          </a:xfrm>
          <a:prstGeom prst="rect">
            <a:avLst/>
          </a:prstGeom>
        </p:spPr>
      </p:pic>
    </p:spTree>
    <p:extLst>
      <p:ext uri="{BB962C8B-B14F-4D97-AF65-F5344CB8AC3E}">
        <p14:creationId xmlns:p14="http://schemas.microsoft.com/office/powerpoint/2010/main" val="214944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able&#10;&#10;Description automatically generated with medium confidence">
            <a:extLst>
              <a:ext uri="{FF2B5EF4-FFF2-40B4-BE49-F238E27FC236}">
                <a16:creationId xmlns:a16="http://schemas.microsoft.com/office/drawing/2014/main" id="{3EB5FA77-A5B5-46E3-A688-5E44AFAE3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425196"/>
            <a:ext cx="10905066" cy="4007608"/>
          </a:xfrm>
          <a:prstGeom prst="rect">
            <a:avLst/>
          </a:prstGeom>
        </p:spPr>
      </p:pic>
    </p:spTree>
    <p:extLst>
      <p:ext uri="{BB962C8B-B14F-4D97-AF65-F5344CB8AC3E}">
        <p14:creationId xmlns:p14="http://schemas.microsoft.com/office/powerpoint/2010/main" val="202251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23F07A24-965A-4D7C-BE29-E86F482E7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438827"/>
            <a:ext cx="10905066" cy="3980346"/>
          </a:xfrm>
          <a:prstGeom prst="rect">
            <a:avLst/>
          </a:prstGeom>
        </p:spPr>
      </p:pic>
    </p:spTree>
    <p:extLst>
      <p:ext uri="{BB962C8B-B14F-4D97-AF65-F5344CB8AC3E}">
        <p14:creationId xmlns:p14="http://schemas.microsoft.com/office/powerpoint/2010/main" val="117466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10;&#10;Description automatically generated">
            <a:extLst>
              <a:ext uri="{FF2B5EF4-FFF2-40B4-BE49-F238E27FC236}">
                <a16:creationId xmlns:a16="http://schemas.microsoft.com/office/drawing/2014/main" id="{59ED34AD-0604-4C77-AE5F-E48A9211F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438827"/>
            <a:ext cx="10905066" cy="3980346"/>
          </a:xfrm>
          <a:prstGeom prst="rect">
            <a:avLst/>
          </a:prstGeom>
        </p:spPr>
      </p:pic>
    </p:spTree>
    <p:extLst>
      <p:ext uri="{BB962C8B-B14F-4D97-AF65-F5344CB8AC3E}">
        <p14:creationId xmlns:p14="http://schemas.microsoft.com/office/powerpoint/2010/main" val="3791881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880275F13B52448688DCF8BD734783" ma:contentTypeVersion="11" ma:contentTypeDescription="Create a new document." ma:contentTypeScope="" ma:versionID="e254f04ac6fa030c485424532c594443">
  <xsd:schema xmlns:xsd="http://www.w3.org/2001/XMLSchema" xmlns:xs="http://www.w3.org/2001/XMLSchema" xmlns:p="http://schemas.microsoft.com/office/2006/metadata/properties" xmlns:ns3="a146de6a-5177-4a2e-976f-f12e330cf378" xmlns:ns4="e897f0a5-a1a6-4565-940d-5f035e21d854" targetNamespace="http://schemas.microsoft.com/office/2006/metadata/properties" ma:root="true" ma:fieldsID="0b48551b16ca35635c8e75dcf5b1475f" ns3:_="" ns4:_="">
    <xsd:import namespace="a146de6a-5177-4a2e-976f-f12e330cf378"/>
    <xsd:import namespace="e897f0a5-a1a6-4565-940d-5f035e21d85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46de6a-5177-4a2e-976f-f12e330cf37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97f0a5-a1a6-4565-940d-5f035e21d85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DD2B9D-E72D-4FBD-BE3B-A46C9C046C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46de6a-5177-4a2e-976f-f12e330cf378"/>
    <ds:schemaRef ds:uri="e897f0a5-a1a6-4565-940d-5f035e21d8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6D876A-133A-4ADC-A6AC-83F86922D172}">
  <ds:schemaRefs>
    <ds:schemaRef ds:uri="http://schemas.microsoft.com/office/2006/documentManagement/types"/>
    <ds:schemaRef ds:uri="http://schemas.microsoft.com/office/2006/metadata/properties"/>
    <ds:schemaRef ds:uri="http://www.w3.org/XML/1998/namespace"/>
    <ds:schemaRef ds:uri="a146de6a-5177-4a2e-976f-f12e330cf378"/>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e897f0a5-a1a6-4565-940d-5f035e21d854"/>
  </ds:schemaRefs>
</ds:datastoreItem>
</file>

<file path=customXml/itemProps3.xml><?xml version="1.0" encoding="utf-8"?>
<ds:datastoreItem xmlns:ds="http://schemas.openxmlformats.org/officeDocument/2006/customXml" ds:itemID="{6CE1072D-2121-45C3-B9C1-1F6332EA7B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936</TotalTime>
  <Words>259</Words>
  <Application>Microsoft Office PowerPoint</Application>
  <PresentationFormat>Widescreen</PresentationFormat>
  <Paragraphs>34</Paragraphs>
  <Slides>30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Data Visualization</vt:lpstr>
      <vt:lpstr>viz libraries implement the arrows</vt:lpstr>
      <vt:lpstr>Constraint Preserving Arrows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is this continuity preserved</vt:lpstr>
      <vt:lpstr>PowerPoint Presentation</vt:lpstr>
      <vt:lpstr>PowerPoint Presentation</vt:lpstr>
      <vt:lpstr>PowerPoint Presentation</vt:lpstr>
      <vt:lpstr>PowerPoint Presentation</vt:lpstr>
      <vt:lpstr>viz libraries implement the arrows</vt:lpstr>
      <vt:lpstr>What sorts of viz are easier in this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Topological Equivariant Artist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Aizenman</dc:creator>
  <cp:lastModifiedBy>Hannah Aizenman</cp:lastModifiedBy>
  <cp:revision>15</cp:revision>
  <dcterms:created xsi:type="dcterms:W3CDTF">2021-05-24T19:45:37Z</dcterms:created>
  <dcterms:modified xsi:type="dcterms:W3CDTF">2021-06-09T17:59:32Z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0x01010043880275F13B52448688DCF8BD734783</vt:lpwstr>
  </property>
</Properties>
</file>