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1"/>
  </p:notesMasterIdLst>
  <p:sldIdLst>
    <p:sldId id="256" r:id="rId3"/>
    <p:sldId id="257" r:id="rId4"/>
    <p:sldId id="258" r:id="rId5"/>
    <p:sldId id="260" r:id="rId6"/>
    <p:sldId id="261" r:id="rId7"/>
    <p:sldId id="262" r:id="rId8"/>
    <p:sldId id="263" r:id="rId9"/>
    <p:sldId id="264" r:id="rId10"/>
    <p:sldId id="265" r:id="rId11"/>
    <p:sldId id="266" r:id="rId12"/>
    <p:sldId id="267" r:id="rId13"/>
    <p:sldId id="269" r:id="rId14"/>
    <p:sldId id="270" r:id="rId15"/>
    <p:sldId id="273" r:id="rId16"/>
    <p:sldId id="274" r:id="rId17"/>
    <p:sldId id="275" r:id="rId18"/>
    <p:sldId id="276" r:id="rId19"/>
    <p:sldId id="277" r:id="rId20"/>
    <p:sldId id="278" r:id="rId21"/>
    <p:sldId id="279" r:id="rId22"/>
    <p:sldId id="280" r:id="rId23"/>
    <p:sldId id="282" r:id="rId24"/>
    <p:sldId id="283" r:id="rId25"/>
    <p:sldId id="284" r:id="rId26"/>
    <p:sldId id="285" r:id="rId27"/>
    <p:sldId id="286" r:id="rId28"/>
    <p:sldId id="287" r:id="rId29"/>
    <p:sldId id="288" r:id="rId3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8A2"/>
    <a:srgbClr val="460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2" y="-147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F:\&#22823;&#35745;&#21010;&#27169;&#26495;\PPT&#22270;&#34920;&#20043;&#36947;\PPT&#22270;&#34920;&#20043;&#36947;.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22823;&#35745;&#21010;&#27169;&#26495;\PPT&#22270;&#34920;&#20043;&#36947;\PPT&#22270;&#34920;&#20043;&#36947;.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22823;&#35745;&#21010;&#27169;&#26495;\PPT&#22270;&#34920;&#20043;&#36947;\PPT&#22270;&#34920;&#20043;&#3694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Sheet1!$W$69</c:f>
              <c:strCache>
                <c:ptCount val="1"/>
                <c:pt idx="0">
                  <c:v>SALE</c:v>
                </c:pt>
              </c:strCache>
            </c:strRef>
          </c:tx>
          <c:spPr>
            <a:solidFill>
              <a:schemeClr val="accent2"/>
            </a:solidFill>
            <a:ln w="25400">
              <a:solidFill>
                <a:schemeClr val="bg1"/>
              </a:solidFill>
            </a:ln>
            <a:effectLst>
              <a:outerShdw blurRad="127000" dist="38100" dir="8100000" algn="tr" rotWithShape="0">
                <a:prstClr val="black">
                  <a:alpha val="40000"/>
                </a:prstClr>
              </a:outerShdw>
            </a:effectLst>
          </c:spPr>
          <c:dPt>
            <c:idx val="0"/>
            <c:bubble3D val="0"/>
            <c:extLst xmlns:c16r2="http://schemas.microsoft.com/office/drawing/2015/06/chart">
              <c:ext xmlns:c16="http://schemas.microsoft.com/office/drawing/2014/chart" uri="{C3380CC4-5D6E-409C-BE32-E72D297353CC}">
                <c16:uniqueId val="{00000000-2070-42C4-871D-1EB9F5541DF7}"/>
              </c:ext>
            </c:extLst>
          </c:dPt>
          <c:dPt>
            <c:idx val="1"/>
            <c:bubble3D val="0"/>
            <c:extLst xmlns:c16r2="http://schemas.microsoft.com/office/drawing/2015/06/chart">
              <c:ext xmlns:c16="http://schemas.microsoft.com/office/drawing/2014/chart" uri="{C3380CC4-5D6E-409C-BE32-E72D297353CC}">
                <c16:uniqueId val="{00000001-2070-42C4-871D-1EB9F5541DF7}"/>
              </c:ext>
            </c:extLst>
          </c:dPt>
          <c:dPt>
            <c:idx val="2"/>
            <c:bubble3D val="0"/>
            <c:spPr>
              <a:solidFill>
                <a:schemeClr val="bg1">
                  <a:lumMod val="75000"/>
                </a:schemeClr>
              </a:solidFill>
              <a:ln w="25400">
                <a:solidFill>
                  <a:schemeClr val="bg1"/>
                </a:solidFill>
              </a:ln>
              <a:effectLst>
                <a:outerShdw blurRad="127000" dist="38100" dir="8100000" algn="tr" rotWithShape="0">
                  <a:prstClr val="black">
                    <a:alpha val="40000"/>
                  </a:prstClr>
                </a:outerShdw>
              </a:effectLst>
            </c:spPr>
            <c:extLst xmlns:c16r2="http://schemas.microsoft.com/office/drawing/2015/06/chart">
              <c:ext xmlns:c16="http://schemas.microsoft.com/office/drawing/2014/chart" uri="{C3380CC4-5D6E-409C-BE32-E72D297353CC}">
                <c16:uniqueId val="{00000003-2070-42C4-871D-1EB9F5541DF7}"/>
              </c:ext>
            </c:extLst>
          </c:dPt>
          <c:cat>
            <c:strRef>
              <c:f>Sheet1!$V$70:$V$72</c:f>
              <c:strCache>
                <c:ptCount val="3"/>
                <c:pt idx="0">
                  <c:v>A</c:v>
                </c:pt>
                <c:pt idx="2">
                  <c:v>B</c:v>
                </c:pt>
              </c:strCache>
            </c:strRef>
          </c:cat>
          <c:val>
            <c:numRef>
              <c:f>Sheet1!$W$70:$W$72</c:f>
              <c:numCache>
                <c:formatCode>General</c:formatCode>
                <c:ptCount val="3"/>
                <c:pt idx="0">
                  <c:v>9</c:v>
                </c:pt>
                <c:pt idx="2">
                  <c:v>1</c:v>
                </c:pt>
              </c:numCache>
            </c:numRef>
          </c:val>
          <c:extLst xmlns:c16r2="http://schemas.microsoft.com/office/drawing/2015/06/chart">
            <c:ext xmlns:c16="http://schemas.microsoft.com/office/drawing/2014/chart" uri="{C3380CC4-5D6E-409C-BE32-E72D297353CC}">
              <c16:uniqueId val="{00000004-2070-42C4-871D-1EB9F5541DF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Sheet1!$N$69</c:f>
              <c:strCache>
                <c:ptCount val="1"/>
                <c:pt idx="0">
                  <c:v>SALE</c:v>
                </c:pt>
              </c:strCache>
            </c:strRef>
          </c:tx>
          <c:spPr>
            <a:solidFill>
              <a:schemeClr val="accent2"/>
            </a:solidFill>
            <a:ln w="25400">
              <a:solidFill>
                <a:schemeClr val="bg1"/>
              </a:solidFill>
            </a:ln>
            <a:effectLst>
              <a:outerShdw blurRad="127000" dist="38100" dir="8100000" algn="tr" rotWithShape="0">
                <a:prstClr val="black">
                  <a:alpha val="40000"/>
                </a:prstClr>
              </a:outerShdw>
            </a:effectLst>
          </c:spPr>
          <c:dPt>
            <c:idx val="0"/>
            <c:bubble3D val="0"/>
            <c:spPr>
              <a:solidFill>
                <a:schemeClr val="accent1"/>
              </a:solidFill>
              <a:ln w="25400">
                <a:solidFill>
                  <a:schemeClr val="bg1"/>
                </a:solidFill>
              </a:ln>
              <a:effectLst>
                <a:outerShdw blurRad="127000" dist="38100" dir="8100000" algn="tr" rotWithShape="0">
                  <a:prstClr val="black">
                    <a:alpha val="40000"/>
                  </a:prstClr>
                </a:outerShdw>
              </a:effectLst>
            </c:spPr>
            <c:extLst xmlns:c16r2="http://schemas.microsoft.com/office/drawing/2015/06/chart">
              <c:ext xmlns:c16="http://schemas.microsoft.com/office/drawing/2014/chart" uri="{C3380CC4-5D6E-409C-BE32-E72D297353CC}">
                <c16:uniqueId val="{00000001-B6C4-4336-9C06-9D3189BAB5AE}"/>
              </c:ext>
            </c:extLst>
          </c:dPt>
          <c:dPt>
            <c:idx val="1"/>
            <c:bubble3D val="0"/>
            <c:extLst xmlns:c16r2="http://schemas.microsoft.com/office/drawing/2015/06/chart">
              <c:ext xmlns:c16="http://schemas.microsoft.com/office/drawing/2014/chart" uri="{C3380CC4-5D6E-409C-BE32-E72D297353CC}">
                <c16:uniqueId val="{00000002-B6C4-4336-9C06-9D3189BAB5AE}"/>
              </c:ext>
            </c:extLst>
          </c:dPt>
          <c:dPt>
            <c:idx val="2"/>
            <c:bubble3D val="0"/>
            <c:spPr>
              <a:solidFill>
                <a:schemeClr val="bg1">
                  <a:lumMod val="75000"/>
                </a:schemeClr>
              </a:solidFill>
              <a:ln w="25400">
                <a:solidFill>
                  <a:schemeClr val="bg1"/>
                </a:solidFill>
              </a:ln>
              <a:effectLst>
                <a:outerShdw blurRad="127000" dist="38100" dir="8100000" algn="tr" rotWithShape="0">
                  <a:prstClr val="black">
                    <a:alpha val="40000"/>
                  </a:prstClr>
                </a:outerShdw>
              </a:effectLst>
            </c:spPr>
            <c:extLst xmlns:c16r2="http://schemas.microsoft.com/office/drawing/2015/06/chart">
              <c:ext xmlns:c16="http://schemas.microsoft.com/office/drawing/2014/chart" uri="{C3380CC4-5D6E-409C-BE32-E72D297353CC}">
                <c16:uniqueId val="{00000004-B6C4-4336-9C06-9D3189BAB5AE}"/>
              </c:ext>
            </c:extLst>
          </c:dPt>
          <c:cat>
            <c:strRef>
              <c:f>Sheet1!$M$70:$M$72</c:f>
              <c:strCache>
                <c:ptCount val="3"/>
                <c:pt idx="0">
                  <c:v>A</c:v>
                </c:pt>
                <c:pt idx="2">
                  <c:v>B</c:v>
                </c:pt>
              </c:strCache>
            </c:strRef>
          </c:cat>
          <c:val>
            <c:numRef>
              <c:f>Sheet1!$N$70:$N$72</c:f>
              <c:numCache>
                <c:formatCode>General</c:formatCode>
                <c:ptCount val="3"/>
                <c:pt idx="0">
                  <c:v>5</c:v>
                </c:pt>
                <c:pt idx="2">
                  <c:v>5</c:v>
                </c:pt>
              </c:numCache>
            </c:numRef>
          </c:val>
          <c:extLst xmlns:c16r2="http://schemas.microsoft.com/office/drawing/2015/06/chart">
            <c:ext xmlns:c16="http://schemas.microsoft.com/office/drawing/2014/chart" uri="{C3380CC4-5D6E-409C-BE32-E72D297353CC}">
              <c16:uniqueId val="{00000005-B6C4-4336-9C06-9D3189BAB5A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Sheet1!$AG$69</c:f>
              <c:strCache>
                <c:ptCount val="1"/>
                <c:pt idx="0">
                  <c:v>SALE</c:v>
                </c:pt>
              </c:strCache>
            </c:strRef>
          </c:tx>
          <c:spPr>
            <a:solidFill>
              <a:schemeClr val="bg1">
                <a:lumMod val="75000"/>
              </a:schemeClr>
            </a:solidFill>
            <a:ln w="25400">
              <a:solidFill>
                <a:schemeClr val="bg1"/>
              </a:solidFill>
            </a:ln>
            <a:effectLst>
              <a:outerShdw blurRad="127000" dist="38100" dir="8100000" algn="tr" rotWithShape="0">
                <a:prstClr val="black">
                  <a:alpha val="40000"/>
                </a:prstClr>
              </a:outerShdw>
            </a:effectLst>
          </c:spPr>
          <c:dPt>
            <c:idx val="0"/>
            <c:bubble3D val="0"/>
            <c:extLst xmlns:c16r2="http://schemas.microsoft.com/office/drawing/2015/06/chart">
              <c:ext xmlns:c16="http://schemas.microsoft.com/office/drawing/2014/chart" uri="{C3380CC4-5D6E-409C-BE32-E72D297353CC}">
                <c16:uniqueId val="{00000000-6691-4D28-AE24-091B95DCB165}"/>
              </c:ext>
            </c:extLst>
          </c:dPt>
          <c:dPt>
            <c:idx val="1"/>
            <c:bubble3D val="0"/>
            <c:extLst xmlns:c16r2="http://schemas.microsoft.com/office/drawing/2015/06/chart">
              <c:ext xmlns:c16="http://schemas.microsoft.com/office/drawing/2014/chart" uri="{C3380CC4-5D6E-409C-BE32-E72D297353CC}">
                <c16:uniqueId val="{00000001-6691-4D28-AE24-091B95DCB165}"/>
              </c:ext>
            </c:extLst>
          </c:dPt>
          <c:dPt>
            <c:idx val="2"/>
            <c:bubble3D val="0"/>
            <c:spPr>
              <a:solidFill>
                <a:schemeClr val="accent3"/>
              </a:solidFill>
              <a:ln w="25400">
                <a:solidFill>
                  <a:schemeClr val="bg1"/>
                </a:solidFill>
              </a:ln>
              <a:effectLst>
                <a:outerShdw blurRad="127000" dist="38100" dir="8100000" algn="tr" rotWithShape="0">
                  <a:prstClr val="black">
                    <a:alpha val="40000"/>
                  </a:prstClr>
                </a:outerShdw>
              </a:effectLst>
            </c:spPr>
            <c:extLst xmlns:c16r2="http://schemas.microsoft.com/office/drawing/2015/06/chart">
              <c:ext xmlns:c16="http://schemas.microsoft.com/office/drawing/2014/chart" uri="{C3380CC4-5D6E-409C-BE32-E72D297353CC}">
                <c16:uniqueId val="{00000003-6691-4D28-AE24-091B95DCB165}"/>
              </c:ext>
            </c:extLst>
          </c:dPt>
          <c:cat>
            <c:strRef>
              <c:f>Sheet1!$AF$70:$AF$72</c:f>
              <c:strCache>
                <c:ptCount val="3"/>
                <c:pt idx="0">
                  <c:v>A</c:v>
                </c:pt>
                <c:pt idx="2">
                  <c:v>B</c:v>
                </c:pt>
              </c:strCache>
            </c:strRef>
          </c:cat>
          <c:val>
            <c:numRef>
              <c:f>Sheet1!$AG$70:$AG$72</c:f>
              <c:numCache>
                <c:formatCode>General</c:formatCode>
                <c:ptCount val="3"/>
                <c:pt idx="0">
                  <c:v>23</c:v>
                </c:pt>
                <c:pt idx="2">
                  <c:v>77</c:v>
                </c:pt>
              </c:numCache>
            </c:numRef>
          </c:val>
          <c:extLst xmlns:c16r2="http://schemas.microsoft.com/office/drawing/2015/06/chart">
            <c:ext xmlns:c16="http://schemas.microsoft.com/office/drawing/2014/chart" uri="{C3380CC4-5D6E-409C-BE32-E72D297353CC}">
              <c16:uniqueId val="{00000004-6691-4D28-AE24-091B95DCB16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88F64-C939-453B-AF9B-4CC869D941E2}" type="datetimeFigureOut">
              <a:rPr lang="zh-CN" altLang="en-US" smtClean="0"/>
              <a:t>2019/2/28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2756F-2005-461D-A326-730BDBF8C77B}" type="slidenum">
              <a:rPr lang="zh-CN" altLang="en-US" smtClean="0"/>
              <a:t>‹#›</a:t>
            </a:fld>
            <a:endParaRPr lang="zh-CN" altLang="en-US"/>
          </a:p>
        </p:txBody>
      </p:sp>
    </p:spTree>
    <p:extLst>
      <p:ext uri="{BB962C8B-B14F-4D97-AF65-F5344CB8AC3E}">
        <p14:creationId xmlns:p14="http://schemas.microsoft.com/office/powerpoint/2010/main" val="90541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a:t>
            </a:fld>
            <a:endParaRPr lang="zh-CN" altLang="en-US"/>
          </a:p>
        </p:txBody>
      </p:sp>
    </p:spTree>
    <p:extLst>
      <p:ext uri="{BB962C8B-B14F-4D97-AF65-F5344CB8AC3E}">
        <p14:creationId xmlns:p14="http://schemas.microsoft.com/office/powerpoint/2010/main" val="1932282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512701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12</a:t>
            </a:fld>
            <a:endParaRPr lang="zh-CN" altLang="en-US"/>
          </a:p>
        </p:txBody>
      </p:sp>
    </p:spTree>
    <p:extLst>
      <p:ext uri="{BB962C8B-B14F-4D97-AF65-F5344CB8AC3E}">
        <p14:creationId xmlns:p14="http://schemas.microsoft.com/office/powerpoint/2010/main" val="1687894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extLst>
      <p:ext uri="{BB962C8B-B14F-4D97-AF65-F5344CB8AC3E}">
        <p14:creationId xmlns:p14="http://schemas.microsoft.com/office/powerpoint/2010/main" val="3571256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2786763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extLst>
      <p:ext uri="{BB962C8B-B14F-4D97-AF65-F5344CB8AC3E}">
        <p14:creationId xmlns:p14="http://schemas.microsoft.com/office/powerpoint/2010/main" val="1414494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16</a:t>
            </a:fld>
            <a:endParaRPr lang="zh-CN" altLang="en-US"/>
          </a:p>
        </p:txBody>
      </p:sp>
    </p:spTree>
    <p:extLst>
      <p:ext uri="{BB962C8B-B14F-4D97-AF65-F5344CB8AC3E}">
        <p14:creationId xmlns:p14="http://schemas.microsoft.com/office/powerpoint/2010/main" val="2610020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17</a:t>
            </a:fld>
            <a:endParaRPr lang="zh-CN" altLang="en-US"/>
          </a:p>
        </p:txBody>
      </p:sp>
    </p:spTree>
    <p:extLst>
      <p:ext uri="{BB962C8B-B14F-4D97-AF65-F5344CB8AC3E}">
        <p14:creationId xmlns:p14="http://schemas.microsoft.com/office/powerpoint/2010/main" val="3166503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18</a:t>
            </a:fld>
            <a:endParaRPr lang="zh-CN" altLang="en-US"/>
          </a:p>
        </p:txBody>
      </p:sp>
    </p:spTree>
    <p:extLst>
      <p:ext uri="{BB962C8B-B14F-4D97-AF65-F5344CB8AC3E}">
        <p14:creationId xmlns:p14="http://schemas.microsoft.com/office/powerpoint/2010/main" val="2080055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19</a:t>
            </a:fld>
            <a:endParaRPr lang="zh-CN" altLang="en-US"/>
          </a:p>
        </p:txBody>
      </p:sp>
    </p:spTree>
    <p:extLst>
      <p:ext uri="{BB962C8B-B14F-4D97-AF65-F5344CB8AC3E}">
        <p14:creationId xmlns:p14="http://schemas.microsoft.com/office/powerpoint/2010/main" val="2556620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20</a:t>
            </a:fld>
            <a:endParaRPr lang="zh-CN" altLang="en-US"/>
          </a:p>
        </p:txBody>
      </p:sp>
    </p:spTree>
    <p:extLst>
      <p:ext uri="{BB962C8B-B14F-4D97-AF65-F5344CB8AC3E}">
        <p14:creationId xmlns:p14="http://schemas.microsoft.com/office/powerpoint/2010/main" val="101754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a:t>
            </a:fld>
            <a:endParaRPr lang="zh-CN" altLang="en-US"/>
          </a:p>
        </p:txBody>
      </p:sp>
    </p:spTree>
    <p:extLst>
      <p:ext uri="{BB962C8B-B14F-4D97-AF65-F5344CB8AC3E}">
        <p14:creationId xmlns:p14="http://schemas.microsoft.com/office/powerpoint/2010/main" val="31780148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21</a:t>
            </a:fld>
            <a:endParaRPr lang="zh-CN" altLang="en-US"/>
          </a:p>
        </p:txBody>
      </p:sp>
    </p:spTree>
    <p:extLst>
      <p:ext uri="{BB962C8B-B14F-4D97-AF65-F5344CB8AC3E}">
        <p14:creationId xmlns:p14="http://schemas.microsoft.com/office/powerpoint/2010/main" val="40511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22</a:t>
            </a:fld>
            <a:endParaRPr lang="zh-CN" altLang="en-US"/>
          </a:p>
        </p:txBody>
      </p:sp>
    </p:spTree>
    <p:extLst>
      <p:ext uri="{BB962C8B-B14F-4D97-AF65-F5344CB8AC3E}">
        <p14:creationId xmlns:p14="http://schemas.microsoft.com/office/powerpoint/2010/main" val="884247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23</a:t>
            </a:fld>
            <a:endParaRPr lang="zh-CN" altLang="en-US"/>
          </a:p>
        </p:txBody>
      </p:sp>
    </p:spTree>
    <p:extLst>
      <p:ext uri="{BB962C8B-B14F-4D97-AF65-F5344CB8AC3E}">
        <p14:creationId xmlns:p14="http://schemas.microsoft.com/office/powerpoint/2010/main" val="1986984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24</a:t>
            </a:fld>
            <a:endParaRPr lang="zh-CN" altLang="en-US"/>
          </a:p>
        </p:txBody>
      </p:sp>
    </p:spTree>
    <p:extLst>
      <p:ext uri="{BB962C8B-B14F-4D97-AF65-F5344CB8AC3E}">
        <p14:creationId xmlns:p14="http://schemas.microsoft.com/office/powerpoint/2010/main" val="1423795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25</a:t>
            </a:fld>
            <a:endParaRPr lang="zh-CN" altLang="en-US"/>
          </a:p>
        </p:txBody>
      </p:sp>
    </p:spTree>
    <p:extLst>
      <p:ext uri="{BB962C8B-B14F-4D97-AF65-F5344CB8AC3E}">
        <p14:creationId xmlns:p14="http://schemas.microsoft.com/office/powerpoint/2010/main" val="88554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26</a:t>
            </a:fld>
            <a:endParaRPr lang="zh-CN" altLang="en-US"/>
          </a:p>
        </p:txBody>
      </p:sp>
    </p:spTree>
    <p:extLst>
      <p:ext uri="{BB962C8B-B14F-4D97-AF65-F5344CB8AC3E}">
        <p14:creationId xmlns:p14="http://schemas.microsoft.com/office/powerpoint/2010/main" val="378698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3142235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a:t>
            </a:fld>
            <a:endParaRPr lang="zh-CN" altLang="en-US"/>
          </a:p>
        </p:txBody>
      </p:sp>
    </p:spTree>
    <p:extLst>
      <p:ext uri="{BB962C8B-B14F-4D97-AF65-F5344CB8AC3E}">
        <p14:creationId xmlns:p14="http://schemas.microsoft.com/office/powerpoint/2010/main" val="94932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28597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7</a:t>
            </a:fld>
            <a:endParaRPr lang="zh-CN" altLang="en-US"/>
          </a:p>
        </p:txBody>
      </p:sp>
    </p:spTree>
    <p:extLst>
      <p:ext uri="{BB962C8B-B14F-4D97-AF65-F5344CB8AC3E}">
        <p14:creationId xmlns:p14="http://schemas.microsoft.com/office/powerpoint/2010/main" val="178052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891367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2727062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10</a:t>
            </a:fld>
            <a:endParaRPr lang="zh-CN" altLang="en-US"/>
          </a:p>
        </p:txBody>
      </p:sp>
    </p:spTree>
    <p:extLst>
      <p:ext uri="{BB962C8B-B14F-4D97-AF65-F5344CB8AC3E}">
        <p14:creationId xmlns:p14="http://schemas.microsoft.com/office/powerpoint/2010/main" val="1282951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341851442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271867854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31022767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3F3F3"/>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1224470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8066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6801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31629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0797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4503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7914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130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E5B826-6809-49B3-9B4B-177D412235B0}"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327914923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6992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6660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38202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3825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214213498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E5B826-6809-49B3-9B4B-177D412235B0}" type="datetimeFigureOut">
              <a:rPr lang="zh-CN" altLang="en-US" smtClean="0"/>
              <a:t>2019/2/28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98326195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E5B826-6809-49B3-9B4B-177D412235B0}" type="datetimeFigureOut">
              <a:rPr lang="zh-CN" altLang="en-US" smtClean="0"/>
              <a:t>2019/2/28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1AD0B5-09AD-499F-88BC-01FCE55CDA76}" type="slidenum">
              <a:rPr lang="zh-CN" altLang="en-US" smtClean="0"/>
              <a:t>‹#›</a:t>
            </a:fld>
            <a:endParaRPr lang="zh-CN" altLang="en-US"/>
          </a:p>
        </p:txBody>
      </p:sp>
      <p:sp>
        <p:nvSpPr>
          <p:cNvPr id="11" name="矩形 10"/>
          <p:cNvSpPr/>
          <p:nvPr userDrawn="1"/>
        </p:nvSpPr>
        <p:spPr>
          <a:xfrm>
            <a:off x="7194928" y="4780125"/>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defTabSz="914400"/>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57955776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E5B826-6809-49B3-9B4B-177D412235B0}" type="datetimeFigureOut">
              <a:rPr lang="zh-CN" altLang="en-US" smtClean="0"/>
              <a:t>2019/2/28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419092727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E5B826-6809-49B3-9B4B-177D412235B0}" type="datetimeFigureOut">
              <a:rPr lang="zh-CN" altLang="en-US" smtClean="0"/>
              <a:t>2019/2/28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9614725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CE5B826-6809-49B3-9B4B-177D412235B0}" type="datetimeFigureOut">
              <a:rPr lang="zh-CN" altLang="en-US" smtClean="0"/>
              <a:t>2019/2/28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24410553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CE5B826-6809-49B3-9B4B-177D412235B0}" type="datetimeFigureOut">
              <a:rPr lang="zh-CN" altLang="en-US" smtClean="0"/>
              <a:t>2019/2/28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239294454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CE5B826-6809-49B3-9B4B-177D412235B0}" type="datetimeFigureOut">
              <a:rPr lang="zh-CN" altLang="en-US" smtClean="0"/>
              <a:t>2019/2/28</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01AD0B5-09AD-499F-88BC-01FCE55CDA76}" type="slidenum">
              <a:rPr lang="zh-CN" altLang="en-US" smtClean="0"/>
              <a:t>‹#›</a:t>
            </a:fld>
            <a:endParaRPr lang="zh-CN" altLang="en-US"/>
          </a:p>
        </p:txBody>
      </p:sp>
    </p:spTree>
    <p:extLst>
      <p:ext uri="{BB962C8B-B14F-4D97-AF65-F5344CB8AC3E}">
        <p14:creationId xmlns:p14="http://schemas.microsoft.com/office/powerpoint/2010/main" val="171279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2019/2/28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98101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chart" Target="../charts/chart3.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8.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1041" y="1663809"/>
            <a:ext cx="3027265" cy="2778033"/>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368281" y="4111734"/>
            <a:ext cx="1078903" cy="993566"/>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485244" y="3862252"/>
            <a:ext cx="755841" cy="682696"/>
          </a:xfrm>
          <a:prstGeom prst="rect">
            <a:avLst/>
          </a:prstGeom>
        </p:spPr>
      </p:pic>
      <p:pic>
        <p:nvPicPr>
          <p:cNvPr id="11" name="图片 1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930594" y="4099219"/>
            <a:ext cx="697101" cy="736138"/>
          </a:xfrm>
          <a:prstGeom prst="rect">
            <a:avLst/>
          </a:prstGeom>
        </p:spPr>
      </p:pic>
      <p:sp>
        <p:nvSpPr>
          <p:cNvPr id="13" name="文本框 12"/>
          <p:cNvSpPr txBox="1"/>
          <p:nvPr/>
        </p:nvSpPr>
        <p:spPr>
          <a:xfrm>
            <a:off x="3368281" y="1907406"/>
            <a:ext cx="5282215" cy="707886"/>
          </a:xfrm>
          <a:prstGeom prst="rect">
            <a:avLst/>
          </a:prstGeom>
          <a:noFill/>
        </p:spPr>
        <p:txBody>
          <a:bodyPr wrap="none" rtlCol="0">
            <a:spAutoFit/>
          </a:bodyPr>
          <a:lstStyle/>
          <a:p>
            <a:r>
              <a:rPr lang="zh-CN" altLang="en-US" sz="4000" b="1" dirty="0" smtClean="0">
                <a:solidFill>
                  <a:srgbClr val="3C68A2"/>
                </a:solidFill>
              </a:rPr>
              <a:t>精美知识竞赛</a:t>
            </a:r>
            <a:r>
              <a:rPr lang="en-US" altLang="zh-CN" sz="4000" b="1" dirty="0" smtClean="0">
                <a:solidFill>
                  <a:srgbClr val="3C68A2"/>
                </a:solidFill>
                <a:latin typeface="+mj-ea"/>
                <a:ea typeface="+mj-ea"/>
              </a:rPr>
              <a:t>PPT</a:t>
            </a:r>
            <a:r>
              <a:rPr lang="zh-CN" altLang="en-US" sz="4000" b="1" dirty="0" smtClean="0">
                <a:solidFill>
                  <a:srgbClr val="3C68A2"/>
                </a:solidFill>
              </a:rPr>
              <a:t>模板</a:t>
            </a:r>
            <a:endParaRPr lang="zh-CN" altLang="en-US" sz="4000" b="1" dirty="0">
              <a:solidFill>
                <a:srgbClr val="3C68A2"/>
              </a:solidFill>
            </a:endParaRPr>
          </a:p>
        </p:txBody>
      </p:sp>
      <p:sp>
        <p:nvSpPr>
          <p:cNvPr id="14" name="文本框 13"/>
          <p:cNvSpPr txBox="1"/>
          <p:nvPr/>
        </p:nvSpPr>
        <p:spPr>
          <a:xfrm>
            <a:off x="3368281" y="1489154"/>
            <a:ext cx="2547492" cy="400110"/>
          </a:xfrm>
          <a:prstGeom prst="rect">
            <a:avLst/>
          </a:prstGeom>
          <a:noFill/>
        </p:spPr>
        <p:txBody>
          <a:bodyPr wrap="none" rtlCol="0">
            <a:spAutoFit/>
          </a:bodyPr>
          <a:lstStyle/>
          <a:p>
            <a:r>
              <a:rPr lang="en-US" altLang="zh-CN" sz="2000" dirty="0" smtClean="0">
                <a:solidFill>
                  <a:srgbClr val="3C68A2"/>
                </a:solidFill>
                <a:latin typeface="+mj-ea"/>
                <a:ea typeface="+mj-ea"/>
              </a:rPr>
              <a:t>20XXPOWERPOINT</a:t>
            </a:r>
            <a:endParaRPr lang="zh-CN" altLang="en-US" sz="2000" dirty="0">
              <a:solidFill>
                <a:srgbClr val="3C68A2"/>
              </a:solidFill>
              <a:latin typeface="+mj-ea"/>
              <a:ea typeface="+mj-ea"/>
            </a:endParaRPr>
          </a:p>
        </p:txBody>
      </p:sp>
      <p:sp>
        <p:nvSpPr>
          <p:cNvPr id="17" name="文本框 16"/>
          <p:cNvSpPr txBox="1"/>
          <p:nvPr/>
        </p:nvSpPr>
        <p:spPr>
          <a:xfrm>
            <a:off x="3368281" y="2708273"/>
            <a:ext cx="3005951" cy="400110"/>
          </a:xfrm>
          <a:prstGeom prst="rect">
            <a:avLst/>
          </a:prstGeom>
          <a:noFill/>
        </p:spPr>
        <p:txBody>
          <a:bodyPr wrap="none" rtlCol="0">
            <a:spAutoFit/>
          </a:bodyPr>
          <a:lstStyle/>
          <a:p>
            <a:r>
              <a:rPr lang="zh-CN" altLang="en-US" sz="2000" dirty="0" smtClean="0">
                <a:solidFill>
                  <a:srgbClr val="3C68A2"/>
                </a:solidFill>
                <a:latin typeface="+mj-ea"/>
                <a:ea typeface="+mj-ea"/>
              </a:rPr>
              <a:t>单击此处添加文本副标题</a:t>
            </a:r>
            <a:endParaRPr lang="zh-CN" altLang="en-US" sz="2000" dirty="0">
              <a:solidFill>
                <a:srgbClr val="3C68A2"/>
              </a:solidFill>
              <a:latin typeface="+mj-ea"/>
              <a:ea typeface="+mj-ea"/>
            </a:endParaRPr>
          </a:p>
        </p:txBody>
      </p:sp>
      <p:cxnSp>
        <p:nvCxnSpPr>
          <p:cNvPr id="19" name="直接连接符 18"/>
          <p:cNvCxnSpPr/>
          <p:nvPr/>
        </p:nvCxnSpPr>
        <p:spPr>
          <a:xfrm>
            <a:off x="3368281" y="2658834"/>
            <a:ext cx="5282215" cy="0"/>
          </a:xfrm>
          <a:prstGeom prst="line">
            <a:avLst/>
          </a:prstGeom>
          <a:ln>
            <a:solidFill>
              <a:srgbClr val="3C68A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37637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par>
                                <p:cTn id="27" presetID="55" presetClass="entr" presetSubtype="0" fill="hold" nodeType="withEffect">
                                  <p:stCondLst>
                                    <p:cond delay="13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strVal val="#ppt_w*0.70"/>
                                          </p:val>
                                        </p:tav>
                                        <p:tav tm="100000">
                                          <p:val>
                                            <p:strVal val="#ppt_w"/>
                                          </p:val>
                                        </p:tav>
                                      </p:tavLst>
                                    </p:anim>
                                    <p:anim calcmode="lin" valueType="num">
                                      <p:cBhvr>
                                        <p:cTn id="30" dur="1000" fill="hold"/>
                                        <p:tgtEl>
                                          <p:spTgt spid="10"/>
                                        </p:tgtEl>
                                        <p:attrNameLst>
                                          <p:attrName>ppt_h</p:attrName>
                                        </p:attrNameLst>
                                      </p:cBhvr>
                                      <p:tavLst>
                                        <p:tav tm="0">
                                          <p:val>
                                            <p:strVal val="#ppt_h"/>
                                          </p:val>
                                        </p:tav>
                                        <p:tav tm="100000">
                                          <p:val>
                                            <p:strVal val="#ppt_h"/>
                                          </p:val>
                                        </p:tav>
                                      </p:tavLst>
                                    </p:anim>
                                    <p:animEffect transition="in" filter="fade">
                                      <p:cBhvr>
                                        <p:cTn id="31" dur="1000"/>
                                        <p:tgtEl>
                                          <p:spTgt spid="10"/>
                                        </p:tgtEl>
                                      </p:cBhvr>
                                    </p:animEffect>
                                  </p:childTnLst>
                                </p:cTn>
                              </p:par>
                              <p:par>
                                <p:cTn id="32" presetID="42" presetClass="entr" presetSubtype="0" fill="hold" nodeType="withEffect">
                                  <p:stCondLst>
                                    <p:cond delay="18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3800"/>
                            </p:stCondLst>
                            <p:childTnLst>
                              <p:par>
                                <p:cTn id="38" presetID="56" presetClass="entr" presetSubtype="0" fill="hold" grpId="0" nodeType="afterEffect">
                                  <p:stCondLst>
                                    <p:cond delay="0"/>
                                  </p:stCondLst>
                                  <p:iterate type="lt">
                                    <p:tmPct val="10000"/>
                                  </p:iterate>
                                  <p:childTnLst>
                                    <p:set>
                                      <p:cBhvr>
                                        <p:cTn id="39" dur="1" fill="hold">
                                          <p:stCondLst>
                                            <p:cond delay="0"/>
                                          </p:stCondLst>
                                        </p:cTn>
                                        <p:tgtEl>
                                          <p:spTgt spid="14"/>
                                        </p:tgtEl>
                                        <p:attrNameLst>
                                          <p:attrName>style.visibility</p:attrName>
                                        </p:attrNameLst>
                                      </p:cBhvr>
                                      <p:to>
                                        <p:strVal val="visible"/>
                                      </p:to>
                                    </p:set>
                                    <p:anim by="(-#ppt_w*2)" calcmode="lin" valueType="num">
                                      <p:cBhvr rctx="PPT">
                                        <p:cTn id="40" dur="500" autoRev="1" fill="hold">
                                          <p:stCondLst>
                                            <p:cond delay="0"/>
                                          </p:stCondLst>
                                        </p:cTn>
                                        <p:tgtEl>
                                          <p:spTgt spid="14"/>
                                        </p:tgtEl>
                                        <p:attrNameLst>
                                          <p:attrName>ppt_w</p:attrName>
                                        </p:attrNameLst>
                                      </p:cBhvr>
                                    </p:anim>
                                    <p:anim by="(#ppt_w*0.50)" calcmode="lin" valueType="num">
                                      <p:cBhvr>
                                        <p:cTn id="41" dur="500" decel="50000" autoRev="1" fill="hold">
                                          <p:stCondLst>
                                            <p:cond delay="0"/>
                                          </p:stCondLst>
                                        </p:cTn>
                                        <p:tgtEl>
                                          <p:spTgt spid="14"/>
                                        </p:tgtEl>
                                        <p:attrNameLst>
                                          <p:attrName>ppt_x</p:attrName>
                                        </p:attrNameLst>
                                      </p:cBhvr>
                                    </p:anim>
                                    <p:anim from="(-#ppt_h/2)" to="(#ppt_y)" calcmode="lin" valueType="num">
                                      <p:cBhvr>
                                        <p:cTn id="42" dur="1000" fill="hold">
                                          <p:stCondLst>
                                            <p:cond delay="0"/>
                                          </p:stCondLst>
                                        </p:cTn>
                                        <p:tgtEl>
                                          <p:spTgt spid="14"/>
                                        </p:tgtEl>
                                        <p:attrNameLst>
                                          <p:attrName>ppt_y</p:attrName>
                                        </p:attrNameLst>
                                      </p:cBhvr>
                                    </p:anim>
                                    <p:animRot by="21600000">
                                      <p:cBhvr>
                                        <p:cTn id="43" dur="1000" fill="hold">
                                          <p:stCondLst>
                                            <p:cond delay="0"/>
                                          </p:stCondLst>
                                        </p:cTn>
                                        <p:tgtEl>
                                          <p:spTgt spid="14"/>
                                        </p:tgtEl>
                                        <p:attrNameLst>
                                          <p:attrName>r</p:attrName>
                                        </p:attrNameLst>
                                      </p:cBhvr>
                                    </p:animRot>
                                  </p:childTnLst>
                                </p:cTn>
                              </p:par>
                            </p:childTnLst>
                          </p:cTn>
                        </p:par>
                        <p:par>
                          <p:cTn id="44" fill="hold">
                            <p:stCondLst>
                              <p:cond delay="610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1000"/>
                                        <p:tgtEl>
                                          <p:spTgt spid="13"/>
                                        </p:tgtEl>
                                      </p:cBhvr>
                                    </p:animEffect>
                                  </p:childTnLst>
                                </p:cTn>
                              </p:par>
                              <p:par>
                                <p:cTn id="48" presetID="22" presetClass="entr" presetSubtype="2"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right)">
                                      <p:cBhvr>
                                        <p:cTn id="50" dur="1000"/>
                                        <p:tgtEl>
                                          <p:spTgt spid="19"/>
                                        </p:tgtEl>
                                      </p:cBhvr>
                                    </p:animEffect>
                                  </p:childTnLst>
                                </p:cTn>
                              </p:par>
                            </p:childTnLst>
                          </p:cTn>
                        </p:par>
                        <p:par>
                          <p:cTn id="51" fill="hold">
                            <p:stCondLst>
                              <p:cond delay="7100"/>
                            </p:stCondLst>
                            <p:childTnLst>
                              <p:par>
                                <p:cTn id="52" presetID="12" presetClass="entr" presetSubtype="1"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750"/>
                                        <p:tgtEl>
                                          <p:spTgt spid="17"/>
                                        </p:tgtEl>
                                        <p:attrNameLst>
                                          <p:attrName>ppt_y</p:attrName>
                                        </p:attrNameLst>
                                      </p:cBhvr>
                                      <p:tavLst>
                                        <p:tav tm="0">
                                          <p:val>
                                            <p:strVal val="#ppt_y-#ppt_h*1.125000"/>
                                          </p:val>
                                        </p:tav>
                                        <p:tav tm="100000">
                                          <p:val>
                                            <p:strVal val="#ppt_y"/>
                                          </p:val>
                                        </p:tav>
                                      </p:tavLst>
                                    </p:anim>
                                    <p:animEffect transition="in" filter="wipe(down)">
                                      <p:cBhvr>
                                        <p:cTn id="55"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p:nvPr/>
        </p:nvCxnSpPr>
        <p:spPr>
          <a:xfrm flipH="1">
            <a:off x="5924717" y="3380695"/>
            <a:ext cx="41565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760084" y="4247835"/>
            <a:ext cx="87708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685583" y="3373249"/>
            <a:ext cx="41565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706386" y="2159285"/>
            <a:ext cx="41565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3592798" y="1218329"/>
            <a:ext cx="707403" cy="178728"/>
            <a:chOff x="4470269" y="1661160"/>
            <a:chExt cx="1290451" cy="262890"/>
          </a:xfrm>
        </p:grpSpPr>
        <p:cxnSp>
          <p:nvCxnSpPr>
            <p:cNvPr id="52" name="直接连接符 51"/>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4470269" y="1663541"/>
              <a:ext cx="94231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5115208" y="1952292"/>
            <a:ext cx="817690" cy="714916"/>
            <a:chOff x="6842760" y="26372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55" name="六边形 54"/>
            <p:cNvSpPr/>
            <p:nvPr/>
          </p:nvSpPr>
          <p:spPr>
            <a:xfrm>
              <a:off x="6842760" y="2637270"/>
              <a:ext cx="1203960" cy="1051560"/>
            </a:xfrm>
            <a:prstGeom prst="hexagon">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文本框 61"/>
            <p:cNvSpPr txBox="1"/>
            <p:nvPr/>
          </p:nvSpPr>
          <p:spPr>
            <a:xfrm>
              <a:off x="7024263" y="2809108"/>
              <a:ext cx="820724" cy="679057"/>
            </a:xfrm>
            <a:prstGeom prst="rect">
              <a:avLst/>
            </a:prstGeom>
            <a:noFill/>
            <a:ln w="38100">
              <a:noFill/>
            </a:ln>
          </p:spPr>
          <p:txBody>
            <a:bodyPr wrap="square" rtlCol="0">
              <a:sp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lang="zh-CN" altLang="en-US" sz="24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57" name="组合 56"/>
          <p:cNvGrpSpPr/>
          <p:nvPr/>
        </p:nvGrpSpPr>
        <p:grpSpPr>
          <a:xfrm>
            <a:off x="4119540" y="1387742"/>
            <a:ext cx="817690" cy="714917"/>
            <a:chOff x="5525852" y="187908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58" name="六边形 57"/>
            <p:cNvSpPr/>
            <p:nvPr/>
          </p:nvSpPr>
          <p:spPr>
            <a:xfrm>
              <a:off x="5525852" y="1879080"/>
              <a:ext cx="1203960" cy="1051560"/>
            </a:xfrm>
            <a:prstGeom prst="hexagon">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文本框 64"/>
            <p:cNvSpPr txBox="1"/>
            <p:nvPr/>
          </p:nvSpPr>
          <p:spPr>
            <a:xfrm>
              <a:off x="5686670" y="1989361"/>
              <a:ext cx="882326" cy="727721"/>
            </a:xfrm>
            <a:prstGeom prst="rect">
              <a:avLst/>
            </a:prstGeom>
            <a:noFill/>
            <a:ln w="38100">
              <a:noFill/>
            </a:ln>
          </p:spPr>
          <p:txBody>
            <a:bodyPr wrap="square" rtlCol="0">
              <a:spAutoFit/>
            </a:bodyPr>
            <a:lstStyle/>
            <a:p>
              <a:pPr algn="ctr">
                <a:lnSpc>
                  <a:spcPct val="120000"/>
                </a:lnSpc>
              </a:pP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lang="zh-CN" altLang="en-US" sz="24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0" name="组合 59"/>
          <p:cNvGrpSpPr/>
          <p:nvPr/>
        </p:nvGrpSpPr>
        <p:grpSpPr>
          <a:xfrm>
            <a:off x="5107028" y="3023238"/>
            <a:ext cx="817690" cy="714917"/>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61" name="六边形 60"/>
            <p:cNvSpPr/>
            <p:nvPr/>
          </p:nvSpPr>
          <p:spPr>
            <a:xfrm>
              <a:off x="6842760" y="4008870"/>
              <a:ext cx="1203960" cy="1051560"/>
            </a:xfrm>
            <a:prstGeom prst="hexagon">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2" name="文本框 67"/>
            <p:cNvSpPr txBox="1"/>
            <p:nvPr/>
          </p:nvSpPr>
          <p:spPr>
            <a:xfrm>
              <a:off x="6981635" y="4119151"/>
              <a:ext cx="926211" cy="727721"/>
            </a:xfrm>
            <a:prstGeom prst="rect">
              <a:avLst/>
            </a:prstGeom>
            <a:noFill/>
            <a:ln w="38100">
              <a:noFill/>
            </a:ln>
          </p:spPr>
          <p:txBody>
            <a:bodyPr wrap="square" rtlCol="0">
              <a:spAutoFit/>
            </a:bodyPr>
            <a:lstStyle/>
            <a:p>
              <a:pPr algn="ctr">
                <a:lnSpc>
                  <a:spcPct val="120000"/>
                </a:lnSpc>
              </a:pP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zh-CN" altLang="en-US" sz="24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3" name="组合 62"/>
          <p:cNvGrpSpPr/>
          <p:nvPr/>
        </p:nvGrpSpPr>
        <p:grpSpPr>
          <a:xfrm>
            <a:off x="3101231" y="3014501"/>
            <a:ext cx="817690" cy="714917"/>
            <a:chOff x="420624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64" name="六边形 63"/>
            <p:cNvSpPr/>
            <p:nvPr/>
          </p:nvSpPr>
          <p:spPr>
            <a:xfrm>
              <a:off x="4206240" y="4008870"/>
              <a:ext cx="1203960" cy="1051560"/>
            </a:xfrm>
            <a:prstGeom prst="hexagon">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5" name="文本框 70"/>
            <p:cNvSpPr txBox="1"/>
            <p:nvPr/>
          </p:nvSpPr>
          <p:spPr>
            <a:xfrm>
              <a:off x="4397859" y="4183708"/>
              <a:ext cx="820724" cy="727721"/>
            </a:xfrm>
            <a:prstGeom prst="rect">
              <a:avLst/>
            </a:prstGeom>
            <a:noFill/>
            <a:ln w="38100">
              <a:noFill/>
            </a:ln>
          </p:spPr>
          <p:txBody>
            <a:bodyPr wrap="square" rtlCol="0">
              <a:spAutoFit/>
            </a:bodyPr>
            <a:lstStyle/>
            <a:p>
              <a:pPr algn="ctr">
                <a:lnSpc>
                  <a:spcPct val="120000"/>
                </a:lnSpc>
              </a:pP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05</a:t>
              </a:r>
              <a:endParaRPr lang="zh-CN" altLang="en-US" sz="24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6" name="组合 65"/>
          <p:cNvGrpSpPr/>
          <p:nvPr/>
        </p:nvGrpSpPr>
        <p:grpSpPr>
          <a:xfrm>
            <a:off x="3122033" y="1923678"/>
            <a:ext cx="817690" cy="714916"/>
            <a:chOff x="4206240" y="26372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67" name="六边形 66"/>
            <p:cNvSpPr/>
            <p:nvPr/>
          </p:nvSpPr>
          <p:spPr>
            <a:xfrm>
              <a:off x="4206240" y="2637270"/>
              <a:ext cx="1203960" cy="1051560"/>
            </a:xfrm>
            <a:prstGeom prst="hexagon">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68" name="文本框 73"/>
            <p:cNvSpPr txBox="1"/>
            <p:nvPr/>
          </p:nvSpPr>
          <p:spPr>
            <a:xfrm>
              <a:off x="4387743" y="2809108"/>
              <a:ext cx="820724" cy="679057"/>
            </a:xfrm>
            <a:prstGeom prst="rect">
              <a:avLst/>
            </a:prstGeom>
            <a:noFill/>
            <a:ln w="38100">
              <a:noFill/>
            </a:ln>
          </p:spPr>
          <p:txBody>
            <a:bodyPr wrap="square" rtlCol="0">
              <a:sp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06</a:t>
              </a:r>
              <a:endParaRPr lang="zh-CN" altLang="en-US" sz="24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2" name="矩形 71"/>
          <p:cNvSpPr/>
          <p:nvPr/>
        </p:nvSpPr>
        <p:spPr>
          <a:xfrm>
            <a:off x="2594291" y="1059582"/>
            <a:ext cx="971823" cy="231996"/>
          </a:xfrm>
          <a:prstGeom prst="rect">
            <a:avLst/>
          </a:prstGeom>
        </p:spPr>
        <p:txBody>
          <a:bodyPr wrap="none" lIns="62112" tIns="31056" rIns="62112" bIns="31056">
            <a:spAutoFit/>
          </a:bodyPr>
          <a:lstStyle/>
          <a:p>
            <a:pPr algn="r"/>
            <a:r>
              <a:rPr lang="zh-CN" altLang="en-US" sz="1100" b="1" dirty="0">
                <a:solidFill>
                  <a:schemeClr val="tx1">
                    <a:lumMod val="75000"/>
                    <a:lumOff val="25000"/>
                  </a:schemeClr>
                </a:solidFill>
                <a:latin typeface="微软雅黑" pitchFamily="34" charset="-122"/>
                <a:ea typeface="微软雅黑" pitchFamily="34" charset="-122"/>
              </a:rPr>
              <a:t>此处添加标题</a:t>
            </a:r>
            <a:endParaRPr lang="en-US" altLang="zh-CN" sz="1100" b="1" dirty="0">
              <a:solidFill>
                <a:schemeClr val="tx1">
                  <a:lumMod val="75000"/>
                  <a:lumOff val="25000"/>
                </a:schemeClr>
              </a:solidFill>
              <a:latin typeface="微软雅黑" pitchFamily="34" charset="-122"/>
              <a:ea typeface="微软雅黑" pitchFamily="34" charset="-122"/>
            </a:endParaRPr>
          </a:p>
        </p:txBody>
      </p:sp>
      <p:sp>
        <p:nvSpPr>
          <p:cNvPr id="73" name="矩形 47"/>
          <p:cNvSpPr>
            <a:spLocks noChangeArrowheads="1"/>
          </p:cNvSpPr>
          <p:nvPr/>
        </p:nvSpPr>
        <p:spPr bwMode="auto">
          <a:xfrm>
            <a:off x="1331640" y="1307696"/>
            <a:ext cx="2234476" cy="43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112" tIns="31056" rIns="62112" bIns="310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000" dirty="0">
                <a:solidFill>
                  <a:schemeClr val="tx1">
                    <a:lumMod val="75000"/>
                    <a:lumOff val="25000"/>
                  </a:schemeClr>
                </a:solidFill>
                <a:sym typeface="微软雅黑" pitchFamily="34" charset="-122"/>
              </a:rPr>
              <a:t>您的内容打在这里，或者通过复制您的文本后，在此框中选择粘贴</a:t>
            </a:r>
          </a:p>
        </p:txBody>
      </p:sp>
      <p:sp>
        <p:nvSpPr>
          <p:cNvPr id="74" name="矩形 73"/>
          <p:cNvSpPr/>
          <p:nvPr/>
        </p:nvSpPr>
        <p:spPr>
          <a:xfrm>
            <a:off x="1681203" y="2001842"/>
            <a:ext cx="971823" cy="231996"/>
          </a:xfrm>
          <a:prstGeom prst="rect">
            <a:avLst/>
          </a:prstGeom>
        </p:spPr>
        <p:txBody>
          <a:bodyPr wrap="none" lIns="62112" tIns="31056" rIns="62112" bIns="31056">
            <a:spAutoFit/>
          </a:bodyPr>
          <a:lstStyle/>
          <a:p>
            <a:pPr algn="r"/>
            <a:r>
              <a:rPr lang="zh-CN" altLang="en-US" sz="1100" b="1" dirty="0">
                <a:solidFill>
                  <a:schemeClr val="tx1">
                    <a:lumMod val="75000"/>
                    <a:lumOff val="25000"/>
                  </a:schemeClr>
                </a:solidFill>
                <a:latin typeface="微软雅黑" pitchFamily="34" charset="-122"/>
                <a:ea typeface="微软雅黑" pitchFamily="34" charset="-122"/>
              </a:rPr>
              <a:t>此处添加标题</a:t>
            </a:r>
            <a:endParaRPr lang="en-US" altLang="zh-CN" sz="1100" b="1" dirty="0">
              <a:solidFill>
                <a:schemeClr val="tx1">
                  <a:lumMod val="75000"/>
                  <a:lumOff val="25000"/>
                </a:schemeClr>
              </a:solidFill>
              <a:latin typeface="微软雅黑" pitchFamily="34" charset="-122"/>
              <a:ea typeface="微软雅黑" pitchFamily="34" charset="-122"/>
            </a:endParaRPr>
          </a:p>
        </p:txBody>
      </p:sp>
      <p:sp>
        <p:nvSpPr>
          <p:cNvPr id="75" name="矩形 47"/>
          <p:cNvSpPr>
            <a:spLocks noChangeArrowheads="1"/>
          </p:cNvSpPr>
          <p:nvPr/>
        </p:nvSpPr>
        <p:spPr bwMode="auto">
          <a:xfrm>
            <a:off x="942340" y="2249955"/>
            <a:ext cx="1707622" cy="61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112" tIns="31056" rIns="62112" bIns="310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000" dirty="0">
                <a:solidFill>
                  <a:schemeClr val="tx1">
                    <a:lumMod val="75000"/>
                    <a:lumOff val="25000"/>
                  </a:schemeClr>
                </a:solidFill>
                <a:sym typeface="微软雅黑" pitchFamily="34" charset="-122"/>
              </a:rPr>
              <a:t>您的内容打在这里，或者通过复制您的文本后，在此框中选择粘贴</a:t>
            </a:r>
          </a:p>
        </p:txBody>
      </p:sp>
      <p:sp>
        <p:nvSpPr>
          <p:cNvPr id="76" name="矩形 75"/>
          <p:cNvSpPr/>
          <p:nvPr/>
        </p:nvSpPr>
        <p:spPr>
          <a:xfrm>
            <a:off x="1660401" y="3125138"/>
            <a:ext cx="971823" cy="231996"/>
          </a:xfrm>
          <a:prstGeom prst="rect">
            <a:avLst/>
          </a:prstGeom>
        </p:spPr>
        <p:txBody>
          <a:bodyPr wrap="none" lIns="62112" tIns="31056" rIns="62112" bIns="31056">
            <a:spAutoFit/>
          </a:bodyPr>
          <a:lstStyle/>
          <a:p>
            <a:pPr algn="r"/>
            <a:r>
              <a:rPr lang="zh-CN" altLang="en-US" sz="1100" b="1" dirty="0">
                <a:solidFill>
                  <a:schemeClr val="tx1">
                    <a:lumMod val="75000"/>
                    <a:lumOff val="25000"/>
                  </a:schemeClr>
                </a:solidFill>
                <a:latin typeface="微软雅黑" pitchFamily="34" charset="-122"/>
                <a:ea typeface="微软雅黑" pitchFamily="34" charset="-122"/>
              </a:rPr>
              <a:t>此处添加标题</a:t>
            </a:r>
            <a:endParaRPr lang="en-US" altLang="zh-CN" sz="1100" b="1" dirty="0">
              <a:solidFill>
                <a:schemeClr val="tx1">
                  <a:lumMod val="75000"/>
                  <a:lumOff val="25000"/>
                </a:schemeClr>
              </a:solidFill>
              <a:latin typeface="微软雅黑" pitchFamily="34" charset="-122"/>
              <a:ea typeface="微软雅黑" pitchFamily="34" charset="-122"/>
            </a:endParaRPr>
          </a:p>
        </p:txBody>
      </p:sp>
      <p:sp>
        <p:nvSpPr>
          <p:cNvPr id="77" name="矩形 47"/>
          <p:cNvSpPr>
            <a:spLocks noChangeArrowheads="1"/>
          </p:cNvSpPr>
          <p:nvPr/>
        </p:nvSpPr>
        <p:spPr bwMode="auto">
          <a:xfrm>
            <a:off x="921537" y="3373249"/>
            <a:ext cx="1707621" cy="61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112" tIns="31056" rIns="62112" bIns="310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20000"/>
              </a:lnSpc>
              <a:spcBef>
                <a:spcPct val="0"/>
              </a:spcBef>
              <a:buNone/>
            </a:pPr>
            <a:r>
              <a:rPr lang="zh-CN" altLang="en-US" sz="1000" dirty="0">
                <a:solidFill>
                  <a:schemeClr val="tx1">
                    <a:lumMod val="75000"/>
                    <a:lumOff val="25000"/>
                  </a:schemeClr>
                </a:solidFill>
                <a:sym typeface="微软雅黑" pitchFamily="34" charset="-122"/>
              </a:rPr>
              <a:t>您的内容打在这里，或者通过复制您的文本后，在此框中选择粘贴</a:t>
            </a:r>
          </a:p>
        </p:txBody>
      </p:sp>
      <p:sp>
        <p:nvSpPr>
          <p:cNvPr id="78" name="矩形 77"/>
          <p:cNvSpPr/>
          <p:nvPr/>
        </p:nvSpPr>
        <p:spPr>
          <a:xfrm>
            <a:off x="6361016" y="1628331"/>
            <a:ext cx="971823" cy="231996"/>
          </a:xfrm>
          <a:prstGeom prst="rect">
            <a:avLst/>
          </a:prstGeom>
        </p:spPr>
        <p:txBody>
          <a:bodyPr wrap="none" lIns="62112" tIns="31056" rIns="62112" bIns="31056">
            <a:spAutoFit/>
          </a:bodyPr>
          <a:lstStyle/>
          <a:p>
            <a:pPr algn="r"/>
            <a:r>
              <a:rPr lang="zh-CN" altLang="en-US" sz="1100" b="1" dirty="0">
                <a:solidFill>
                  <a:schemeClr val="tx1">
                    <a:lumMod val="75000"/>
                    <a:lumOff val="25000"/>
                  </a:schemeClr>
                </a:solidFill>
                <a:latin typeface="微软雅黑" pitchFamily="34" charset="-122"/>
                <a:ea typeface="微软雅黑" pitchFamily="34" charset="-122"/>
              </a:rPr>
              <a:t>此处添加标题</a:t>
            </a:r>
            <a:endParaRPr lang="en-US" altLang="zh-CN" sz="1100" b="1" dirty="0">
              <a:solidFill>
                <a:schemeClr val="tx1">
                  <a:lumMod val="75000"/>
                  <a:lumOff val="25000"/>
                </a:schemeClr>
              </a:solidFill>
              <a:latin typeface="微软雅黑" pitchFamily="34" charset="-122"/>
              <a:ea typeface="微软雅黑" pitchFamily="34" charset="-122"/>
            </a:endParaRPr>
          </a:p>
        </p:txBody>
      </p:sp>
      <p:sp>
        <p:nvSpPr>
          <p:cNvPr id="79" name="矩形 47"/>
          <p:cNvSpPr>
            <a:spLocks noChangeArrowheads="1"/>
          </p:cNvSpPr>
          <p:nvPr/>
        </p:nvSpPr>
        <p:spPr bwMode="auto">
          <a:xfrm>
            <a:off x="6380670" y="1887161"/>
            <a:ext cx="1820990" cy="615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112" tIns="31056" rIns="62112" bIns="310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75000"/>
                    <a:lumOff val="25000"/>
                  </a:schemeClr>
                </a:solidFill>
                <a:sym typeface="微软雅黑" pitchFamily="34" charset="-122"/>
              </a:rPr>
              <a:t>您的内容打在这里，或者通过复制您的文本后，在此框中选择粘贴</a:t>
            </a:r>
          </a:p>
        </p:txBody>
      </p:sp>
      <p:sp>
        <p:nvSpPr>
          <p:cNvPr id="80" name="矩形 79"/>
          <p:cNvSpPr/>
          <p:nvPr/>
        </p:nvSpPr>
        <p:spPr>
          <a:xfrm>
            <a:off x="6382865" y="2921879"/>
            <a:ext cx="971823" cy="231996"/>
          </a:xfrm>
          <a:prstGeom prst="rect">
            <a:avLst/>
          </a:prstGeom>
        </p:spPr>
        <p:txBody>
          <a:bodyPr wrap="none" lIns="62112" tIns="31056" rIns="62112" bIns="31056">
            <a:spAutoFit/>
          </a:bodyPr>
          <a:lstStyle/>
          <a:p>
            <a:pPr algn="r"/>
            <a:r>
              <a:rPr lang="zh-CN" altLang="en-US" sz="1100" b="1" dirty="0">
                <a:solidFill>
                  <a:schemeClr val="tx1">
                    <a:lumMod val="75000"/>
                    <a:lumOff val="25000"/>
                  </a:schemeClr>
                </a:solidFill>
                <a:latin typeface="微软雅黑" pitchFamily="34" charset="-122"/>
                <a:ea typeface="微软雅黑" pitchFamily="34" charset="-122"/>
              </a:rPr>
              <a:t>此处添加标题</a:t>
            </a:r>
            <a:endParaRPr lang="en-US" altLang="zh-CN" sz="1100" b="1" dirty="0">
              <a:solidFill>
                <a:schemeClr val="tx1">
                  <a:lumMod val="75000"/>
                  <a:lumOff val="25000"/>
                </a:schemeClr>
              </a:solidFill>
              <a:latin typeface="微软雅黑" pitchFamily="34" charset="-122"/>
              <a:ea typeface="微软雅黑" pitchFamily="34" charset="-122"/>
            </a:endParaRPr>
          </a:p>
        </p:txBody>
      </p:sp>
      <p:sp>
        <p:nvSpPr>
          <p:cNvPr id="81" name="矩形 47"/>
          <p:cNvSpPr>
            <a:spLocks noChangeArrowheads="1"/>
          </p:cNvSpPr>
          <p:nvPr/>
        </p:nvSpPr>
        <p:spPr bwMode="auto">
          <a:xfrm>
            <a:off x="6395300" y="3180710"/>
            <a:ext cx="1820990" cy="615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112" tIns="31056" rIns="62112" bIns="310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75000"/>
                    <a:lumOff val="25000"/>
                  </a:schemeClr>
                </a:solidFill>
                <a:sym typeface="微软雅黑" pitchFamily="34" charset="-122"/>
              </a:rPr>
              <a:t>您的内容打在这里，或者通过复制您的文本后，在此框中选择粘贴</a:t>
            </a:r>
          </a:p>
        </p:txBody>
      </p:sp>
      <p:sp>
        <p:nvSpPr>
          <p:cNvPr id="82" name="矩形 81"/>
          <p:cNvSpPr/>
          <p:nvPr/>
        </p:nvSpPr>
        <p:spPr>
          <a:xfrm>
            <a:off x="5678017" y="3897091"/>
            <a:ext cx="971823" cy="231996"/>
          </a:xfrm>
          <a:prstGeom prst="rect">
            <a:avLst/>
          </a:prstGeom>
        </p:spPr>
        <p:txBody>
          <a:bodyPr wrap="none" lIns="62112" tIns="31056" rIns="62112" bIns="31056">
            <a:spAutoFit/>
          </a:bodyPr>
          <a:lstStyle/>
          <a:p>
            <a:pPr algn="r"/>
            <a:r>
              <a:rPr lang="zh-CN" altLang="en-US" sz="1100" b="1" dirty="0">
                <a:solidFill>
                  <a:schemeClr val="tx1">
                    <a:lumMod val="75000"/>
                    <a:lumOff val="25000"/>
                  </a:schemeClr>
                </a:solidFill>
                <a:latin typeface="微软雅黑" pitchFamily="34" charset="-122"/>
                <a:ea typeface="微软雅黑" pitchFamily="34" charset="-122"/>
              </a:rPr>
              <a:t>此处添加标题</a:t>
            </a:r>
            <a:endParaRPr lang="en-US" altLang="zh-CN" sz="1100" b="1" dirty="0">
              <a:solidFill>
                <a:schemeClr val="tx1">
                  <a:lumMod val="75000"/>
                  <a:lumOff val="25000"/>
                </a:schemeClr>
              </a:solidFill>
              <a:latin typeface="微软雅黑" pitchFamily="34" charset="-122"/>
              <a:ea typeface="微软雅黑" pitchFamily="34" charset="-122"/>
            </a:endParaRPr>
          </a:p>
        </p:txBody>
      </p:sp>
      <p:sp>
        <p:nvSpPr>
          <p:cNvPr id="83" name="矩形 47"/>
          <p:cNvSpPr>
            <a:spLocks noChangeArrowheads="1"/>
          </p:cNvSpPr>
          <p:nvPr/>
        </p:nvSpPr>
        <p:spPr bwMode="auto">
          <a:xfrm>
            <a:off x="5697675" y="4155924"/>
            <a:ext cx="2198750" cy="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112" tIns="31056" rIns="62112" bIns="310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75000"/>
                    <a:lumOff val="25000"/>
                  </a:schemeClr>
                </a:solidFill>
                <a:sym typeface="微软雅黑" pitchFamily="34" charset="-122"/>
              </a:rPr>
              <a:t>您的内容打在这里，或者通过复制您的文本后，在此框中选择粘贴</a:t>
            </a:r>
          </a:p>
        </p:txBody>
      </p:sp>
      <p:grpSp>
        <p:nvGrpSpPr>
          <p:cNvPr id="84" name="组合 83"/>
          <p:cNvGrpSpPr/>
          <p:nvPr/>
        </p:nvGrpSpPr>
        <p:grpSpPr>
          <a:xfrm flipH="1">
            <a:off x="5748086" y="1783021"/>
            <a:ext cx="600459" cy="178728"/>
            <a:chOff x="4255294" y="1661160"/>
            <a:chExt cx="1505426" cy="262890"/>
          </a:xfrm>
        </p:grpSpPr>
        <p:cxnSp>
          <p:nvCxnSpPr>
            <p:cNvPr id="85" name="直接连接符 84"/>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3887578" y="2289632"/>
            <a:ext cx="1281625" cy="1082733"/>
            <a:chOff x="5927099" y="3207123"/>
            <a:chExt cx="1887055" cy="1592580"/>
          </a:xfrm>
          <a:solidFill>
            <a:schemeClr val="accent3">
              <a:lumMod val="75000"/>
            </a:schemeClr>
          </a:solidFill>
          <a:effectLst>
            <a:outerShdw blurRad="101600" dist="38100" dir="8100000" algn="tr" rotWithShape="0">
              <a:prstClr val="black">
                <a:alpha val="40000"/>
              </a:prstClr>
            </a:outerShdw>
          </a:effectLst>
        </p:grpSpPr>
        <p:sp>
          <p:nvSpPr>
            <p:cNvPr id="88" name="六边形 87"/>
            <p:cNvSpPr/>
            <p:nvPr/>
          </p:nvSpPr>
          <p:spPr>
            <a:xfrm>
              <a:off x="5927099" y="3207123"/>
              <a:ext cx="1887055" cy="1592580"/>
            </a:xfrm>
            <a:prstGeom prst="hexagon">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latin typeface="Arial" panose="020B0604020202020204" pitchFamily="34" charset="0"/>
                <a:ea typeface="微软雅黑" panose="020B0503020204020204" pitchFamily="34" charset="-122"/>
                <a:cs typeface="Arial" panose="020B0604020202020204" pitchFamily="34" charset="0"/>
              </a:endParaRPr>
            </a:p>
          </p:txBody>
        </p:sp>
        <p:sp>
          <p:nvSpPr>
            <p:cNvPr id="89" name="文本框 1"/>
            <p:cNvSpPr txBox="1"/>
            <p:nvPr/>
          </p:nvSpPr>
          <p:spPr>
            <a:xfrm>
              <a:off x="6291627" y="3451749"/>
              <a:ext cx="1157998" cy="1131762"/>
            </a:xfrm>
            <a:prstGeom prst="rect">
              <a:avLst/>
            </a:prstGeom>
            <a:noFill/>
            <a:ln w="38100">
              <a:noFill/>
            </a:ln>
          </p:spPr>
          <p:txBody>
            <a:bodyPr wrap="square" rtlCol="0">
              <a:spAutoFit/>
            </a:bodyPr>
            <a:lstStyle/>
            <a:p>
              <a:pPr algn="ctr"/>
              <a:r>
                <a:rPr lang="zh-CN" altLang="en-US" sz="2200" b="1" dirty="0" smtClean="0">
                  <a:solidFill>
                    <a:schemeClr val="bg1"/>
                  </a:solidFill>
                  <a:latin typeface="微软雅黑" panose="020B0503020204020204" pitchFamily="34" charset="-122"/>
                  <a:ea typeface="微软雅黑" panose="020B0503020204020204" pitchFamily="34" charset="-122"/>
                </a:rPr>
                <a:t>添加标题</a:t>
              </a:r>
              <a:endParaRPr lang="zh-CN" altLang="en-US" sz="2200" b="1" dirty="0">
                <a:solidFill>
                  <a:schemeClr val="bg1"/>
                </a:solidFill>
                <a:latin typeface="微软雅黑" panose="020B0503020204020204" pitchFamily="34" charset="-122"/>
                <a:ea typeface="微软雅黑" panose="020B0503020204020204" pitchFamily="34" charset="-122"/>
              </a:endParaRPr>
            </a:p>
          </p:txBody>
        </p:sp>
      </p:grpSp>
      <p:sp>
        <p:nvSpPr>
          <p:cNvPr id="90" name="TextBox 89"/>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grpSp>
        <p:nvGrpSpPr>
          <p:cNvPr id="69" name="组合 68"/>
          <p:cNvGrpSpPr/>
          <p:nvPr/>
        </p:nvGrpSpPr>
        <p:grpSpPr>
          <a:xfrm>
            <a:off x="4119540" y="3538778"/>
            <a:ext cx="817690" cy="714916"/>
            <a:chOff x="5525852" y="468324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70" name="六边形 69"/>
            <p:cNvSpPr/>
            <p:nvPr/>
          </p:nvSpPr>
          <p:spPr>
            <a:xfrm>
              <a:off x="5525852" y="4683240"/>
              <a:ext cx="1203960" cy="1051560"/>
            </a:xfrm>
            <a:prstGeom prst="hexagon">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71" name="文本框 76"/>
            <p:cNvSpPr txBox="1"/>
            <p:nvPr/>
          </p:nvSpPr>
          <p:spPr>
            <a:xfrm>
              <a:off x="5693284" y="4855078"/>
              <a:ext cx="820724" cy="679057"/>
            </a:xfrm>
            <a:prstGeom prst="rect">
              <a:avLst/>
            </a:prstGeom>
            <a:noFill/>
            <a:ln w="38100">
              <a:noFill/>
            </a:ln>
          </p:spPr>
          <p:txBody>
            <a:bodyPr wrap="square" rtlCol="0">
              <a:sp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04</a:t>
              </a:r>
              <a:endParaRPr lang="zh-CN" altLang="en-US" sz="24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224252131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350" fill="hold"/>
                                        <p:tgtEl>
                                          <p:spTgt spid="87"/>
                                        </p:tgtEl>
                                        <p:attrNameLst>
                                          <p:attrName>ppt_w</p:attrName>
                                        </p:attrNameLst>
                                      </p:cBhvr>
                                      <p:tavLst>
                                        <p:tav tm="0">
                                          <p:val>
                                            <p:fltVal val="0"/>
                                          </p:val>
                                        </p:tav>
                                        <p:tav tm="100000">
                                          <p:val>
                                            <p:strVal val="#ppt_w"/>
                                          </p:val>
                                        </p:tav>
                                      </p:tavLst>
                                    </p:anim>
                                    <p:anim calcmode="lin" valueType="num">
                                      <p:cBhvr>
                                        <p:cTn id="8" dur="350" fill="hold"/>
                                        <p:tgtEl>
                                          <p:spTgt spid="87"/>
                                        </p:tgtEl>
                                        <p:attrNameLst>
                                          <p:attrName>ppt_h</p:attrName>
                                        </p:attrNameLst>
                                      </p:cBhvr>
                                      <p:tavLst>
                                        <p:tav tm="0">
                                          <p:val>
                                            <p:fltVal val="0"/>
                                          </p:val>
                                        </p:tav>
                                        <p:tav tm="100000">
                                          <p:val>
                                            <p:strVal val="#ppt_h"/>
                                          </p:val>
                                        </p:tav>
                                      </p:tavLst>
                                    </p:anim>
                                    <p:anim calcmode="lin" valueType="num">
                                      <p:cBhvr>
                                        <p:cTn id="9" dur="350" fill="hold"/>
                                        <p:tgtEl>
                                          <p:spTgt spid="87"/>
                                        </p:tgtEl>
                                        <p:attrNameLst>
                                          <p:attrName>ppt_x</p:attrName>
                                        </p:attrNameLst>
                                      </p:cBhvr>
                                      <p:tavLst>
                                        <p:tav tm="0">
                                          <p:val>
                                            <p:fltVal val="0.5"/>
                                          </p:val>
                                        </p:tav>
                                        <p:tav tm="100000">
                                          <p:val>
                                            <p:strVal val="#ppt_x"/>
                                          </p:val>
                                        </p:tav>
                                      </p:tavLst>
                                    </p:anim>
                                    <p:anim calcmode="lin" valueType="num">
                                      <p:cBhvr>
                                        <p:cTn id="10" dur="350" fill="hold"/>
                                        <p:tgtEl>
                                          <p:spTgt spid="87"/>
                                        </p:tgtEl>
                                        <p:attrNameLst>
                                          <p:attrName>ppt_y</p:attrName>
                                        </p:attrNameLst>
                                      </p:cBhvr>
                                      <p:tavLst>
                                        <p:tav tm="0">
                                          <p:val>
                                            <p:fltVal val="0.5"/>
                                          </p:val>
                                        </p:tav>
                                        <p:tav tm="100000">
                                          <p:val>
                                            <p:strVal val="#ppt_y"/>
                                          </p:val>
                                        </p:tav>
                                      </p:tavLst>
                                    </p:anim>
                                  </p:childTnLst>
                                </p:cTn>
                              </p:par>
                              <p:par>
                                <p:cTn id="11" presetID="2" presetClass="entr" presetSubtype="1" fill="hold" nodeType="withEffect">
                                  <p:stCondLst>
                                    <p:cond delay="75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250" fill="hold"/>
                                        <p:tgtEl>
                                          <p:spTgt spid="57"/>
                                        </p:tgtEl>
                                        <p:attrNameLst>
                                          <p:attrName>ppt_x</p:attrName>
                                        </p:attrNameLst>
                                      </p:cBhvr>
                                      <p:tavLst>
                                        <p:tav tm="0">
                                          <p:val>
                                            <p:strVal val="#ppt_x"/>
                                          </p:val>
                                        </p:tav>
                                        <p:tav tm="100000">
                                          <p:val>
                                            <p:strVal val="#ppt_x"/>
                                          </p:val>
                                        </p:tav>
                                      </p:tavLst>
                                    </p:anim>
                                    <p:anim calcmode="lin" valueType="num">
                                      <p:cBhvr additive="base">
                                        <p:cTn id="14" dur="250" fill="hold"/>
                                        <p:tgtEl>
                                          <p:spTgt spid="57"/>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2" presetClass="entr" presetSubtype="2" fill="hold" nodeType="afterEffect">
                                  <p:stCondLst>
                                    <p:cond delay="250"/>
                                  </p:stCondLst>
                                  <p:childTnLst>
                                    <p:set>
                                      <p:cBhvr>
                                        <p:cTn id="17" dur="1" fill="hold">
                                          <p:stCondLst>
                                            <p:cond delay="0"/>
                                          </p:stCondLst>
                                        </p:cTn>
                                        <p:tgtEl>
                                          <p:spTgt spid="51"/>
                                        </p:tgtEl>
                                        <p:attrNameLst>
                                          <p:attrName>style.visibility</p:attrName>
                                        </p:attrNameLst>
                                      </p:cBhvr>
                                      <p:to>
                                        <p:strVal val="visible"/>
                                      </p:to>
                                    </p:set>
                                    <p:animEffect transition="in" filter="wipe(right)">
                                      <p:cBhvr>
                                        <p:cTn id="18" dur="500"/>
                                        <p:tgtEl>
                                          <p:spTgt spid="51"/>
                                        </p:tgtEl>
                                      </p:cBhvr>
                                    </p:animEffect>
                                  </p:childTnLst>
                                </p:cTn>
                              </p:par>
                            </p:childTnLst>
                          </p:cTn>
                        </p:par>
                        <p:par>
                          <p:cTn id="19" fill="hold">
                            <p:stCondLst>
                              <p:cond delay="1750"/>
                            </p:stCondLst>
                            <p:childTnLst>
                              <p:par>
                                <p:cTn id="20" presetID="22" presetClass="entr" presetSubtype="2" fill="hold" grpId="0" nodeType="after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right)">
                                      <p:cBhvr>
                                        <p:cTn id="22" dur="500"/>
                                        <p:tgtEl>
                                          <p:spTgt spid="72"/>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right)">
                                      <p:cBhvr>
                                        <p:cTn id="25" dur="500"/>
                                        <p:tgtEl>
                                          <p:spTgt spid="73"/>
                                        </p:tgtEl>
                                      </p:cBhvr>
                                    </p:animEffect>
                                  </p:childTnLst>
                                </p:cTn>
                              </p:par>
                            </p:childTnLst>
                          </p:cTn>
                        </p:par>
                        <p:par>
                          <p:cTn id="26" fill="hold">
                            <p:stCondLst>
                              <p:cond delay="2250"/>
                            </p:stCondLst>
                            <p:childTnLst>
                              <p:par>
                                <p:cTn id="27" presetID="2" presetClass="entr" presetSubtype="2" fill="hold" nodeType="afterEffect">
                                  <p:stCondLst>
                                    <p:cond delay="25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250" fill="hold"/>
                                        <p:tgtEl>
                                          <p:spTgt spid="54"/>
                                        </p:tgtEl>
                                        <p:attrNameLst>
                                          <p:attrName>ppt_x</p:attrName>
                                        </p:attrNameLst>
                                      </p:cBhvr>
                                      <p:tavLst>
                                        <p:tav tm="0">
                                          <p:val>
                                            <p:strVal val="1+#ppt_w/2"/>
                                          </p:val>
                                        </p:tav>
                                        <p:tav tm="100000">
                                          <p:val>
                                            <p:strVal val="#ppt_x"/>
                                          </p:val>
                                        </p:tav>
                                      </p:tavLst>
                                    </p:anim>
                                    <p:anim calcmode="lin" valueType="num">
                                      <p:cBhvr additive="base">
                                        <p:cTn id="30" dur="250" fill="hold"/>
                                        <p:tgtEl>
                                          <p:spTgt spid="54"/>
                                        </p:tgtEl>
                                        <p:attrNameLst>
                                          <p:attrName>ppt_y</p:attrName>
                                        </p:attrNameLst>
                                      </p:cBhvr>
                                      <p:tavLst>
                                        <p:tav tm="0">
                                          <p:val>
                                            <p:strVal val="#ppt_y"/>
                                          </p:val>
                                        </p:tav>
                                        <p:tav tm="100000">
                                          <p:val>
                                            <p:strVal val="#ppt_y"/>
                                          </p:val>
                                        </p:tav>
                                      </p:tavLst>
                                    </p:anim>
                                  </p:childTnLst>
                                </p:cTn>
                              </p:par>
                            </p:childTnLst>
                          </p:cTn>
                        </p:par>
                        <p:par>
                          <p:cTn id="31" fill="hold">
                            <p:stCondLst>
                              <p:cond delay="2750"/>
                            </p:stCondLst>
                            <p:childTnLst>
                              <p:par>
                                <p:cTn id="32" presetID="22" presetClass="entr" presetSubtype="8" fill="hold" nodeType="after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wipe(left)">
                                      <p:cBhvr>
                                        <p:cTn id="34" dur="500"/>
                                        <p:tgtEl>
                                          <p:spTgt spid="84"/>
                                        </p:tgtEl>
                                      </p:cBhvr>
                                    </p:animEffect>
                                  </p:childTnLst>
                                </p:cTn>
                              </p:par>
                            </p:childTnLst>
                          </p:cTn>
                        </p:par>
                        <p:par>
                          <p:cTn id="35" fill="hold">
                            <p:stCondLst>
                              <p:cond delay="3250"/>
                            </p:stCondLst>
                            <p:childTnLst>
                              <p:par>
                                <p:cTn id="36" presetID="22" presetClass="entr" presetSubtype="8" fill="hold" grpId="0" nodeType="after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wipe(left)">
                                      <p:cBhvr>
                                        <p:cTn id="38" dur="500"/>
                                        <p:tgtEl>
                                          <p:spTgt spid="7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wipe(left)">
                                      <p:cBhvr>
                                        <p:cTn id="41" dur="500"/>
                                        <p:tgtEl>
                                          <p:spTgt spid="79"/>
                                        </p:tgtEl>
                                      </p:cBhvr>
                                    </p:animEffect>
                                  </p:childTnLst>
                                </p:cTn>
                              </p:par>
                            </p:childTnLst>
                          </p:cTn>
                        </p:par>
                        <p:par>
                          <p:cTn id="42" fill="hold">
                            <p:stCondLst>
                              <p:cond delay="3750"/>
                            </p:stCondLst>
                            <p:childTnLst>
                              <p:par>
                                <p:cTn id="43" presetID="2" presetClass="entr" presetSubtype="2" fill="hold" nodeType="afterEffect">
                                  <p:stCondLst>
                                    <p:cond delay="25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250" fill="hold"/>
                                        <p:tgtEl>
                                          <p:spTgt spid="60"/>
                                        </p:tgtEl>
                                        <p:attrNameLst>
                                          <p:attrName>ppt_x</p:attrName>
                                        </p:attrNameLst>
                                      </p:cBhvr>
                                      <p:tavLst>
                                        <p:tav tm="0">
                                          <p:val>
                                            <p:strVal val="1+#ppt_w/2"/>
                                          </p:val>
                                        </p:tav>
                                        <p:tav tm="100000">
                                          <p:val>
                                            <p:strVal val="#ppt_x"/>
                                          </p:val>
                                        </p:tav>
                                      </p:tavLst>
                                    </p:anim>
                                    <p:anim calcmode="lin" valueType="num">
                                      <p:cBhvr additive="base">
                                        <p:cTn id="46" dur="25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4250"/>
                            </p:stCondLst>
                            <p:childTnLst>
                              <p:par>
                                <p:cTn id="48" presetID="22" presetClass="entr" presetSubtype="8" fill="hold" nodeType="after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left)">
                                      <p:cBhvr>
                                        <p:cTn id="50" dur="500"/>
                                        <p:tgtEl>
                                          <p:spTgt spid="47"/>
                                        </p:tgtEl>
                                      </p:cBhvr>
                                    </p:animEffect>
                                  </p:childTnLst>
                                </p:cTn>
                              </p:par>
                            </p:childTnLst>
                          </p:cTn>
                        </p:par>
                        <p:par>
                          <p:cTn id="51" fill="hold">
                            <p:stCondLst>
                              <p:cond delay="4750"/>
                            </p:stCondLst>
                            <p:childTnLst>
                              <p:par>
                                <p:cTn id="52" presetID="22" presetClass="entr" presetSubtype="8" fill="hold" grpId="0" nodeType="after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wipe(left)">
                                      <p:cBhvr>
                                        <p:cTn id="54" dur="500"/>
                                        <p:tgtEl>
                                          <p:spTgt spid="8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500"/>
                                        <p:tgtEl>
                                          <p:spTgt spid="81"/>
                                        </p:tgtEl>
                                      </p:cBhvr>
                                    </p:animEffect>
                                  </p:childTnLst>
                                </p:cTn>
                              </p:par>
                            </p:childTnLst>
                          </p:cTn>
                        </p:par>
                        <p:par>
                          <p:cTn id="58" fill="hold">
                            <p:stCondLst>
                              <p:cond delay="5250"/>
                            </p:stCondLst>
                            <p:childTnLst>
                              <p:par>
                                <p:cTn id="59" presetID="2" presetClass="entr" presetSubtype="4" fill="hold" nodeType="afterEffect">
                                  <p:stCondLst>
                                    <p:cond delay="250"/>
                                  </p:stCondLst>
                                  <p:childTnLst>
                                    <p:set>
                                      <p:cBhvr>
                                        <p:cTn id="60" dur="1" fill="hold">
                                          <p:stCondLst>
                                            <p:cond delay="0"/>
                                          </p:stCondLst>
                                        </p:cTn>
                                        <p:tgtEl>
                                          <p:spTgt spid="69"/>
                                        </p:tgtEl>
                                        <p:attrNameLst>
                                          <p:attrName>style.visibility</p:attrName>
                                        </p:attrNameLst>
                                      </p:cBhvr>
                                      <p:to>
                                        <p:strVal val="visible"/>
                                      </p:to>
                                    </p:set>
                                    <p:anim calcmode="lin" valueType="num">
                                      <p:cBhvr additive="base">
                                        <p:cTn id="61" dur="250" fill="hold"/>
                                        <p:tgtEl>
                                          <p:spTgt spid="69"/>
                                        </p:tgtEl>
                                        <p:attrNameLst>
                                          <p:attrName>ppt_x</p:attrName>
                                        </p:attrNameLst>
                                      </p:cBhvr>
                                      <p:tavLst>
                                        <p:tav tm="0">
                                          <p:val>
                                            <p:strVal val="#ppt_x"/>
                                          </p:val>
                                        </p:tav>
                                        <p:tav tm="100000">
                                          <p:val>
                                            <p:strVal val="#ppt_x"/>
                                          </p:val>
                                        </p:tav>
                                      </p:tavLst>
                                    </p:anim>
                                    <p:anim calcmode="lin" valueType="num">
                                      <p:cBhvr additive="base">
                                        <p:cTn id="62" dur="250" fill="hold"/>
                                        <p:tgtEl>
                                          <p:spTgt spid="69"/>
                                        </p:tgtEl>
                                        <p:attrNameLst>
                                          <p:attrName>ppt_y</p:attrName>
                                        </p:attrNameLst>
                                      </p:cBhvr>
                                      <p:tavLst>
                                        <p:tav tm="0">
                                          <p:val>
                                            <p:strVal val="1+#ppt_h/2"/>
                                          </p:val>
                                        </p:tav>
                                        <p:tav tm="100000">
                                          <p:val>
                                            <p:strVal val="#ppt_y"/>
                                          </p:val>
                                        </p:tav>
                                      </p:tavLst>
                                    </p:anim>
                                  </p:childTnLst>
                                </p:cTn>
                              </p:par>
                            </p:childTnLst>
                          </p:cTn>
                        </p:par>
                        <p:par>
                          <p:cTn id="63" fill="hold">
                            <p:stCondLst>
                              <p:cond delay="5750"/>
                            </p:stCondLst>
                            <p:childTnLst>
                              <p:par>
                                <p:cTn id="64" presetID="22" presetClass="entr" presetSubtype="8" fill="hold" nodeType="after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wipe(left)">
                                      <p:cBhvr>
                                        <p:cTn id="66" dur="500"/>
                                        <p:tgtEl>
                                          <p:spTgt spid="48"/>
                                        </p:tgtEl>
                                      </p:cBhvr>
                                    </p:animEffect>
                                  </p:childTnLst>
                                </p:cTn>
                              </p:par>
                            </p:childTnLst>
                          </p:cTn>
                        </p:par>
                        <p:par>
                          <p:cTn id="67" fill="hold">
                            <p:stCondLst>
                              <p:cond delay="6250"/>
                            </p:stCondLst>
                            <p:childTnLst>
                              <p:par>
                                <p:cTn id="68" presetID="22" presetClass="entr" presetSubtype="8"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wipe(left)">
                                      <p:cBhvr>
                                        <p:cTn id="70" dur="500"/>
                                        <p:tgtEl>
                                          <p:spTgt spid="8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wipe(left)">
                                      <p:cBhvr>
                                        <p:cTn id="73" dur="500"/>
                                        <p:tgtEl>
                                          <p:spTgt spid="83"/>
                                        </p:tgtEl>
                                      </p:cBhvr>
                                    </p:animEffect>
                                  </p:childTnLst>
                                </p:cTn>
                              </p:par>
                            </p:childTnLst>
                          </p:cTn>
                        </p:par>
                        <p:par>
                          <p:cTn id="74" fill="hold">
                            <p:stCondLst>
                              <p:cond delay="6750"/>
                            </p:stCondLst>
                            <p:childTnLst>
                              <p:par>
                                <p:cTn id="75" presetID="2" presetClass="entr" presetSubtype="8" fill="hold" nodeType="afterEffect">
                                  <p:stCondLst>
                                    <p:cond delay="250"/>
                                  </p:stCondLst>
                                  <p:childTnLst>
                                    <p:set>
                                      <p:cBhvr>
                                        <p:cTn id="76" dur="1" fill="hold">
                                          <p:stCondLst>
                                            <p:cond delay="0"/>
                                          </p:stCondLst>
                                        </p:cTn>
                                        <p:tgtEl>
                                          <p:spTgt spid="63"/>
                                        </p:tgtEl>
                                        <p:attrNameLst>
                                          <p:attrName>style.visibility</p:attrName>
                                        </p:attrNameLst>
                                      </p:cBhvr>
                                      <p:to>
                                        <p:strVal val="visible"/>
                                      </p:to>
                                    </p:set>
                                    <p:anim calcmode="lin" valueType="num">
                                      <p:cBhvr additive="base">
                                        <p:cTn id="77" dur="250" fill="hold"/>
                                        <p:tgtEl>
                                          <p:spTgt spid="63"/>
                                        </p:tgtEl>
                                        <p:attrNameLst>
                                          <p:attrName>ppt_x</p:attrName>
                                        </p:attrNameLst>
                                      </p:cBhvr>
                                      <p:tavLst>
                                        <p:tav tm="0">
                                          <p:val>
                                            <p:strVal val="0-#ppt_w/2"/>
                                          </p:val>
                                        </p:tav>
                                        <p:tav tm="100000">
                                          <p:val>
                                            <p:strVal val="#ppt_x"/>
                                          </p:val>
                                        </p:tav>
                                      </p:tavLst>
                                    </p:anim>
                                    <p:anim calcmode="lin" valueType="num">
                                      <p:cBhvr additive="base">
                                        <p:cTn id="78" dur="250" fill="hold"/>
                                        <p:tgtEl>
                                          <p:spTgt spid="63"/>
                                        </p:tgtEl>
                                        <p:attrNameLst>
                                          <p:attrName>ppt_y</p:attrName>
                                        </p:attrNameLst>
                                      </p:cBhvr>
                                      <p:tavLst>
                                        <p:tav tm="0">
                                          <p:val>
                                            <p:strVal val="#ppt_y"/>
                                          </p:val>
                                        </p:tav>
                                        <p:tav tm="100000">
                                          <p:val>
                                            <p:strVal val="#ppt_y"/>
                                          </p:val>
                                        </p:tav>
                                      </p:tavLst>
                                    </p:anim>
                                  </p:childTnLst>
                                </p:cTn>
                              </p:par>
                            </p:childTnLst>
                          </p:cTn>
                        </p:par>
                        <p:par>
                          <p:cTn id="79" fill="hold">
                            <p:stCondLst>
                              <p:cond delay="7250"/>
                            </p:stCondLst>
                            <p:childTnLst>
                              <p:par>
                                <p:cTn id="80" presetID="22" presetClass="entr" presetSubtype="2" fill="hold"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right)">
                                      <p:cBhvr>
                                        <p:cTn id="82" dur="250"/>
                                        <p:tgtEl>
                                          <p:spTgt spid="49"/>
                                        </p:tgtEl>
                                      </p:cBhvr>
                                    </p:animEffect>
                                  </p:childTnLst>
                                </p:cTn>
                              </p:par>
                            </p:childTnLst>
                          </p:cTn>
                        </p:par>
                        <p:par>
                          <p:cTn id="83" fill="hold">
                            <p:stCondLst>
                              <p:cond delay="7500"/>
                            </p:stCondLst>
                            <p:childTnLst>
                              <p:par>
                                <p:cTn id="84" presetID="22" presetClass="entr" presetSubtype="2" fill="hold" grpId="0" nodeType="afterEffect">
                                  <p:stCondLst>
                                    <p:cond delay="0"/>
                                  </p:stCondLst>
                                  <p:childTnLst>
                                    <p:set>
                                      <p:cBhvr>
                                        <p:cTn id="85" dur="1" fill="hold">
                                          <p:stCondLst>
                                            <p:cond delay="0"/>
                                          </p:stCondLst>
                                        </p:cTn>
                                        <p:tgtEl>
                                          <p:spTgt spid="76"/>
                                        </p:tgtEl>
                                        <p:attrNameLst>
                                          <p:attrName>style.visibility</p:attrName>
                                        </p:attrNameLst>
                                      </p:cBhvr>
                                      <p:to>
                                        <p:strVal val="visible"/>
                                      </p:to>
                                    </p:set>
                                    <p:animEffect transition="in" filter="wipe(right)">
                                      <p:cBhvr>
                                        <p:cTn id="86" dur="500"/>
                                        <p:tgtEl>
                                          <p:spTgt spid="76"/>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wipe(right)">
                                      <p:cBhvr>
                                        <p:cTn id="89" dur="500"/>
                                        <p:tgtEl>
                                          <p:spTgt spid="77"/>
                                        </p:tgtEl>
                                      </p:cBhvr>
                                    </p:animEffect>
                                  </p:childTnLst>
                                </p:cTn>
                              </p:par>
                            </p:childTnLst>
                          </p:cTn>
                        </p:par>
                        <p:par>
                          <p:cTn id="90" fill="hold">
                            <p:stCondLst>
                              <p:cond delay="8000"/>
                            </p:stCondLst>
                            <p:childTnLst>
                              <p:par>
                                <p:cTn id="91" presetID="2" presetClass="entr" presetSubtype="8" fill="hold" nodeType="afterEffect">
                                  <p:stCondLst>
                                    <p:cond delay="250"/>
                                  </p:stCondLst>
                                  <p:childTnLst>
                                    <p:set>
                                      <p:cBhvr>
                                        <p:cTn id="92" dur="1" fill="hold">
                                          <p:stCondLst>
                                            <p:cond delay="0"/>
                                          </p:stCondLst>
                                        </p:cTn>
                                        <p:tgtEl>
                                          <p:spTgt spid="66"/>
                                        </p:tgtEl>
                                        <p:attrNameLst>
                                          <p:attrName>style.visibility</p:attrName>
                                        </p:attrNameLst>
                                      </p:cBhvr>
                                      <p:to>
                                        <p:strVal val="visible"/>
                                      </p:to>
                                    </p:set>
                                    <p:anim calcmode="lin" valueType="num">
                                      <p:cBhvr additive="base">
                                        <p:cTn id="93" dur="250" fill="hold"/>
                                        <p:tgtEl>
                                          <p:spTgt spid="66"/>
                                        </p:tgtEl>
                                        <p:attrNameLst>
                                          <p:attrName>ppt_x</p:attrName>
                                        </p:attrNameLst>
                                      </p:cBhvr>
                                      <p:tavLst>
                                        <p:tav tm="0">
                                          <p:val>
                                            <p:strVal val="0-#ppt_w/2"/>
                                          </p:val>
                                        </p:tav>
                                        <p:tav tm="100000">
                                          <p:val>
                                            <p:strVal val="#ppt_x"/>
                                          </p:val>
                                        </p:tav>
                                      </p:tavLst>
                                    </p:anim>
                                    <p:anim calcmode="lin" valueType="num">
                                      <p:cBhvr additive="base">
                                        <p:cTn id="94" dur="250" fill="hold"/>
                                        <p:tgtEl>
                                          <p:spTgt spid="66"/>
                                        </p:tgtEl>
                                        <p:attrNameLst>
                                          <p:attrName>ppt_y</p:attrName>
                                        </p:attrNameLst>
                                      </p:cBhvr>
                                      <p:tavLst>
                                        <p:tav tm="0">
                                          <p:val>
                                            <p:strVal val="#ppt_y"/>
                                          </p:val>
                                        </p:tav>
                                        <p:tav tm="100000">
                                          <p:val>
                                            <p:strVal val="#ppt_y"/>
                                          </p:val>
                                        </p:tav>
                                      </p:tavLst>
                                    </p:anim>
                                  </p:childTnLst>
                                </p:cTn>
                              </p:par>
                            </p:childTnLst>
                          </p:cTn>
                        </p:par>
                        <p:par>
                          <p:cTn id="95" fill="hold">
                            <p:stCondLst>
                              <p:cond delay="8500"/>
                            </p:stCondLst>
                            <p:childTnLst>
                              <p:par>
                                <p:cTn id="96" presetID="22" presetClass="entr" presetSubtype="2" fill="hold" nodeType="after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wipe(right)">
                                      <p:cBhvr>
                                        <p:cTn id="98" dur="250"/>
                                        <p:tgtEl>
                                          <p:spTgt spid="50"/>
                                        </p:tgtEl>
                                      </p:cBhvr>
                                    </p:animEffect>
                                  </p:childTnLst>
                                </p:cTn>
                              </p:par>
                            </p:childTnLst>
                          </p:cTn>
                        </p:par>
                        <p:par>
                          <p:cTn id="99" fill="hold">
                            <p:stCondLst>
                              <p:cond delay="8750"/>
                            </p:stCondLst>
                            <p:childTnLst>
                              <p:par>
                                <p:cTn id="100" presetID="22" presetClass="entr" presetSubtype="2" fill="hold" grpId="0" nodeType="after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wipe(right)">
                                      <p:cBhvr>
                                        <p:cTn id="102" dur="500"/>
                                        <p:tgtEl>
                                          <p:spTgt spid="74"/>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wipe(right)">
                                      <p:cBhvr>
                                        <p:cTn id="10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5" grpId="0"/>
      <p:bldP spid="76" grpId="0"/>
      <p:bldP spid="77" grpId="0"/>
      <p:bldP spid="78" grpId="0"/>
      <p:bldP spid="79" grpId="0"/>
      <p:bldP spid="80" grpId="0"/>
      <p:bldP spid="81" grpId="0"/>
      <p:bldP spid="82" grpId="0"/>
      <p:bldP spid="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5" name="TextBox 24"/>
          <p:cNvSpPr txBox="1"/>
          <p:nvPr/>
        </p:nvSpPr>
        <p:spPr>
          <a:xfrm>
            <a:off x="1025957" y="3504292"/>
            <a:ext cx="842415" cy="484636"/>
          </a:xfrm>
          <a:prstGeom prst="rect">
            <a:avLst/>
          </a:prstGeom>
          <a:noFill/>
        </p:spPr>
        <p:txBody>
          <a:bodyPr wrap="square" lIns="68543" tIns="34272" rIns="68543" bIns="34272"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p>
        </p:txBody>
      </p:sp>
      <p:sp>
        <p:nvSpPr>
          <p:cNvPr id="26" name="TextBox 25"/>
          <p:cNvSpPr txBox="1"/>
          <p:nvPr/>
        </p:nvSpPr>
        <p:spPr>
          <a:xfrm>
            <a:off x="2123749" y="2388839"/>
            <a:ext cx="1193420" cy="692337"/>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itchFamily="34" charset="-122"/>
                <a:ea typeface="微软雅黑" pitchFamily="34" charset="-122"/>
              </a:rPr>
              <a:t>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a:t>
            </a:r>
          </a:p>
        </p:txBody>
      </p:sp>
      <p:sp>
        <p:nvSpPr>
          <p:cNvPr id="27" name="TextBox 26"/>
          <p:cNvSpPr txBox="1"/>
          <p:nvPr/>
        </p:nvSpPr>
        <p:spPr>
          <a:xfrm>
            <a:off x="3607913" y="3328917"/>
            <a:ext cx="842415" cy="484636"/>
          </a:xfrm>
          <a:prstGeom prst="rect">
            <a:avLst/>
          </a:prstGeom>
          <a:noFill/>
        </p:spPr>
        <p:txBody>
          <a:bodyPr wrap="square" lIns="68543" tIns="34272" rIns="68543" bIns="34272"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p>
        </p:txBody>
      </p:sp>
      <p:sp>
        <p:nvSpPr>
          <p:cNvPr id="37" name="TextBox 36"/>
          <p:cNvSpPr txBox="1"/>
          <p:nvPr/>
        </p:nvSpPr>
        <p:spPr>
          <a:xfrm>
            <a:off x="4689429" y="2517989"/>
            <a:ext cx="1193420" cy="484636"/>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itchFamily="34" charset="-122"/>
                <a:ea typeface="微软雅黑" pitchFamily="34" charset="-122"/>
              </a:rPr>
              <a:t>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文字点击</a:t>
            </a:r>
          </a:p>
        </p:txBody>
      </p:sp>
      <p:sp>
        <p:nvSpPr>
          <p:cNvPr id="38" name="矩形 37"/>
          <p:cNvSpPr/>
          <p:nvPr/>
        </p:nvSpPr>
        <p:spPr>
          <a:xfrm>
            <a:off x="6454228" y="1833506"/>
            <a:ext cx="1943204" cy="2630881"/>
          </a:xfrm>
          <a:prstGeom prst="rect">
            <a:avLst/>
          </a:prstGeom>
        </p:spPr>
        <p:txBody>
          <a:bodyPr wrap="square" lIns="68543" tIns="34272" rIns="68543" bIns="34272">
            <a:spAutoFit/>
          </a:bodyPr>
          <a:lstStyle/>
          <a:p>
            <a:pPr>
              <a:lnSpc>
                <a:spcPct val="150000"/>
              </a:lnSpc>
            </a:pPr>
            <a:r>
              <a:rPr lang="zh-CN" altLang="en-US" sz="1500" b="1" dirty="0">
                <a:solidFill>
                  <a:schemeClr val="tx1">
                    <a:lumMod val="75000"/>
                    <a:lumOff val="25000"/>
                  </a:schemeClr>
                </a:solidFill>
                <a:latin typeface="微软雅黑" pitchFamily="34" charset="-122"/>
                <a:ea typeface="微软雅黑" pitchFamily="34" charset="-122"/>
              </a:rPr>
              <a:t>点击添加小标题</a:t>
            </a:r>
            <a:endParaRPr lang="en-US" altLang="zh-CN" sz="1500" b="1" dirty="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43" name="Freeform 4"/>
          <p:cNvSpPr>
            <a:spLocks/>
          </p:cNvSpPr>
          <p:nvPr/>
        </p:nvSpPr>
        <p:spPr bwMode="auto">
          <a:xfrm>
            <a:off x="1838595" y="1869787"/>
            <a:ext cx="1746805" cy="1747374"/>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accent2"/>
          </a:solidFill>
          <a:ln w="0" cap="flat" cmpd="sng" algn="ctr">
            <a:noFill/>
            <a:prstDash val="solid"/>
          </a:ln>
          <a:effectLst>
            <a:outerShdw blurRad="127000" dist="38100" dir="8100000" algn="tr" rotWithShape="0">
              <a:prstClr val="black">
                <a:alpha val="40000"/>
              </a:prstClr>
            </a:outerShdw>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ysClr val="window" lastClr="FFFFFF"/>
              </a:solidFill>
              <a:latin typeface="微软雅黑" pitchFamily="34" charset="-122"/>
              <a:ea typeface="微软雅黑" pitchFamily="34" charset="-122"/>
            </a:endParaRPr>
          </a:p>
        </p:txBody>
      </p:sp>
      <p:sp>
        <p:nvSpPr>
          <p:cNvPr id="44" name="Freeform 6"/>
          <p:cNvSpPr>
            <a:spLocks/>
          </p:cNvSpPr>
          <p:nvPr/>
        </p:nvSpPr>
        <p:spPr bwMode="auto">
          <a:xfrm>
            <a:off x="3330306" y="2822178"/>
            <a:ext cx="1380704" cy="138115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3"/>
          </a:solidFill>
          <a:ln w="0" cap="flat" cmpd="sng" algn="ctr">
            <a:noFill/>
            <a:prstDash val="solid"/>
          </a:ln>
          <a:effectLst>
            <a:outerShdw blurRad="127000" dist="38100" dir="8100000" algn="tr" rotWithShape="0">
              <a:prstClr val="black">
                <a:alpha val="40000"/>
              </a:prstClr>
            </a:outerShdw>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rgbClr val="414455"/>
              </a:solidFill>
              <a:latin typeface="微软雅黑" pitchFamily="34" charset="-122"/>
              <a:ea typeface="微软雅黑" pitchFamily="34" charset="-122"/>
            </a:endParaRPr>
          </a:p>
        </p:txBody>
      </p:sp>
      <p:sp>
        <p:nvSpPr>
          <p:cNvPr id="45" name="Freeform 8"/>
          <p:cNvSpPr>
            <a:spLocks/>
          </p:cNvSpPr>
          <p:nvPr/>
        </p:nvSpPr>
        <p:spPr bwMode="auto">
          <a:xfrm>
            <a:off x="685592" y="2955687"/>
            <a:ext cx="1523907" cy="152350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1"/>
          </a:solidFill>
          <a:ln w="0" cap="flat" cmpd="sng" algn="ctr">
            <a:noFill/>
            <a:prstDash val="solid"/>
          </a:ln>
          <a:effectLst>
            <a:outerShdw blurRad="127000" dist="38100" dir="8100000" algn="tr" rotWithShape="0">
              <a:prstClr val="black">
                <a:alpha val="40000"/>
              </a:prstClr>
            </a:outerShdw>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ysClr val="window" lastClr="FFFFFF"/>
              </a:solidFill>
              <a:latin typeface="微软雅黑" pitchFamily="34" charset="-122"/>
              <a:ea typeface="微软雅黑" pitchFamily="34" charset="-122"/>
            </a:endParaRPr>
          </a:p>
        </p:txBody>
      </p:sp>
      <p:sp>
        <p:nvSpPr>
          <p:cNvPr id="46" name="Freeform 6"/>
          <p:cNvSpPr>
            <a:spLocks/>
          </p:cNvSpPr>
          <p:nvPr/>
        </p:nvSpPr>
        <p:spPr bwMode="auto">
          <a:xfrm>
            <a:off x="4443769" y="1924815"/>
            <a:ext cx="1667814" cy="166836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4"/>
          </a:solidFill>
          <a:ln w="0" cap="flat" cmpd="sng" algn="ctr">
            <a:noFill/>
            <a:prstDash val="solid"/>
          </a:ln>
          <a:effectLst>
            <a:outerShdw blurRad="127000" dist="38100" dir="8100000" algn="tr" rotWithShape="0">
              <a:prstClr val="black">
                <a:alpha val="40000"/>
              </a:prstClr>
            </a:outerShdw>
          </a:effectLst>
          <a:extLst/>
        </p:spPr>
        <p:txBody>
          <a:bodyPr lIns="0" tIns="34272" rIns="0" bIns="34272" anchor="ctr"/>
          <a:lstStyle/>
          <a:p>
            <a:pPr algn="ctr" defTabSz="685434" fontAlgn="base">
              <a:lnSpc>
                <a:spcPct val="120000"/>
              </a:lnSpc>
              <a:spcBef>
                <a:spcPts val="450"/>
              </a:spcBef>
              <a:spcAft>
                <a:spcPts val="450"/>
              </a:spcAft>
            </a:pPr>
            <a:endParaRPr lang="en-US" sz="2100" kern="0" dirty="0">
              <a:solidFill>
                <a:sysClr val="window" lastClr="FFFFFF"/>
              </a:solidFill>
              <a:latin typeface="微软雅黑" pitchFamily="34" charset="-122"/>
              <a:ea typeface="微软雅黑" pitchFamily="34" charset="-122"/>
            </a:endParaRPr>
          </a:p>
        </p:txBody>
      </p:sp>
      <p:sp>
        <p:nvSpPr>
          <p:cNvPr id="47" name="矩形 46"/>
          <p:cNvSpPr/>
          <p:nvPr/>
        </p:nvSpPr>
        <p:spPr>
          <a:xfrm>
            <a:off x="3114597" y="1131590"/>
            <a:ext cx="2880301"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smtClean="0">
                <a:latin typeface="微软雅黑" pitchFamily="34" charset="-122"/>
                <a:ea typeface="微软雅黑" pitchFamily="34" charset="-122"/>
              </a:rPr>
              <a:t>点击添加小标题</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0811974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outVertical)">
                                      <p:cBhvr>
                                        <p:cTn id="7" dur="500"/>
                                        <p:tgtEl>
                                          <p:spTgt spid="4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par>
                                <p:cTn id="12" presetID="8" presetClass="emph" presetSubtype="0" repeatCount="indefinite" fill="hold" grpId="1" nodeType="withEffect">
                                  <p:stCondLst>
                                    <p:cond delay="0"/>
                                  </p:stCondLst>
                                  <p:childTnLst>
                                    <p:animRot by="-86400000">
                                      <p:cBhvr>
                                        <p:cTn id="13" dur="8000" fill="hold"/>
                                        <p:tgtEl>
                                          <p:spTgt spid="45"/>
                                        </p:tgtEl>
                                        <p:attrNameLst>
                                          <p:attrName>r</p:attrName>
                                        </p:attrNameLst>
                                      </p:cBhvr>
                                    </p:animRot>
                                  </p:childTnLst>
                                </p:cTn>
                              </p:par>
                              <p:par>
                                <p:cTn id="14" presetID="53" presetClass="entr" presetSubtype="16" fill="hold" grpId="0" nodeType="withEffect">
                                  <p:stCondLst>
                                    <p:cond delay="500"/>
                                  </p:stCondLst>
                                  <p:childTnLst>
                                    <p:set>
                                      <p:cBhvr>
                                        <p:cTn id="15" dur="1" fill="hold">
                                          <p:stCondLst>
                                            <p:cond delay="0"/>
                                          </p:stCondLst>
                                        </p:cTn>
                                        <p:tgtEl>
                                          <p:spTgt spid="25"/>
                                        </p:tgtEl>
                                        <p:attrNameLst>
                                          <p:attrName>style.visibility</p:attrName>
                                        </p:attrNameLst>
                                      </p:cBhvr>
                                      <p:to>
                                        <p:strVal val="visible"/>
                                      </p:to>
                                    </p:set>
                                    <p:anim calcmode="lin" valueType="num">
                                      <p:cBhvr>
                                        <p:cTn id="16" dur="500" fill="hold"/>
                                        <p:tgtEl>
                                          <p:spTgt spid="25"/>
                                        </p:tgtEl>
                                        <p:attrNameLst>
                                          <p:attrName>ppt_w</p:attrName>
                                        </p:attrNameLst>
                                      </p:cBhvr>
                                      <p:tavLst>
                                        <p:tav tm="0">
                                          <p:val>
                                            <p:fltVal val="0"/>
                                          </p:val>
                                        </p:tav>
                                        <p:tav tm="100000">
                                          <p:val>
                                            <p:strVal val="#ppt_w"/>
                                          </p:val>
                                        </p:tav>
                                      </p:tavLst>
                                    </p:anim>
                                    <p:anim calcmode="lin" valueType="num">
                                      <p:cBhvr>
                                        <p:cTn id="17" dur="500" fill="hold"/>
                                        <p:tgtEl>
                                          <p:spTgt spid="25"/>
                                        </p:tgtEl>
                                        <p:attrNameLst>
                                          <p:attrName>ppt_h</p:attrName>
                                        </p:attrNameLst>
                                      </p:cBhvr>
                                      <p:tavLst>
                                        <p:tav tm="0">
                                          <p:val>
                                            <p:fltVal val="0"/>
                                          </p:val>
                                        </p:tav>
                                        <p:tav tm="100000">
                                          <p:val>
                                            <p:strVal val="#ppt_h"/>
                                          </p:val>
                                        </p:tav>
                                      </p:tavLst>
                                    </p:anim>
                                    <p:animEffect transition="in" filter="fade">
                                      <p:cBhvr>
                                        <p:cTn id="18" dur="500"/>
                                        <p:tgtEl>
                                          <p:spTgt spid="25"/>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8" presetClass="emph" presetSubtype="0" repeatCount="indefinite" fill="hold" grpId="1" nodeType="withEffect">
                                  <p:stCondLst>
                                    <p:cond delay="1500"/>
                                  </p:stCondLst>
                                  <p:childTnLst>
                                    <p:animRot by="64800000">
                                      <p:cBhvr>
                                        <p:cTn id="23" dur="7500" fill="hold"/>
                                        <p:tgtEl>
                                          <p:spTgt spid="43"/>
                                        </p:tgtEl>
                                        <p:attrNameLst>
                                          <p:attrName>r</p:attrName>
                                        </p:attrNameLst>
                                      </p:cBhvr>
                                    </p:animRot>
                                  </p:childTnLst>
                                </p:cTn>
                              </p:par>
                              <p:par>
                                <p:cTn id="24" presetID="53" presetClass="entr" presetSubtype="16" fill="hold" grpId="0" nodeType="withEffect">
                                  <p:stCondLst>
                                    <p:cond delay="2000"/>
                                  </p:stCondLst>
                                  <p:childTnLst>
                                    <p:set>
                                      <p:cBhvr>
                                        <p:cTn id="25" dur="1" fill="hold">
                                          <p:stCondLst>
                                            <p:cond delay="0"/>
                                          </p:stCondLst>
                                        </p:cTn>
                                        <p:tgtEl>
                                          <p:spTgt spid="26"/>
                                        </p:tgtEl>
                                        <p:attrNameLst>
                                          <p:attrName>style.visibility</p:attrName>
                                        </p:attrNameLst>
                                      </p:cBhvr>
                                      <p:to>
                                        <p:strVal val="visible"/>
                                      </p:to>
                                    </p:set>
                                    <p:anim calcmode="lin" valueType="num">
                                      <p:cBhvr>
                                        <p:cTn id="26" dur="500" fill="hold"/>
                                        <p:tgtEl>
                                          <p:spTgt spid="26"/>
                                        </p:tgtEl>
                                        <p:attrNameLst>
                                          <p:attrName>ppt_w</p:attrName>
                                        </p:attrNameLst>
                                      </p:cBhvr>
                                      <p:tavLst>
                                        <p:tav tm="0">
                                          <p:val>
                                            <p:fltVal val="0"/>
                                          </p:val>
                                        </p:tav>
                                        <p:tav tm="100000">
                                          <p:val>
                                            <p:strVal val="#ppt_w"/>
                                          </p:val>
                                        </p:tav>
                                      </p:tavLst>
                                    </p:anim>
                                    <p:anim calcmode="lin" valueType="num">
                                      <p:cBhvr>
                                        <p:cTn id="27" dur="500" fill="hold"/>
                                        <p:tgtEl>
                                          <p:spTgt spid="26"/>
                                        </p:tgtEl>
                                        <p:attrNameLst>
                                          <p:attrName>ppt_h</p:attrName>
                                        </p:attrNameLst>
                                      </p:cBhvr>
                                      <p:tavLst>
                                        <p:tav tm="0">
                                          <p:val>
                                            <p:fltVal val="0"/>
                                          </p:val>
                                        </p:tav>
                                        <p:tav tm="100000">
                                          <p:val>
                                            <p:strVal val="#ppt_h"/>
                                          </p:val>
                                        </p:tav>
                                      </p:tavLst>
                                    </p:anim>
                                    <p:animEffect transition="in" filter="fade">
                                      <p:cBhvr>
                                        <p:cTn id="28" dur="500"/>
                                        <p:tgtEl>
                                          <p:spTgt spid="26"/>
                                        </p:tgtEl>
                                      </p:cBhvr>
                                    </p:animEffect>
                                  </p:childTnLst>
                                </p:cTn>
                              </p:par>
                              <p:par>
                                <p:cTn id="29" presetID="10" presetClass="entr" presetSubtype="0" fill="hold" grpId="0" nodeType="withEffect">
                                  <p:stCondLst>
                                    <p:cond delay="300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8" presetClass="emph" presetSubtype="0" repeatCount="indefinite" fill="hold" grpId="1" nodeType="withEffect">
                                  <p:stCondLst>
                                    <p:cond delay="3000"/>
                                  </p:stCondLst>
                                  <p:childTnLst>
                                    <p:animRot by="-108000000">
                                      <p:cBhvr>
                                        <p:cTn id="33" dur="7500" fill="hold"/>
                                        <p:tgtEl>
                                          <p:spTgt spid="44"/>
                                        </p:tgtEl>
                                        <p:attrNameLst>
                                          <p:attrName>r</p:attrName>
                                        </p:attrNameLst>
                                      </p:cBhvr>
                                    </p:animRot>
                                  </p:childTnLst>
                                </p:cTn>
                              </p:par>
                              <p:par>
                                <p:cTn id="34" presetID="53" presetClass="entr" presetSubtype="16" fill="hold" grpId="0" nodeType="withEffect">
                                  <p:stCondLst>
                                    <p:cond delay="4000"/>
                                  </p:stCondLst>
                                  <p:childTnLst>
                                    <p:set>
                                      <p:cBhvr>
                                        <p:cTn id="35" dur="1" fill="hold">
                                          <p:stCondLst>
                                            <p:cond delay="0"/>
                                          </p:stCondLst>
                                        </p:cTn>
                                        <p:tgtEl>
                                          <p:spTgt spid="27"/>
                                        </p:tgtEl>
                                        <p:attrNameLst>
                                          <p:attrName>style.visibility</p:attrName>
                                        </p:attrNameLst>
                                      </p:cBhvr>
                                      <p:to>
                                        <p:strVal val="visible"/>
                                      </p:to>
                                    </p:set>
                                    <p:anim calcmode="lin" valueType="num">
                                      <p:cBhvr>
                                        <p:cTn id="36" dur="500" fill="hold"/>
                                        <p:tgtEl>
                                          <p:spTgt spid="27"/>
                                        </p:tgtEl>
                                        <p:attrNameLst>
                                          <p:attrName>ppt_w</p:attrName>
                                        </p:attrNameLst>
                                      </p:cBhvr>
                                      <p:tavLst>
                                        <p:tav tm="0">
                                          <p:val>
                                            <p:fltVal val="0"/>
                                          </p:val>
                                        </p:tav>
                                        <p:tav tm="100000">
                                          <p:val>
                                            <p:strVal val="#ppt_w"/>
                                          </p:val>
                                        </p:tav>
                                      </p:tavLst>
                                    </p:anim>
                                    <p:anim calcmode="lin" valueType="num">
                                      <p:cBhvr>
                                        <p:cTn id="37" dur="500" fill="hold"/>
                                        <p:tgtEl>
                                          <p:spTgt spid="27"/>
                                        </p:tgtEl>
                                        <p:attrNameLst>
                                          <p:attrName>ppt_h</p:attrName>
                                        </p:attrNameLst>
                                      </p:cBhvr>
                                      <p:tavLst>
                                        <p:tav tm="0">
                                          <p:val>
                                            <p:fltVal val="0"/>
                                          </p:val>
                                        </p:tav>
                                        <p:tav tm="100000">
                                          <p:val>
                                            <p:strVal val="#ppt_h"/>
                                          </p:val>
                                        </p:tav>
                                      </p:tavLst>
                                    </p:anim>
                                    <p:animEffect transition="in" filter="fade">
                                      <p:cBhvr>
                                        <p:cTn id="38" dur="500"/>
                                        <p:tgtEl>
                                          <p:spTgt spid="27"/>
                                        </p:tgtEl>
                                      </p:cBhvr>
                                    </p:animEffect>
                                  </p:childTnLst>
                                </p:cTn>
                              </p:par>
                              <p:par>
                                <p:cTn id="39" presetID="10" presetClass="entr" presetSubtype="0" fill="hold" grpId="0" nodeType="withEffect">
                                  <p:stCondLst>
                                    <p:cond delay="450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8" presetClass="emph" presetSubtype="0" repeatCount="indefinite" fill="hold" grpId="1" nodeType="withEffect">
                                  <p:stCondLst>
                                    <p:cond delay="4500"/>
                                  </p:stCondLst>
                                  <p:childTnLst>
                                    <p:animRot by="86400000">
                                      <p:cBhvr>
                                        <p:cTn id="43" dur="7000" fill="hold"/>
                                        <p:tgtEl>
                                          <p:spTgt spid="46"/>
                                        </p:tgtEl>
                                        <p:attrNameLst>
                                          <p:attrName>r</p:attrName>
                                        </p:attrNameLst>
                                      </p:cBhvr>
                                    </p:animRot>
                                  </p:childTnLst>
                                </p:cTn>
                              </p:par>
                              <p:par>
                                <p:cTn id="44" presetID="53" presetClass="entr" presetSubtype="16" fill="hold" grpId="0" nodeType="withEffect">
                                  <p:stCondLst>
                                    <p:cond delay="5000"/>
                                  </p:stCondLst>
                                  <p:childTnLst>
                                    <p:set>
                                      <p:cBhvr>
                                        <p:cTn id="45" dur="1" fill="hold">
                                          <p:stCondLst>
                                            <p:cond delay="0"/>
                                          </p:stCondLst>
                                        </p:cTn>
                                        <p:tgtEl>
                                          <p:spTgt spid="37"/>
                                        </p:tgtEl>
                                        <p:attrNameLst>
                                          <p:attrName>style.visibility</p:attrName>
                                        </p:attrNameLst>
                                      </p:cBhvr>
                                      <p:to>
                                        <p:strVal val="visible"/>
                                      </p:to>
                                    </p:set>
                                    <p:anim calcmode="lin" valueType="num">
                                      <p:cBhvr>
                                        <p:cTn id="46" dur="500" fill="hold"/>
                                        <p:tgtEl>
                                          <p:spTgt spid="37"/>
                                        </p:tgtEl>
                                        <p:attrNameLst>
                                          <p:attrName>ppt_w</p:attrName>
                                        </p:attrNameLst>
                                      </p:cBhvr>
                                      <p:tavLst>
                                        <p:tav tm="0">
                                          <p:val>
                                            <p:fltVal val="0"/>
                                          </p:val>
                                        </p:tav>
                                        <p:tav tm="100000">
                                          <p:val>
                                            <p:strVal val="#ppt_w"/>
                                          </p:val>
                                        </p:tav>
                                      </p:tavLst>
                                    </p:anim>
                                    <p:anim calcmode="lin" valueType="num">
                                      <p:cBhvr>
                                        <p:cTn id="47" dur="500" fill="hold"/>
                                        <p:tgtEl>
                                          <p:spTgt spid="37"/>
                                        </p:tgtEl>
                                        <p:attrNameLst>
                                          <p:attrName>ppt_h</p:attrName>
                                        </p:attrNameLst>
                                      </p:cBhvr>
                                      <p:tavLst>
                                        <p:tav tm="0">
                                          <p:val>
                                            <p:fltVal val="0"/>
                                          </p:val>
                                        </p:tav>
                                        <p:tav tm="100000">
                                          <p:val>
                                            <p:strVal val="#ppt_h"/>
                                          </p:val>
                                        </p:tav>
                                      </p:tavLst>
                                    </p:anim>
                                    <p:animEffect transition="in" filter="fade">
                                      <p:cBhvr>
                                        <p:cTn id="48" dur="500"/>
                                        <p:tgtEl>
                                          <p:spTgt spid="37"/>
                                        </p:tgtEl>
                                      </p:cBhvr>
                                    </p:animEffect>
                                  </p:childTnLst>
                                </p:cTn>
                              </p:par>
                              <p:par>
                                <p:cTn id="49" presetID="22" presetClass="entr" presetSubtype="8" fill="hold" grpId="0" nodeType="withEffect">
                                  <p:stCondLst>
                                    <p:cond delay="6500"/>
                                  </p:stCondLst>
                                  <p:childTnLst>
                                    <p:set>
                                      <p:cBhvr>
                                        <p:cTn id="50" dur="1" fill="hold">
                                          <p:stCondLst>
                                            <p:cond delay="0"/>
                                          </p:stCondLst>
                                        </p:cTn>
                                        <p:tgtEl>
                                          <p:spTgt spid="38"/>
                                        </p:tgtEl>
                                        <p:attrNameLst>
                                          <p:attrName>style.visibility</p:attrName>
                                        </p:attrNameLst>
                                      </p:cBhvr>
                                      <p:to>
                                        <p:strVal val="visible"/>
                                      </p:to>
                                    </p:set>
                                    <p:animEffect transition="in" filter="wipe(left)">
                                      <p:cBhvr>
                                        <p:cTn id="5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7" grpId="0"/>
      <p:bldP spid="38" grpId="0"/>
      <p:bldP spid="43" grpId="0" animBg="1"/>
      <p:bldP spid="43" grpId="1" animBg="1"/>
      <p:bldP spid="44" grpId="0" animBg="1"/>
      <p:bldP spid="44" grpId="1" animBg="1"/>
      <p:bldP spid="45" grpId="0" animBg="1"/>
      <p:bldP spid="45" grpId="1" animBg="1"/>
      <p:bldP spid="46" grpId="0" animBg="1"/>
      <p:bldP spid="46" grpId="1" animBg="1"/>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32027" y="1451588"/>
            <a:ext cx="1918068" cy="680813"/>
            <a:chOff x="3666731" y="1984470"/>
            <a:chExt cx="2636520" cy="1447800"/>
          </a:xfrm>
          <a:effectLst>
            <a:outerShdw blurRad="127000" dist="38100" dir="5400000" algn="t" rotWithShape="0">
              <a:prstClr val="black">
                <a:alpha val="40000"/>
              </a:prstClr>
            </a:outerShdw>
          </a:effectLst>
        </p:grpSpPr>
        <p:sp>
          <p:nvSpPr>
            <p:cNvPr id="4" name="任意多边形 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2"/>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5" name="文本框 35"/>
            <p:cNvSpPr txBox="1"/>
            <p:nvPr/>
          </p:nvSpPr>
          <p:spPr>
            <a:xfrm>
              <a:off x="3971726" y="2364755"/>
              <a:ext cx="2230360" cy="687235"/>
            </a:xfrm>
            <a:prstGeom prst="rect">
              <a:avLst/>
            </a:prstGeom>
            <a:noFill/>
            <a:ln w="50800">
              <a:noFill/>
            </a:ln>
          </p:spPr>
          <p:txBody>
            <a:bodyPr wrap="square" rtlCol="0" anchor="ctr">
              <a:spAutoFit/>
            </a:bodyPr>
            <a:lstStyle/>
            <a:p>
              <a:pPr algn="ct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第二季度</a:t>
              </a:r>
              <a:endParaRPr lang="zh-CN" altLang="en-US" sz="15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grpSp>
        <p:nvGrpSpPr>
          <p:cNvPr id="6" name="组合 5"/>
          <p:cNvGrpSpPr/>
          <p:nvPr/>
        </p:nvGrpSpPr>
        <p:grpSpPr>
          <a:xfrm>
            <a:off x="1045336" y="1451588"/>
            <a:ext cx="1918068" cy="680813"/>
            <a:chOff x="1436370" y="1984470"/>
            <a:chExt cx="2636520" cy="1447800"/>
          </a:xfrm>
          <a:effectLst>
            <a:outerShdw blurRad="127000" dist="38100" dir="5400000" algn="t" rotWithShape="0">
              <a:prstClr val="black">
                <a:alpha val="40000"/>
              </a:prstClr>
            </a:outerShdw>
          </a:effectLst>
        </p:grpSpPr>
        <p:sp>
          <p:nvSpPr>
            <p:cNvPr id="7" name="任意多边形 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9" name="文本框 43"/>
            <p:cNvSpPr txBox="1"/>
            <p:nvPr/>
          </p:nvSpPr>
          <p:spPr>
            <a:xfrm>
              <a:off x="1709209" y="2340618"/>
              <a:ext cx="2293960" cy="735506"/>
            </a:xfrm>
            <a:prstGeom prst="rect">
              <a:avLst/>
            </a:prstGeom>
            <a:noFill/>
            <a:ln w="50800">
              <a:noFill/>
            </a:ln>
          </p:spPr>
          <p:txBody>
            <a:bodyPr wrap="square" rtlCol="0" anchor="ctr">
              <a:spAutoFit/>
            </a:bodyPr>
            <a:lstStyle/>
            <a:p>
              <a:pPr algn="ctr">
                <a:lnSpc>
                  <a:spcPct val="120000"/>
                </a:lnSpc>
              </a:pP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第一季度</a:t>
              </a:r>
              <a:endParaRPr lang="zh-CN" altLang="en-US" sz="15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grpSp>
        <p:nvGrpSpPr>
          <p:cNvPr id="10" name="组合 9"/>
          <p:cNvGrpSpPr/>
          <p:nvPr/>
        </p:nvGrpSpPr>
        <p:grpSpPr>
          <a:xfrm>
            <a:off x="6470356" y="1451588"/>
            <a:ext cx="1918068" cy="680813"/>
            <a:chOff x="8127453" y="1984470"/>
            <a:chExt cx="2636520" cy="1447800"/>
          </a:xfrm>
          <a:effectLst>
            <a:outerShdw blurRad="127000" dist="38100" dir="5400000" algn="t" rotWithShape="0">
              <a:prstClr val="black">
                <a:alpha val="40000"/>
              </a:prstClr>
            </a:outerShdw>
          </a:effectLst>
        </p:grpSpPr>
        <p:sp>
          <p:nvSpPr>
            <p:cNvPr id="11" name="任意多边形 10"/>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2" name="文本框 46"/>
            <p:cNvSpPr txBox="1"/>
            <p:nvPr/>
          </p:nvSpPr>
          <p:spPr>
            <a:xfrm>
              <a:off x="8439016" y="2340618"/>
              <a:ext cx="2230360" cy="735506"/>
            </a:xfrm>
            <a:prstGeom prst="rect">
              <a:avLst/>
            </a:prstGeom>
            <a:noFill/>
            <a:ln w="50800">
              <a:noFill/>
            </a:ln>
          </p:spPr>
          <p:txBody>
            <a:bodyPr wrap="square" rtlCol="0" anchor="ctr">
              <a:spAutoFit/>
            </a:bodyPr>
            <a:lstStyle/>
            <a:p>
              <a:pPr algn="ctr">
                <a:lnSpc>
                  <a:spcPct val="120000"/>
                </a:lnSpc>
              </a:pP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第四季度</a:t>
              </a:r>
              <a:endParaRPr lang="zh-CN" altLang="en-US" sz="15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grpSp>
        <p:nvGrpSpPr>
          <p:cNvPr id="13" name="组合 12"/>
          <p:cNvGrpSpPr/>
          <p:nvPr/>
        </p:nvGrpSpPr>
        <p:grpSpPr>
          <a:xfrm>
            <a:off x="4651191" y="1451588"/>
            <a:ext cx="1918068" cy="680813"/>
            <a:chOff x="5897092" y="1984470"/>
            <a:chExt cx="2636520" cy="1447800"/>
          </a:xfrm>
          <a:effectLst>
            <a:outerShdw blurRad="127000" dist="38100" dir="5400000" algn="t" rotWithShape="0">
              <a:prstClr val="black">
                <a:alpha val="40000"/>
              </a:prstClr>
            </a:outerShdw>
          </a:effectLst>
        </p:grpSpPr>
        <p:sp>
          <p:nvSpPr>
            <p:cNvPr id="14" name="任意多边形 13"/>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5" name="文本框 49"/>
            <p:cNvSpPr txBox="1"/>
            <p:nvPr/>
          </p:nvSpPr>
          <p:spPr>
            <a:xfrm>
              <a:off x="6227711" y="2340622"/>
              <a:ext cx="2205655" cy="735506"/>
            </a:xfrm>
            <a:prstGeom prst="rect">
              <a:avLst/>
            </a:prstGeom>
            <a:noFill/>
            <a:ln w="50800">
              <a:noFill/>
            </a:ln>
          </p:spPr>
          <p:txBody>
            <a:bodyPr wrap="square" rtlCol="0" anchor="ctr">
              <a:spAutoFit/>
            </a:bodyPr>
            <a:lstStyle/>
            <a:p>
              <a:pPr algn="ctr">
                <a:lnSpc>
                  <a:spcPct val="120000"/>
                </a:lnSpc>
              </a:pP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第三季度</a:t>
              </a:r>
              <a:endParaRPr lang="zh-CN" altLang="en-US" sz="15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sp>
        <p:nvSpPr>
          <p:cNvPr id="16" name="矩形 47"/>
          <p:cNvSpPr>
            <a:spLocks noChangeArrowheads="1"/>
          </p:cNvSpPr>
          <p:nvPr/>
        </p:nvSpPr>
        <p:spPr bwMode="auto">
          <a:xfrm>
            <a:off x="1061304" y="4003331"/>
            <a:ext cx="7039088" cy="44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20000"/>
              </a:lnSpc>
              <a:spcBef>
                <a:spcPct val="0"/>
              </a:spcBef>
              <a:buNone/>
            </a:pPr>
            <a:r>
              <a:rPr lang="zh-CN" altLang="en-US" sz="1000" dirty="0">
                <a:solidFill>
                  <a:schemeClr val="tx1">
                    <a:lumMod val="75000"/>
                    <a:lumOff val="25000"/>
                  </a:schemeClr>
                </a:solidFill>
                <a:sym typeface="微软雅黑" pitchFamily="34" charset="-122"/>
              </a:rPr>
              <a:t>您的内容打在这里，或者通过复制您的文本后，在此框中选择粘贴，并选择只保留文字。在此录入上述图表的综合描述说明，您的内容打在这里，或者通过复制您的文本后，在此框中选择粘贴，并选择只保留文字。</a:t>
            </a:r>
          </a:p>
        </p:txBody>
      </p:sp>
      <p:sp>
        <p:nvSpPr>
          <p:cNvPr id="17" name="矩形 16"/>
          <p:cNvSpPr/>
          <p:nvPr/>
        </p:nvSpPr>
        <p:spPr>
          <a:xfrm>
            <a:off x="1513959" y="2456293"/>
            <a:ext cx="1061816" cy="253910"/>
          </a:xfrm>
          <a:prstGeom prst="rect">
            <a:avLst/>
          </a:prstGeom>
        </p:spPr>
        <p:txBody>
          <a:bodyPr wrap="none" lIns="68573" tIns="34287" rIns="68573" bIns="34287">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rPr>
              <a:t>单击添加标题</a:t>
            </a:r>
            <a:endParaRPr lang="en-US" altLang="zh-CN" sz="1200" b="1" dirty="0">
              <a:solidFill>
                <a:schemeClr val="tx1">
                  <a:lumMod val="75000"/>
                  <a:lumOff val="25000"/>
                </a:schemeClr>
              </a:solidFill>
              <a:latin typeface="微软雅黑" pitchFamily="34" charset="-122"/>
              <a:ea typeface="微软雅黑" pitchFamily="34" charset="-122"/>
            </a:endParaRPr>
          </a:p>
        </p:txBody>
      </p:sp>
      <p:sp>
        <p:nvSpPr>
          <p:cNvPr id="18" name="矩形 47"/>
          <p:cNvSpPr>
            <a:spLocks noChangeArrowheads="1"/>
          </p:cNvSpPr>
          <p:nvPr/>
        </p:nvSpPr>
        <p:spPr bwMode="auto">
          <a:xfrm>
            <a:off x="1187624" y="2815633"/>
            <a:ext cx="1685237" cy="80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19" name="矩形 18"/>
          <p:cNvSpPr/>
          <p:nvPr/>
        </p:nvSpPr>
        <p:spPr>
          <a:xfrm>
            <a:off x="3263325" y="2456293"/>
            <a:ext cx="1061816" cy="253910"/>
          </a:xfrm>
          <a:prstGeom prst="rect">
            <a:avLst/>
          </a:prstGeom>
        </p:spPr>
        <p:txBody>
          <a:bodyPr wrap="none" lIns="68573" tIns="34287" rIns="68573" bIns="34287">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rPr>
              <a:t>单击添加标题</a:t>
            </a:r>
            <a:endParaRPr lang="en-US" altLang="zh-CN" sz="1200" b="1" dirty="0">
              <a:solidFill>
                <a:schemeClr val="tx1">
                  <a:lumMod val="75000"/>
                  <a:lumOff val="25000"/>
                </a:schemeClr>
              </a:solidFill>
              <a:latin typeface="微软雅黑" pitchFamily="34" charset="-122"/>
              <a:ea typeface="微软雅黑" pitchFamily="34" charset="-122"/>
            </a:endParaRPr>
          </a:p>
        </p:txBody>
      </p:sp>
      <p:sp>
        <p:nvSpPr>
          <p:cNvPr id="20" name="矩形 47"/>
          <p:cNvSpPr>
            <a:spLocks noChangeArrowheads="1"/>
          </p:cNvSpPr>
          <p:nvPr/>
        </p:nvSpPr>
        <p:spPr bwMode="auto">
          <a:xfrm>
            <a:off x="2968994" y="2815633"/>
            <a:ext cx="1656509" cy="80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21" name="矩形 20"/>
          <p:cNvSpPr/>
          <p:nvPr/>
        </p:nvSpPr>
        <p:spPr>
          <a:xfrm>
            <a:off x="5074745" y="2456293"/>
            <a:ext cx="1061816" cy="253910"/>
          </a:xfrm>
          <a:prstGeom prst="rect">
            <a:avLst/>
          </a:prstGeom>
        </p:spPr>
        <p:txBody>
          <a:bodyPr wrap="none" lIns="68573" tIns="34287" rIns="68573" bIns="34287">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rPr>
              <a:t>单击添加标题</a:t>
            </a:r>
            <a:endParaRPr lang="en-US" altLang="zh-CN" sz="1200" b="1" dirty="0">
              <a:solidFill>
                <a:schemeClr val="tx1">
                  <a:lumMod val="75000"/>
                  <a:lumOff val="25000"/>
                </a:schemeClr>
              </a:solidFill>
              <a:latin typeface="微软雅黑" pitchFamily="34" charset="-122"/>
              <a:ea typeface="微软雅黑" pitchFamily="34" charset="-122"/>
            </a:endParaRPr>
          </a:p>
        </p:txBody>
      </p:sp>
      <p:sp>
        <p:nvSpPr>
          <p:cNvPr id="22" name="矩形 47"/>
          <p:cNvSpPr>
            <a:spLocks noChangeArrowheads="1"/>
          </p:cNvSpPr>
          <p:nvPr/>
        </p:nvSpPr>
        <p:spPr bwMode="auto">
          <a:xfrm>
            <a:off x="4788025" y="2815633"/>
            <a:ext cx="1671742" cy="80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sp>
        <p:nvSpPr>
          <p:cNvPr id="23" name="矩形 22"/>
          <p:cNvSpPr/>
          <p:nvPr/>
        </p:nvSpPr>
        <p:spPr>
          <a:xfrm>
            <a:off x="6854400" y="2456293"/>
            <a:ext cx="1061816" cy="253910"/>
          </a:xfrm>
          <a:prstGeom prst="rect">
            <a:avLst/>
          </a:prstGeom>
        </p:spPr>
        <p:txBody>
          <a:bodyPr wrap="none" lIns="68573" tIns="34287" rIns="68573" bIns="34287">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rPr>
              <a:t>单击添加标题</a:t>
            </a:r>
            <a:endParaRPr lang="en-US" altLang="zh-CN" sz="1200" b="1" dirty="0">
              <a:solidFill>
                <a:schemeClr val="tx1">
                  <a:lumMod val="75000"/>
                  <a:lumOff val="25000"/>
                </a:schemeClr>
              </a:solidFill>
              <a:latin typeface="微软雅黑" pitchFamily="34" charset="-122"/>
              <a:ea typeface="微软雅黑" pitchFamily="34" charset="-122"/>
            </a:endParaRPr>
          </a:p>
        </p:txBody>
      </p:sp>
      <p:sp>
        <p:nvSpPr>
          <p:cNvPr id="24" name="矩形 47"/>
          <p:cNvSpPr>
            <a:spLocks noChangeArrowheads="1"/>
          </p:cNvSpPr>
          <p:nvPr/>
        </p:nvSpPr>
        <p:spPr bwMode="auto">
          <a:xfrm>
            <a:off x="6588225" y="2815633"/>
            <a:ext cx="1656184" cy="80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75000"/>
                    <a:lumOff val="25000"/>
                  </a:schemeClr>
                </a:solidFill>
                <a:sym typeface="微软雅黑" pitchFamily="34" charset="-122"/>
              </a:rPr>
              <a:t>在此录入上述图表的描述说明，在此录入上述图表的描述说明，在此录入上述图表的描述说明。</a:t>
            </a:r>
          </a:p>
        </p:txBody>
      </p:sp>
      <p:cxnSp>
        <p:nvCxnSpPr>
          <p:cNvPr id="25" name="直接连接符 8"/>
          <p:cNvCxnSpPr/>
          <p:nvPr/>
        </p:nvCxnSpPr>
        <p:spPr>
          <a:xfrm>
            <a:off x="1070885" y="3911572"/>
            <a:ext cx="701992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17133439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400"/>
                                        <p:tgtEl>
                                          <p:spTgt spid="17"/>
                                        </p:tgtEl>
                                        <p:attrNameLst>
                                          <p:attrName>ppt_y</p:attrName>
                                        </p:attrNameLst>
                                      </p:cBhvr>
                                      <p:tavLst>
                                        <p:tav tm="0">
                                          <p:val>
                                            <p:strVal val="#ppt_y-#ppt_h*1.125000"/>
                                          </p:val>
                                        </p:tav>
                                        <p:tav tm="100000">
                                          <p:val>
                                            <p:strVal val="#ppt_y"/>
                                          </p:val>
                                        </p:tav>
                                      </p:tavLst>
                                    </p:anim>
                                    <p:animEffect transition="in" filter="wipe(down)">
                                      <p:cBhvr>
                                        <p:cTn id="12" dur="400"/>
                                        <p:tgtEl>
                                          <p:spTgt spid="17"/>
                                        </p:tgtEl>
                                      </p:cBhvr>
                                    </p:animEffect>
                                  </p:childTnLst>
                                </p:cTn>
                              </p:par>
                              <p:par>
                                <p:cTn id="13" presetID="12" presetClass="entr" presetSubtype="1" fill="hold" grpId="0"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400"/>
                                        <p:tgtEl>
                                          <p:spTgt spid="18"/>
                                        </p:tgtEl>
                                        <p:attrNameLst>
                                          <p:attrName>ppt_y</p:attrName>
                                        </p:attrNameLst>
                                      </p:cBhvr>
                                      <p:tavLst>
                                        <p:tav tm="0">
                                          <p:val>
                                            <p:strVal val="#ppt_y-#ppt_h*1.125000"/>
                                          </p:val>
                                        </p:tav>
                                        <p:tav tm="100000">
                                          <p:val>
                                            <p:strVal val="#ppt_y"/>
                                          </p:val>
                                        </p:tav>
                                      </p:tavLst>
                                    </p:anim>
                                    <p:animEffect transition="in" filter="wipe(down)">
                                      <p:cBhvr>
                                        <p:cTn id="16" dur="400"/>
                                        <p:tgtEl>
                                          <p:spTgt spid="18"/>
                                        </p:tgtEl>
                                      </p:cBhvr>
                                    </p:animEffect>
                                  </p:childTnLst>
                                </p:cTn>
                              </p:par>
                            </p:childTnLst>
                          </p:cTn>
                        </p:par>
                        <p:par>
                          <p:cTn id="17" fill="hold">
                            <p:stCondLst>
                              <p:cond delay="900"/>
                            </p:stCondLst>
                            <p:childTnLst>
                              <p:par>
                                <p:cTn id="18" presetID="1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400"/>
                                        <p:tgtEl>
                                          <p:spTgt spid="3"/>
                                        </p:tgtEl>
                                        <p:attrNameLst>
                                          <p:attrName>ppt_x</p:attrName>
                                        </p:attrNameLst>
                                      </p:cBhvr>
                                      <p:tavLst>
                                        <p:tav tm="0">
                                          <p:val>
                                            <p:strVal val="#ppt_x-#ppt_w*1.125000"/>
                                          </p:val>
                                        </p:tav>
                                        <p:tav tm="100000">
                                          <p:val>
                                            <p:strVal val="#ppt_x"/>
                                          </p:val>
                                        </p:tav>
                                      </p:tavLst>
                                    </p:anim>
                                    <p:animEffect transition="in" filter="wipe(right)">
                                      <p:cBhvr>
                                        <p:cTn id="21" dur="400"/>
                                        <p:tgtEl>
                                          <p:spTgt spid="3"/>
                                        </p:tgtEl>
                                      </p:cBhvr>
                                    </p:animEffect>
                                  </p:childTnLst>
                                </p:cTn>
                              </p:par>
                              <p:par>
                                <p:cTn id="22" presetID="12" presetClass="entr" presetSubtype="1" fill="hold" grpId="0" nodeType="with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p:tgtEl>
                                          <p:spTgt spid="19"/>
                                        </p:tgtEl>
                                        <p:attrNameLst>
                                          <p:attrName>ppt_y</p:attrName>
                                        </p:attrNameLst>
                                      </p:cBhvr>
                                      <p:tavLst>
                                        <p:tav tm="0">
                                          <p:val>
                                            <p:strVal val="#ppt_y-#ppt_h*1.125000"/>
                                          </p:val>
                                        </p:tav>
                                        <p:tav tm="100000">
                                          <p:val>
                                            <p:strVal val="#ppt_y"/>
                                          </p:val>
                                        </p:tav>
                                      </p:tavLst>
                                    </p:anim>
                                    <p:animEffect transition="in" filter="wipe(down)">
                                      <p:cBhvr>
                                        <p:cTn id="25" dur="400"/>
                                        <p:tgtEl>
                                          <p:spTgt spid="19"/>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400"/>
                                        <p:tgtEl>
                                          <p:spTgt spid="20"/>
                                        </p:tgtEl>
                                        <p:attrNameLst>
                                          <p:attrName>ppt_y</p:attrName>
                                        </p:attrNameLst>
                                      </p:cBhvr>
                                      <p:tavLst>
                                        <p:tav tm="0">
                                          <p:val>
                                            <p:strVal val="#ppt_y-#ppt_h*1.125000"/>
                                          </p:val>
                                        </p:tav>
                                        <p:tav tm="100000">
                                          <p:val>
                                            <p:strVal val="#ppt_y"/>
                                          </p:val>
                                        </p:tav>
                                      </p:tavLst>
                                    </p:anim>
                                    <p:animEffect transition="in" filter="wipe(down)">
                                      <p:cBhvr>
                                        <p:cTn id="29" dur="400"/>
                                        <p:tgtEl>
                                          <p:spTgt spid="20"/>
                                        </p:tgtEl>
                                      </p:cBhvr>
                                    </p:animEffect>
                                  </p:childTnLst>
                                </p:cTn>
                              </p:par>
                            </p:childTnLst>
                          </p:cTn>
                        </p:par>
                        <p:par>
                          <p:cTn id="30" fill="hold">
                            <p:stCondLst>
                              <p:cond delay="1800"/>
                            </p:stCondLst>
                            <p:childTnLst>
                              <p:par>
                                <p:cTn id="31" presetID="1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400"/>
                                        <p:tgtEl>
                                          <p:spTgt spid="13"/>
                                        </p:tgtEl>
                                        <p:attrNameLst>
                                          <p:attrName>ppt_x</p:attrName>
                                        </p:attrNameLst>
                                      </p:cBhvr>
                                      <p:tavLst>
                                        <p:tav tm="0">
                                          <p:val>
                                            <p:strVal val="#ppt_x-#ppt_w*1.125000"/>
                                          </p:val>
                                        </p:tav>
                                        <p:tav tm="100000">
                                          <p:val>
                                            <p:strVal val="#ppt_x"/>
                                          </p:val>
                                        </p:tav>
                                      </p:tavLst>
                                    </p:anim>
                                    <p:animEffect transition="in" filter="wipe(right)">
                                      <p:cBhvr>
                                        <p:cTn id="34" dur="400"/>
                                        <p:tgtEl>
                                          <p:spTgt spid="13"/>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400"/>
                                        <p:tgtEl>
                                          <p:spTgt spid="21"/>
                                        </p:tgtEl>
                                        <p:attrNameLst>
                                          <p:attrName>ppt_y</p:attrName>
                                        </p:attrNameLst>
                                      </p:cBhvr>
                                      <p:tavLst>
                                        <p:tav tm="0">
                                          <p:val>
                                            <p:strVal val="#ppt_y-#ppt_h*1.125000"/>
                                          </p:val>
                                        </p:tav>
                                        <p:tav tm="100000">
                                          <p:val>
                                            <p:strVal val="#ppt_y"/>
                                          </p:val>
                                        </p:tav>
                                      </p:tavLst>
                                    </p:anim>
                                    <p:animEffect transition="in" filter="wipe(down)">
                                      <p:cBhvr>
                                        <p:cTn id="38" dur="400"/>
                                        <p:tgtEl>
                                          <p:spTgt spid="21"/>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400"/>
                                        <p:tgtEl>
                                          <p:spTgt spid="22"/>
                                        </p:tgtEl>
                                        <p:attrNameLst>
                                          <p:attrName>ppt_y</p:attrName>
                                        </p:attrNameLst>
                                      </p:cBhvr>
                                      <p:tavLst>
                                        <p:tav tm="0">
                                          <p:val>
                                            <p:strVal val="#ppt_y-#ppt_h*1.125000"/>
                                          </p:val>
                                        </p:tav>
                                        <p:tav tm="100000">
                                          <p:val>
                                            <p:strVal val="#ppt_y"/>
                                          </p:val>
                                        </p:tav>
                                      </p:tavLst>
                                    </p:anim>
                                    <p:animEffect transition="in" filter="wipe(down)">
                                      <p:cBhvr>
                                        <p:cTn id="42" dur="400"/>
                                        <p:tgtEl>
                                          <p:spTgt spid="22"/>
                                        </p:tgtEl>
                                      </p:cBhvr>
                                    </p:animEffect>
                                  </p:childTnLst>
                                </p:cTn>
                              </p:par>
                            </p:childTnLst>
                          </p:cTn>
                        </p:par>
                        <p:par>
                          <p:cTn id="43" fill="hold">
                            <p:stCondLst>
                              <p:cond delay="2700"/>
                            </p:stCondLst>
                            <p:childTnLst>
                              <p:par>
                                <p:cTn id="44" presetID="12" presetClass="entr" presetSubtype="8"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400"/>
                                        <p:tgtEl>
                                          <p:spTgt spid="10"/>
                                        </p:tgtEl>
                                        <p:attrNameLst>
                                          <p:attrName>ppt_x</p:attrName>
                                        </p:attrNameLst>
                                      </p:cBhvr>
                                      <p:tavLst>
                                        <p:tav tm="0">
                                          <p:val>
                                            <p:strVal val="#ppt_x-#ppt_w*1.125000"/>
                                          </p:val>
                                        </p:tav>
                                        <p:tav tm="100000">
                                          <p:val>
                                            <p:strVal val="#ppt_x"/>
                                          </p:val>
                                        </p:tav>
                                      </p:tavLst>
                                    </p:anim>
                                    <p:animEffect transition="in" filter="wipe(right)">
                                      <p:cBhvr>
                                        <p:cTn id="47" dur="400"/>
                                        <p:tgtEl>
                                          <p:spTgt spid="10"/>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400"/>
                                        <p:tgtEl>
                                          <p:spTgt spid="23"/>
                                        </p:tgtEl>
                                        <p:attrNameLst>
                                          <p:attrName>ppt_y</p:attrName>
                                        </p:attrNameLst>
                                      </p:cBhvr>
                                      <p:tavLst>
                                        <p:tav tm="0">
                                          <p:val>
                                            <p:strVal val="#ppt_y-#ppt_h*1.125000"/>
                                          </p:val>
                                        </p:tav>
                                        <p:tav tm="100000">
                                          <p:val>
                                            <p:strVal val="#ppt_y"/>
                                          </p:val>
                                        </p:tav>
                                      </p:tavLst>
                                    </p:anim>
                                    <p:animEffect transition="in" filter="wipe(down)">
                                      <p:cBhvr>
                                        <p:cTn id="51" dur="400"/>
                                        <p:tgtEl>
                                          <p:spTgt spid="23"/>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400"/>
                                        <p:tgtEl>
                                          <p:spTgt spid="24"/>
                                        </p:tgtEl>
                                        <p:attrNameLst>
                                          <p:attrName>ppt_y</p:attrName>
                                        </p:attrNameLst>
                                      </p:cBhvr>
                                      <p:tavLst>
                                        <p:tav tm="0">
                                          <p:val>
                                            <p:strVal val="#ppt_y-#ppt_h*1.125000"/>
                                          </p:val>
                                        </p:tav>
                                        <p:tav tm="100000">
                                          <p:val>
                                            <p:strVal val="#ppt_y"/>
                                          </p:val>
                                        </p:tav>
                                      </p:tavLst>
                                    </p:anim>
                                    <p:animEffect transition="in" filter="wipe(down)">
                                      <p:cBhvr>
                                        <p:cTn id="55" dur="400"/>
                                        <p:tgtEl>
                                          <p:spTgt spid="24"/>
                                        </p:tgtEl>
                                      </p:cBhvr>
                                    </p:animEffect>
                                  </p:childTnLst>
                                </p:cTn>
                              </p:par>
                            </p:childTnLst>
                          </p:cTn>
                        </p:par>
                        <p:par>
                          <p:cTn id="56" fill="hold">
                            <p:stCondLst>
                              <p:cond delay="3600"/>
                            </p:stCondLst>
                            <p:childTnLst>
                              <p:par>
                                <p:cTn id="57" presetID="16" presetClass="entr" presetSubtype="37"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arn(outVertical)">
                                      <p:cBhvr>
                                        <p:cTn id="59" dur="750"/>
                                        <p:tgtEl>
                                          <p:spTgt spid="25"/>
                                        </p:tgtEl>
                                      </p:cBhvr>
                                    </p:animEffect>
                                  </p:childTnLst>
                                </p:cTn>
                              </p:par>
                              <p:par>
                                <p:cTn id="60" presetID="53" presetClass="entr" presetSubtype="16" fill="hold" grpId="0" nodeType="withEffect">
                                  <p:stCondLst>
                                    <p:cond delay="25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17"/>
          <p:cNvSpPr txBox="1"/>
          <p:nvPr/>
        </p:nvSpPr>
        <p:spPr>
          <a:xfrm>
            <a:off x="3337583" y="2014975"/>
            <a:ext cx="3239569"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单击添加标题</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41" name="文本框 19"/>
          <p:cNvSpPr txBox="1"/>
          <p:nvPr/>
        </p:nvSpPr>
        <p:spPr bwMode="auto">
          <a:xfrm>
            <a:off x="3337583" y="2933022"/>
            <a:ext cx="4257871" cy="955646"/>
          </a:xfrm>
          <a:prstGeom prst="rect">
            <a:avLst/>
          </a:prstGeom>
          <a:noFill/>
        </p:spPr>
        <p:txBody>
          <a:bodyPr wrap="square" lIns="68580" tIns="34290" rIns="68580" bIns="34290">
            <a:spAutoFit/>
          </a:bodyPr>
          <a:lstStyle/>
          <a:p>
            <a:pPr>
              <a:lnSpc>
                <a:spcPct val="120000"/>
              </a:lnSpc>
            </a:pPr>
            <a:r>
              <a:rPr lang="zh-CN" altLang="en-US" sz="1200" dirty="0">
                <a:solidFill>
                  <a:schemeClr val="tx1">
                    <a:lumMod val="75000"/>
                    <a:lumOff val="25000"/>
                  </a:schemeClr>
                </a:solidFill>
                <a:latin typeface="微软雅黑" pitchFamily="34" charset="-122"/>
                <a:ea typeface="微软雅黑" pitchFamily="34" charset="-122"/>
              </a:rPr>
              <a:t>详细内容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r>
              <a:rPr lang="zh-CN" altLang="en-US" sz="1200" dirty="0" smtClean="0">
                <a:solidFill>
                  <a:schemeClr val="tx1">
                    <a:lumMod val="75000"/>
                    <a:lumOff val="25000"/>
                  </a:schemeClr>
                </a:solidFill>
                <a:latin typeface="微软雅黑" pitchFamily="34" charset="-122"/>
                <a:ea typeface="微软雅黑" pitchFamily="34" charset="-122"/>
              </a:rPr>
              <a:t>。点击</a:t>
            </a:r>
            <a:r>
              <a:rPr lang="zh-CN" altLang="en-US" sz="1200" dirty="0">
                <a:solidFill>
                  <a:schemeClr val="tx1">
                    <a:lumMod val="75000"/>
                    <a:lumOff val="25000"/>
                  </a:schemeClr>
                </a:solidFill>
                <a:latin typeface="微软雅黑" pitchFamily="34" charset="-122"/>
                <a:ea typeface="微软雅黑" pitchFamily="34" charset="-122"/>
              </a:rPr>
              <a:t>输入本栏的具体文字，简明扼要的说明分项内容</a:t>
            </a:r>
            <a:r>
              <a:rPr lang="zh-CN" altLang="en-US" sz="1200" dirty="0" smtClean="0">
                <a:solidFill>
                  <a:schemeClr val="tx1">
                    <a:lumMod val="75000"/>
                    <a:lumOff val="25000"/>
                  </a:schemeClr>
                </a:solidFill>
                <a:latin typeface="微软雅黑" pitchFamily="34" charset="-122"/>
                <a:ea typeface="微软雅黑" pitchFamily="34" charset="-122"/>
              </a:rPr>
              <a:t>，请</a:t>
            </a:r>
            <a:r>
              <a:rPr lang="zh-CN" altLang="en-US" sz="1200" dirty="0">
                <a:solidFill>
                  <a:schemeClr val="tx1">
                    <a:lumMod val="75000"/>
                    <a:lumOff val="25000"/>
                  </a:schemeClr>
                </a:solidFill>
                <a:latin typeface="微软雅黑" pitchFamily="34" charset="-122"/>
                <a:ea typeface="微软雅黑" pitchFamily="34" charset="-122"/>
              </a:rPr>
              <a:t>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chemeClr val="bg1"/>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4400">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6600" dirty="0" smtClean="0">
                  <a:solidFill>
                    <a:schemeClr val="bg1"/>
                  </a:solidFill>
                  <a:latin typeface="Impact" panose="020B0806030902050204" pitchFamily="34" charset="0"/>
                  <a:ea typeface="微软雅黑" panose="020B0503020204020204" pitchFamily="34" charset="-122"/>
                </a:rPr>
                <a:t>03</a:t>
              </a:r>
              <a:endParaRPr lang="en-US" altLang="zh-CN" sz="6600" dirty="0">
                <a:solidFill>
                  <a:schemeClr val="bg1"/>
                </a:solidFill>
                <a:latin typeface="Impact" panose="020B0806030902050204" pitchFamily="34" charset="0"/>
                <a:ea typeface="微软雅黑" panose="020B0503020204020204" pitchFamily="34" charset="-122"/>
              </a:endParaRPr>
            </a:p>
          </p:txBody>
        </p:sp>
      </p:grpSp>
    </p:spTree>
    <p:extLst>
      <p:ext uri="{BB962C8B-B14F-4D97-AF65-F5344CB8AC3E}">
        <p14:creationId xmlns:p14="http://schemas.microsoft.com/office/powerpoint/2010/main" val="173082216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3" name="Shape 5166"/>
          <p:cNvSpPr/>
          <p:nvPr/>
        </p:nvSpPr>
        <p:spPr>
          <a:xfrm>
            <a:off x="1944344" y="1407431"/>
            <a:ext cx="1218057"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4" name="Shape 5167"/>
          <p:cNvSpPr/>
          <p:nvPr/>
        </p:nvSpPr>
        <p:spPr>
          <a:xfrm>
            <a:off x="1574954" y="2047198"/>
            <a:ext cx="1961434" cy="1123417"/>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5" name="Shape 5168"/>
          <p:cNvSpPr/>
          <p:nvPr/>
        </p:nvSpPr>
        <p:spPr>
          <a:xfrm>
            <a:off x="1205564" y="2740899"/>
            <a:ext cx="2704811" cy="1123412"/>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6" name="Shape 5169"/>
          <p:cNvSpPr/>
          <p:nvPr/>
        </p:nvSpPr>
        <p:spPr>
          <a:xfrm>
            <a:off x="827584" y="3434599"/>
            <a:ext cx="3448181" cy="1123407"/>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grpSp>
        <p:nvGrpSpPr>
          <p:cNvPr id="7" name="组合 6"/>
          <p:cNvGrpSpPr/>
          <p:nvPr/>
        </p:nvGrpSpPr>
        <p:grpSpPr>
          <a:xfrm>
            <a:off x="2313735" y="1108481"/>
            <a:ext cx="857881" cy="735467"/>
            <a:chOff x="2313735" y="1108481"/>
            <a:chExt cx="857881" cy="735467"/>
          </a:xfrm>
          <a:effectLst>
            <a:outerShdw blurRad="127000" dist="38100" dir="5400000" algn="t" rotWithShape="0">
              <a:prstClr val="black">
                <a:alpha val="40000"/>
              </a:prstClr>
            </a:outerShdw>
          </a:effectLst>
        </p:grpSpPr>
        <p:sp>
          <p:nvSpPr>
            <p:cNvPr id="8"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25400" cap="flat">
              <a:solidFill>
                <a:schemeClr val="bg1"/>
              </a:solid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9" name="Shape 5176"/>
            <p:cNvSpPr/>
            <p:nvPr/>
          </p:nvSpPr>
          <p:spPr>
            <a:xfrm>
              <a:off x="2329102" y="1491630"/>
              <a:ext cx="842514" cy="352318"/>
            </a:xfrm>
            <a:prstGeom prst="rect">
              <a:avLst/>
            </a:prstGeom>
            <a:noFill/>
            <a:ln w="254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输入文本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1944344" y="2047198"/>
            <a:ext cx="1589745" cy="432411"/>
            <a:chOff x="1944344" y="2047198"/>
            <a:chExt cx="1589745" cy="432411"/>
          </a:xfrm>
          <a:effectLst>
            <a:outerShdw blurRad="127000" dist="38100" dir="5400000" algn="t" rotWithShape="0">
              <a:prstClr val="black">
                <a:alpha val="40000"/>
              </a:prstClr>
            </a:outerShdw>
          </a:effectLst>
        </p:grpSpPr>
        <p:sp>
          <p:nvSpPr>
            <p:cNvPr id="11"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4"/>
            </a:solidFill>
            <a:ln w="25400" cap="flat">
              <a:solidFill>
                <a:schemeClr val="bg1"/>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2" name="Shape 5177"/>
            <p:cNvSpPr/>
            <p:nvPr/>
          </p:nvSpPr>
          <p:spPr>
            <a:xfrm>
              <a:off x="2191740" y="2087244"/>
              <a:ext cx="1099552" cy="352318"/>
            </a:xfrm>
            <a:prstGeom prst="rect">
              <a:avLst/>
            </a:prstGeom>
            <a:noFill/>
            <a:ln w="254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a:t>
              </a:r>
              <a:r>
                <a:rPr lang="zh-CN" altLang="en-US" sz="1200" b="1" dirty="0" smtClean="0">
                  <a:solidFill>
                    <a:schemeClr val="bg1"/>
                  </a:solidFill>
                  <a:latin typeface="微软雅黑" panose="020B0503020204020204" pitchFamily="34" charset="-122"/>
                  <a:ea typeface="微软雅黑" panose="020B0503020204020204" pitchFamily="34" charset="-122"/>
                </a:rPr>
                <a:t>输入文本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1574955" y="2740898"/>
            <a:ext cx="2333121" cy="432412"/>
            <a:chOff x="1574955" y="2740898"/>
            <a:chExt cx="2333121" cy="432412"/>
          </a:xfrm>
          <a:effectLst>
            <a:outerShdw blurRad="127000" dist="38100" dir="5400000" algn="t" rotWithShape="0">
              <a:prstClr val="black">
                <a:alpha val="40000"/>
              </a:prstClr>
            </a:outerShdw>
          </a:effectLst>
        </p:grpSpPr>
        <p:sp>
          <p:nvSpPr>
            <p:cNvPr id="14"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3"/>
            </a:solidFill>
            <a:ln w="25400" cap="flat">
              <a:solidFill>
                <a:schemeClr val="bg1"/>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5" name="Shape 5178"/>
            <p:cNvSpPr/>
            <p:nvPr/>
          </p:nvSpPr>
          <p:spPr>
            <a:xfrm>
              <a:off x="1815028" y="2780945"/>
              <a:ext cx="1849246" cy="352318"/>
            </a:xfrm>
            <a:prstGeom prst="rect">
              <a:avLst/>
            </a:prstGeom>
            <a:noFill/>
            <a:ln w="254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grpSp>
        <p:nvGrpSpPr>
          <p:cNvPr id="16" name="组合 15"/>
          <p:cNvGrpSpPr/>
          <p:nvPr/>
        </p:nvGrpSpPr>
        <p:grpSpPr>
          <a:xfrm>
            <a:off x="1205565" y="3434598"/>
            <a:ext cx="3076490" cy="432407"/>
            <a:chOff x="1205565" y="3434598"/>
            <a:chExt cx="3076490" cy="432407"/>
          </a:xfrm>
          <a:effectLst>
            <a:outerShdw blurRad="127000" dist="38100" dir="5400000" algn="t" rotWithShape="0">
              <a:prstClr val="black">
                <a:alpha val="40000"/>
              </a:prstClr>
            </a:outerShdw>
          </a:effectLst>
        </p:grpSpPr>
        <p:sp>
          <p:nvSpPr>
            <p:cNvPr id="1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2"/>
            </a:solidFill>
            <a:ln w="25400" cap="flat">
              <a:solidFill>
                <a:schemeClr val="bg1"/>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8" name="Shape 5179"/>
            <p:cNvSpPr/>
            <p:nvPr/>
          </p:nvSpPr>
          <p:spPr>
            <a:xfrm>
              <a:off x="1422332" y="3474643"/>
              <a:ext cx="2634639" cy="352318"/>
            </a:xfrm>
            <a:prstGeom prst="rect">
              <a:avLst/>
            </a:prstGeom>
            <a:noFill/>
            <a:ln w="254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grpSp>
        <p:nvGrpSpPr>
          <p:cNvPr id="19" name="组合 18"/>
          <p:cNvGrpSpPr/>
          <p:nvPr/>
        </p:nvGrpSpPr>
        <p:grpSpPr>
          <a:xfrm>
            <a:off x="827585" y="4118665"/>
            <a:ext cx="3819870" cy="432407"/>
            <a:chOff x="827585" y="4118665"/>
            <a:chExt cx="3819870" cy="432407"/>
          </a:xfrm>
          <a:effectLst>
            <a:outerShdw blurRad="127000" dist="38100" dir="5400000" algn="t" rotWithShape="0">
              <a:prstClr val="black">
                <a:alpha val="40000"/>
              </a:prstClr>
            </a:outerShdw>
          </a:effectLst>
        </p:grpSpPr>
        <p:sp>
          <p:nvSpPr>
            <p:cNvPr id="20"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chemeClr val="accent1"/>
            </a:solidFill>
            <a:ln w="25400" cap="flat">
              <a:solidFill>
                <a:schemeClr val="bg1"/>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21" name="Shape 5180"/>
            <p:cNvSpPr/>
            <p:nvPr/>
          </p:nvSpPr>
          <p:spPr>
            <a:xfrm>
              <a:off x="1072475" y="4158709"/>
              <a:ext cx="3334354" cy="352318"/>
            </a:xfrm>
            <a:prstGeom prst="rect">
              <a:avLst/>
            </a:prstGeom>
            <a:noFill/>
            <a:ln w="254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sp>
        <p:nvSpPr>
          <p:cNvPr id="22" name="Round Same Side Corner Rectangle 67"/>
          <p:cNvSpPr/>
          <p:nvPr/>
        </p:nvSpPr>
        <p:spPr>
          <a:xfrm rot="10800000" flipH="1">
            <a:off x="5091212" y="112191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24" name="Round Same Side Corner Rectangle 68"/>
          <p:cNvSpPr/>
          <p:nvPr/>
        </p:nvSpPr>
        <p:spPr>
          <a:xfrm rot="10800000" flipH="1">
            <a:off x="5089572" y="1903209"/>
            <a:ext cx="49903" cy="514044"/>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25" name="Round Same Side Corner Rectangle 69"/>
          <p:cNvSpPr/>
          <p:nvPr/>
        </p:nvSpPr>
        <p:spPr>
          <a:xfrm rot="10800000" flipH="1">
            <a:off x="5091212" y="2613341"/>
            <a:ext cx="49903" cy="514044"/>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grpSp>
        <p:nvGrpSpPr>
          <p:cNvPr id="26" name="组合 25"/>
          <p:cNvGrpSpPr/>
          <p:nvPr/>
        </p:nvGrpSpPr>
        <p:grpSpPr>
          <a:xfrm>
            <a:off x="5228512" y="1109269"/>
            <a:ext cx="2871880" cy="582144"/>
            <a:chOff x="5228512" y="1109269"/>
            <a:chExt cx="2871880" cy="582144"/>
          </a:xfrm>
        </p:grpSpPr>
        <p:sp>
          <p:nvSpPr>
            <p:cNvPr id="27" name="TextBox 26"/>
            <p:cNvSpPr txBox="1"/>
            <p:nvPr/>
          </p:nvSpPr>
          <p:spPr>
            <a:xfrm>
              <a:off x="5228512" y="130310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smtClean="0">
                  <a:solidFill>
                    <a:schemeClr val="tx1">
                      <a:lumMod val="75000"/>
                      <a:lumOff val="25000"/>
                    </a:schemeClr>
                  </a:solidFill>
                  <a:latin typeface="微软雅黑" pitchFamily="34" charset="-122"/>
                  <a:ea typeface="微软雅黑" pitchFamily="34" charset="-122"/>
                </a:rPr>
                <a:t>点击</a:t>
              </a:r>
              <a:r>
                <a:rPr lang="zh-CN" altLang="en-US" sz="1000" dirty="0">
                  <a:solidFill>
                    <a:schemeClr val="tx1">
                      <a:lumMod val="75000"/>
                      <a:lumOff val="25000"/>
                    </a:schemeClr>
                  </a:solidFill>
                  <a:latin typeface="微软雅黑" pitchFamily="34" charset="-122"/>
                  <a:ea typeface="微软雅黑" pitchFamily="34" charset="-122"/>
                </a:rPr>
                <a:t>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8" name="Rectangle 71"/>
            <p:cNvSpPr/>
            <p:nvPr/>
          </p:nvSpPr>
          <p:spPr>
            <a:xfrm>
              <a:off x="5228513" y="1109269"/>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29" name="组合 28"/>
          <p:cNvGrpSpPr/>
          <p:nvPr/>
        </p:nvGrpSpPr>
        <p:grpSpPr>
          <a:xfrm>
            <a:off x="5228512" y="1869180"/>
            <a:ext cx="2871880" cy="582143"/>
            <a:chOff x="5228512" y="1869180"/>
            <a:chExt cx="2871880" cy="582143"/>
          </a:xfrm>
        </p:grpSpPr>
        <p:sp>
          <p:nvSpPr>
            <p:cNvPr id="30" name="TextBox 29"/>
            <p:cNvSpPr txBox="1"/>
            <p:nvPr/>
          </p:nvSpPr>
          <p:spPr>
            <a:xfrm>
              <a:off x="5228512" y="206301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smtClean="0">
                  <a:solidFill>
                    <a:schemeClr val="tx1">
                      <a:lumMod val="75000"/>
                      <a:lumOff val="25000"/>
                    </a:schemeClr>
                  </a:solidFill>
                  <a:latin typeface="微软雅黑" pitchFamily="34" charset="-122"/>
                  <a:ea typeface="微软雅黑" pitchFamily="34" charset="-122"/>
                </a:rPr>
                <a:t>点击</a:t>
              </a:r>
              <a:r>
                <a:rPr lang="zh-CN" altLang="en-US" sz="1000" dirty="0">
                  <a:solidFill>
                    <a:schemeClr val="tx1">
                      <a:lumMod val="75000"/>
                      <a:lumOff val="25000"/>
                    </a:schemeClr>
                  </a:solidFill>
                  <a:latin typeface="微软雅黑" pitchFamily="34" charset="-122"/>
                  <a:ea typeface="微软雅黑" pitchFamily="34" charset="-122"/>
                </a:rPr>
                <a:t>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1" name="Rectangle 73"/>
            <p:cNvSpPr/>
            <p:nvPr/>
          </p:nvSpPr>
          <p:spPr>
            <a:xfrm>
              <a:off x="5228513" y="186918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32" name="组合 31"/>
          <p:cNvGrpSpPr/>
          <p:nvPr/>
        </p:nvGrpSpPr>
        <p:grpSpPr>
          <a:xfrm>
            <a:off x="5228512" y="2629091"/>
            <a:ext cx="2871880" cy="582144"/>
            <a:chOff x="5228512" y="2629091"/>
            <a:chExt cx="2871880" cy="582144"/>
          </a:xfrm>
        </p:grpSpPr>
        <p:sp>
          <p:nvSpPr>
            <p:cNvPr id="33" name="TextBox 32"/>
            <p:cNvSpPr txBox="1"/>
            <p:nvPr/>
          </p:nvSpPr>
          <p:spPr>
            <a:xfrm>
              <a:off x="5228512" y="282292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smtClean="0">
                  <a:solidFill>
                    <a:schemeClr val="tx1">
                      <a:lumMod val="75000"/>
                      <a:lumOff val="25000"/>
                    </a:schemeClr>
                  </a:solidFill>
                  <a:latin typeface="微软雅黑" pitchFamily="34" charset="-122"/>
                  <a:ea typeface="微软雅黑" pitchFamily="34" charset="-122"/>
                </a:rPr>
                <a:t>点击</a:t>
              </a:r>
              <a:r>
                <a:rPr lang="zh-CN" altLang="en-US" sz="1000" dirty="0">
                  <a:solidFill>
                    <a:schemeClr val="tx1">
                      <a:lumMod val="75000"/>
                      <a:lumOff val="25000"/>
                    </a:schemeClr>
                  </a:solidFill>
                  <a:latin typeface="微软雅黑" pitchFamily="34" charset="-122"/>
                  <a:ea typeface="微软雅黑" pitchFamily="34" charset="-122"/>
                </a:rPr>
                <a:t>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4" name="Rectangle 75"/>
            <p:cNvSpPr/>
            <p:nvPr/>
          </p:nvSpPr>
          <p:spPr>
            <a:xfrm>
              <a:off x="5228513" y="262909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sp>
        <p:nvSpPr>
          <p:cNvPr id="35" name="Round Same Side Corner Rectangle 76"/>
          <p:cNvSpPr/>
          <p:nvPr/>
        </p:nvSpPr>
        <p:spPr>
          <a:xfrm rot="10800000" flipH="1">
            <a:off x="5089572" y="3333829"/>
            <a:ext cx="49903" cy="514044"/>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36" name="Round Same Side Corner Rectangle 77"/>
          <p:cNvSpPr/>
          <p:nvPr/>
        </p:nvSpPr>
        <p:spPr>
          <a:xfrm rot="10800000" flipH="1">
            <a:off x="5091212" y="404396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grpSp>
        <p:nvGrpSpPr>
          <p:cNvPr id="37" name="组合 36"/>
          <p:cNvGrpSpPr/>
          <p:nvPr/>
        </p:nvGrpSpPr>
        <p:grpSpPr>
          <a:xfrm>
            <a:off x="5228512" y="3299800"/>
            <a:ext cx="2871880" cy="582144"/>
            <a:chOff x="5228512" y="3299800"/>
            <a:chExt cx="2871880" cy="582144"/>
          </a:xfrm>
        </p:grpSpPr>
        <p:sp>
          <p:nvSpPr>
            <p:cNvPr id="38" name="TextBox 37"/>
            <p:cNvSpPr txBox="1"/>
            <p:nvPr/>
          </p:nvSpPr>
          <p:spPr>
            <a:xfrm>
              <a:off x="5228512" y="3493633"/>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smtClean="0">
                  <a:solidFill>
                    <a:schemeClr val="tx1">
                      <a:lumMod val="75000"/>
                      <a:lumOff val="25000"/>
                    </a:schemeClr>
                  </a:solidFill>
                  <a:latin typeface="微软雅黑" pitchFamily="34" charset="-122"/>
                  <a:ea typeface="微软雅黑" pitchFamily="34" charset="-122"/>
                </a:rPr>
                <a:t>点击输入本栏的具体文字，简明扼要的说明分</a:t>
              </a:r>
              <a:r>
                <a:rPr lang="zh-CN" altLang="en-US" sz="1000" dirty="0">
                  <a:solidFill>
                    <a:schemeClr val="tx1">
                      <a:lumMod val="75000"/>
                      <a:lumOff val="25000"/>
                    </a:schemeClr>
                  </a:solidFill>
                  <a:latin typeface="微软雅黑" pitchFamily="34" charset="-122"/>
                  <a:ea typeface="微软雅黑" pitchFamily="34" charset="-122"/>
                </a:rPr>
                <a:t>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9" name="Rectangle 79"/>
            <p:cNvSpPr/>
            <p:nvPr/>
          </p:nvSpPr>
          <p:spPr>
            <a:xfrm>
              <a:off x="5228513" y="329980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40" name="组合 39"/>
          <p:cNvGrpSpPr/>
          <p:nvPr/>
        </p:nvGrpSpPr>
        <p:grpSpPr>
          <a:xfrm>
            <a:off x="5228512" y="4059711"/>
            <a:ext cx="2871880" cy="582144"/>
            <a:chOff x="5228512" y="4059711"/>
            <a:chExt cx="2871880" cy="582144"/>
          </a:xfrm>
        </p:grpSpPr>
        <p:sp>
          <p:nvSpPr>
            <p:cNvPr id="41" name="TextBox 40"/>
            <p:cNvSpPr txBox="1"/>
            <p:nvPr/>
          </p:nvSpPr>
          <p:spPr>
            <a:xfrm>
              <a:off x="5228512" y="425354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smtClean="0">
                  <a:solidFill>
                    <a:schemeClr val="tx1">
                      <a:lumMod val="75000"/>
                      <a:lumOff val="25000"/>
                    </a:schemeClr>
                  </a:solidFill>
                  <a:latin typeface="微软雅黑" pitchFamily="34" charset="-122"/>
                  <a:ea typeface="微软雅黑" pitchFamily="34" charset="-122"/>
                </a:rPr>
                <a:t>点击</a:t>
              </a:r>
              <a:r>
                <a:rPr lang="zh-CN" altLang="en-US" sz="1000" dirty="0">
                  <a:solidFill>
                    <a:schemeClr val="tx1">
                      <a:lumMod val="75000"/>
                      <a:lumOff val="25000"/>
                    </a:schemeClr>
                  </a:solidFill>
                  <a:latin typeface="微软雅黑" pitchFamily="34" charset="-122"/>
                  <a:ea typeface="微软雅黑" pitchFamily="34" charset="-122"/>
                </a:rPr>
                <a:t>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2" name="Rectangle 81"/>
            <p:cNvSpPr/>
            <p:nvPr/>
          </p:nvSpPr>
          <p:spPr>
            <a:xfrm>
              <a:off x="5228513" y="405971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spTree>
    <p:extLst>
      <p:ext uri="{BB962C8B-B14F-4D97-AF65-F5344CB8AC3E}">
        <p14:creationId xmlns:p14="http://schemas.microsoft.com/office/powerpoint/2010/main" val="39387425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right)">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up)">
                                      <p:cBhvr>
                                        <p:cTn id="43" dur="500"/>
                                        <p:tgtEl>
                                          <p:spTgt spid="22"/>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up)">
                                      <p:cBhvr>
                                        <p:cTn id="51" dur="500"/>
                                        <p:tgtEl>
                                          <p:spTgt spid="24"/>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up)">
                                      <p:cBhvr>
                                        <p:cTn id="59" dur="500"/>
                                        <p:tgtEl>
                                          <p:spTgt spid="25"/>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500"/>
                                        <p:tgtEl>
                                          <p:spTgt spid="32"/>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up)">
                                      <p:cBhvr>
                                        <p:cTn id="67" dur="500"/>
                                        <p:tgtEl>
                                          <p:spTgt spid="35"/>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500"/>
                                        <p:tgtEl>
                                          <p:spTgt spid="37"/>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up)">
                                      <p:cBhvr>
                                        <p:cTn id="75" dur="500"/>
                                        <p:tgtEl>
                                          <p:spTgt spid="36"/>
                                        </p:tgtEl>
                                      </p:cBhvr>
                                    </p:animEffect>
                                  </p:childTnLst>
                                </p:cTn>
                              </p:par>
                            </p:childTnLst>
                          </p:cTn>
                        </p:par>
                        <p:par>
                          <p:cTn id="76" fill="hold">
                            <p:stCondLst>
                              <p:cond delay="9000"/>
                            </p:stCondLst>
                            <p:childTnLst>
                              <p:par>
                                <p:cTn id="77" presetID="22" presetClass="entr" presetSubtype="8" fill="hold" nodeType="after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left)">
                                      <p:cBhvr>
                                        <p:cTn id="7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2" grpId="0" animBg="1"/>
      <p:bldP spid="24" grpId="0" animBg="1"/>
      <p:bldP spid="25" grpId="0" animBg="1"/>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grpSp>
        <p:nvGrpSpPr>
          <p:cNvPr id="43" name="Group 14"/>
          <p:cNvGrpSpPr/>
          <p:nvPr/>
        </p:nvGrpSpPr>
        <p:grpSpPr>
          <a:xfrm>
            <a:off x="4034357" y="2296724"/>
            <a:ext cx="1061000" cy="1214343"/>
            <a:chOff x="5379142" y="2991066"/>
            <a:chExt cx="1414667" cy="1619124"/>
          </a:xfrm>
        </p:grpSpPr>
        <p:sp>
          <p:nvSpPr>
            <p:cNvPr id="44" name="Shape 1723"/>
            <p:cNvSpPr/>
            <p:nvPr/>
          </p:nvSpPr>
          <p:spPr>
            <a:xfrm rot="18900000">
              <a:off x="5379143" y="2991066"/>
              <a:ext cx="1414666" cy="1414666"/>
            </a:xfrm>
            <a:prstGeom prst="roundRect">
              <a:avLst>
                <a:gd name="adj" fmla="val 15000"/>
              </a:avLst>
            </a:prstGeom>
            <a:solidFill>
              <a:schemeClr val="accent3"/>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5" name="Shape 1726"/>
            <p:cNvSpPr/>
            <p:nvPr/>
          </p:nvSpPr>
          <p:spPr>
            <a:xfrm rot="18900000">
              <a:off x="5379142" y="3195523"/>
              <a:ext cx="1414666" cy="1414667"/>
            </a:xfrm>
            <a:prstGeom prst="roundRect">
              <a:avLst>
                <a:gd name="adj" fmla="val 15000"/>
              </a:avLst>
            </a:prstGeom>
            <a:solidFill>
              <a:schemeClr val="accent3"/>
            </a:solidFill>
            <a:ln w="38100" cap="flat">
              <a:solidFill>
                <a:schemeClr val="bg1"/>
              </a:solidFill>
              <a:miter lim="400000"/>
            </a:ln>
            <a:effectLst>
              <a:outerShdw blurRad="127000" dist="38100" dir="8100000" algn="tr" rotWithShape="0">
                <a:prstClr val="black">
                  <a:alpha val="40000"/>
                </a:prstClr>
              </a:outerShdw>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46" name="Group 12"/>
          <p:cNvGrpSpPr/>
          <p:nvPr/>
        </p:nvGrpSpPr>
        <p:grpSpPr>
          <a:xfrm>
            <a:off x="2672903" y="2452981"/>
            <a:ext cx="1061000" cy="1214343"/>
            <a:chOff x="3563871" y="3199409"/>
            <a:chExt cx="1414666" cy="1619124"/>
          </a:xfrm>
        </p:grpSpPr>
        <p:sp>
          <p:nvSpPr>
            <p:cNvPr id="47" name="Shape 1722"/>
            <p:cNvSpPr/>
            <p:nvPr/>
          </p:nvSpPr>
          <p:spPr>
            <a:xfrm rot="8100000">
              <a:off x="3563871" y="3403867"/>
              <a:ext cx="1414666" cy="1414666"/>
            </a:xfrm>
            <a:prstGeom prst="roundRect">
              <a:avLst>
                <a:gd name="adj" fmla="val 15000"/>
              </a:avLst>
            </a:prstGeom>
            <a:solidFill>
              <a:schemeClr val="accent2"/>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8" name="Shape 1729"/>
            <p:cNvSpPr/>
            <p:nvPr/>
          </p:nvSpPr>
          <p:spPr>
            <a:xfrm rot="8100000">
              <a:off x="3563871" y="3199409"/>
              <a:ext cx="1414666" cy="1414667"/>
            </a:xfrm>
            <a:prstGeom prst="roundRect">
              <a:avLst>
                <a:gd name="adj" fmla="val 15000"/>
              </a:avLst>
            </a:prstGeom>
            <a:solidFill>
              <a:schemeClr val="accent2"/>
            </a:solidFill>
            <a:ln w="38100" cap="flat">
              <a:solidFill>
                <a:schemeClr val="bg1"/>
              </a:solidFill>
              <a:miter lim="400000"/>
            </a:ln>
            <a:effectLst>
              <a:outerShdw blurRad="127000" dist="38100" dir="8100000" algn="tr" rotWithShape="0">
                <a:prstClr val="black">
                  <a:alpha val="40000"/>
                </a:prstClr>
              </a:outerShdw>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49" name="Group 11"/>
          <p:cNvGrpSpPr/>
          <p:nvPr/>
        </p:nvGrpSpPr>
        <p:grpSpPr>
          <a:xfrm>
            <a:off x="1259632" y="2296724"/>
            <a:ext cx="1061000" cy="1214343"/>
            <a:chOff x="1743076" y="2991066"/>
            <a:chExt cx="1414666" cy="1619124"/>
          </a:xfrm>
        </p:grpSpPr>
        <p:sp>
          <p:nvSpPr>
            <p:cNvPr id="50" name="Shape 1721"/>
            <p:cNvSpPr/>
            <p:nvPr/>
          </p:nvSpPr>
          <p:spPr>
            <a:xfrm rot="18900000">
              <a:off x="1743076"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51" name="Shape 1732"/>
            <p:cNvSpPr/>
            <p:nvPr/>
          </p:nvSpPr>
          <p:spPr>
            <a:xfrm rot="18900000">
              <a:off x="1743076" y="3195523"/>
              <a:ext cx="1414666" cy="1414667"/>
            </a:xfrm>
            <a:prstGeom prst="roundRect">
              <a:avLst>
                <a:gd name="adj" fmla="val 15000"/>
              </a:avLst>
            </a:prstGeom>
            <a:solidFill>
              <a:schemeClr val="accent1"/>
            </a:solidFill>
            <a:ln w="50800" cap="flat">
              <a:solidFill>
                <a:schemeClr val="bg1"/>
              </a:solidFill>
              <a:miter lim="400000"/>
            </a:ln>
            <a:effectLst>
              <a:outerShdw blurRad="127000" dist="38100" dir="8100000" algn="tr" rotWithShape="0">
                <a:prstClr val="black">
                  <a:alpha val="40000"/>
                </a:prstClr>
              </a:outerShdw>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52" name="Group 15"/>
          <p:cNvGrpSpPr/>
          <p:nvPr/>
        </p:nvGrpSpPr>
        <p:grpSpPr>
          <a:xfrm>
            <a:off x="5399953" y="2452981"/>
            <a:ext cx="1061000" cy="1214344"/>
            <a:chOff x="7199937" y="3199409"/>
            <a:chExt cx="1414666" cy="1619125"/>
          </a:xfrm>
        </p:grpSpPr>
        <p:sp>
          <p:nvSpPr>
            <p:cNvPr id="53" name="Shape 1724"/>
            <p:cNvSpPr/>
            <p:nvPr/>
          </p:nvSpPr>
          <p:spPr>
            <a:xfrm rot="8100000">
              <a:off x="7199937" y="3403868"/>
              <a:ext cx="1414666" cy="1414666"/>
            </a:xfrm>
            <a:prstGeom prst="roundRect">
              <a:avLst>
                <a:gd name="adj" fmla="val 15000"/>
              </a:avLst>
            </a:prstGeom>
            <a:solidFill>
              <a:schemeClr val="accent4"/>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54" name="Shape 1735"/>
            <p:cNvSpPr/>
            <p:nvPr/>
          </p:nvSpPr>
          <p:spPr>
            <a:xfrm rot="8100000">
              <a:off x="7199937" y="3199409"/>
              <a:ext cx="1414666" cy="1414667"/>
            </a:xfrm>
            <a:prstGeom prst="roundRect">
              <a:avLst>
                <a:gd name="adj" fmla="val 15000"/>
              </a:avLst>
            </a:prstGeom>
            <a:solidFill>
              <a:schemeClr val="accent4"/>
            </a:solidFill>
            <a:ln w="38100" cap="flat">
              <a:solidFill>
                <a:schemeClr val="bg1"/>
              </a:solidFill>
              <a:miter lim="400000"/>
            </a:ln>
            <a:effectLst>
              <a:outerShdw blurRad="127000" dist="38100" dir="8100000" algn="tr" rotWithShape="0">
                <a:prstClr val="black">
                  <a:alpha val="40000"/>
                </a:prstClr>
              </a:outerShdw>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55" name="Group 16"/>
          <p:cNvGrpSpPr/>
          <p:nvPr/>
        </p:nvGrpSpPr>
        <p:grpSpPr>
          <a:xfrm>
            <a:off x="6761407" y="2296724"/>
            <a:ext cx="1061000" cy="1214343"/>
            <a:chOff x="9015209" y="2991066"/>
            <a:chExt cx="1414666" cy="1619124"/>
          </a:xfrm>
        </p:grpSpPr>
        <p:sp>
          <p:nvSpPr>
            <p:cNvPr id="56" name="Shape 1725"/>
            <p:cNvSpPr/>
            <p:nvPr/>
          </p:nvSpPr>
          <p:spPr>
            <a:xfrm rot="18900000">
              <a:off x="9015209"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57" name="Shape 1738"/>
            <p:cNvSpPr/>
            <p:nvPr/>
          </p:nvSpPr>
          <p:spPr>
            <a:xfrm rot="18900000">
              <a:off x="9015209" y="3195523"/>
              <a:ext cx="1414666" cy="1414667"/>
            </a:xfrm>
            <a:prstGeom prst="roundRect">
              <a:avLst>
                <a:gd name="adj" fmla="val 15000"/>
              </a:avLst>
            </a:prstGeom>
            <a:solidFill>
              <a:schemeClr val="accent1"/>
            </a:solidFill>
            <a:ln w="38100" cap="flat">
              <a:solidFill>
                <a:schemeClr val="bg1"/>
              </a:solidFill>
              <a:miter lim="400000"/>
            </a:ln>
            <a:effectLst>
              <a:outerShdw blurRad="127000" dist="38100" dir="8100000" algn="tr" rotWithShape="0">
                <a:prstClr val="black">
                  <a:alpha val="40000"/>
                </a:prstClr>
              </a:outerShdw>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58" name="Text Placeholder 4"/>
          <p:cNvSpPr txBox="1">
            <a:spLocks/>
          </p:cNvSpPr>
          <p:nvPr/>
        </p:nvSpPr>
        <p:spPr>
          <a:xfrm>
            <a:off x="1336075"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59" name="Text Placeholder 4"/>
          <p:cNvSpPr txBox="1">
            <a:spLocks/>
          </p:cNvSpPr>
          <p:nvPr/>
        </p:nvSpPr>
        <p:spPr>
          <a:xfrm>
            <a:off x="2747274"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60" name="Text Placeholder 4"/>
          <p:cNvSpPr txBox="1">
            <a:spLocks/>
          </p:cNvSpPr>
          <p:nvPr/>
        </p:nvSpPr>
        <p:spPr>
          <a:xfrm>
            <a:off x="4110265"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61" name="Text Placeholder 4"/>
          <p:cNvSpPr txBox="1">
            <a:spLocks/>
          </p:cNvSpPr>
          <p:nvPr/>
        </p:nvSpPr>
        <p:spPr>
          <a:xfrm>
            <a:off x="5473789"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62" name="Text Placeholder 4"/>
          <p:cNvSpPr txBox="1">
            <a:spLocks/>
          </p:cNvSpPr>
          <p:nvPr/>
        </p:nvSpPr>
        <p:spPr>
          <a:xfrm>
            <a:off x="68378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971600"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64" name="TextBox 63"/>
          <p:cNvSpPr txBox="1"/>
          <p:nvPr/>
        </p:nvSpPr>
        <p:spPr>
          <a:xfrm>
            <a:off x="2339752"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65" name="TextBox 64"/>
          <p:cNvSpPr txBox="1"/>
          <p:nvPr/>
        </p:nvSpPr>
        <p:spPr>
          <a:xfrm>
            <a:off x="3702065"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66" name="TextBox 65"/>
          <p:cNvSpPr txBox="1"/>
          <p:nvPr/>
        </p:nvSpPr>
        <p:spPr>
          <a:xfrm>
            <a:off x="5065405"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67" name="TextBox 66"/>
          <p:cNvSpPr txBox="1"/>
          <p:nvPr/>
        </p:nvSpPr>
        <p:spPr>
          <a:xfrm>
            <a:off x="6414567"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7494565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xEl>
                                              <p:pRg st="0" end="0"/>
                                            </p:txEl>
                                          </p:spTgt>
                                        </p:tgtEl>
                                        <p:attrNameLst>
                                          <p:attrName>style.visibility</p:attrName>
                                        </p:attrNameLst>
                                      </p:cBhvr>
                                      <p:to>
                                        <p:strVal val="visible"/>
                                      </p:to>
                                    </p:set>
                                    <p:animEffect transition="in" filter="fade">
                                      <p:cBhvr>
                                        <p:cTn id="10" dur="500"/>
                                        <p:tgtEl>
                                          <p:spTgt spid="58">
                                            <p:txEl>
                                              <p:pRg st="0" end="0"/>
                                            </p:txEl>
                                          </p:spTgt>
                                        </p:tgtEl>
                                      </p:cBhvr>
                                    </p:animEffect>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strips(downRight)">
                                      <p:cBhvr>
                                        <p:cTn id="14" dur="500"/>
                                        <p:tgtEl>
                                          <p:spTgt spid="63"/>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dissolve">
                                      <p:cBhvr>
                                        <p:cTn id="18" dur="5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
                                            <p:txEl>
                                              <p:pRg st="0" end="0"/>
                                            </p:txEl>
                                          </p:spTgt>
                                        </p:tgtEl>
                                        <p:attrNameLst>
                                          <p:attrName>style.visibility</p:attrName>
                                        </p:attrNameLst>
                                      </p:cBhvr>
                                      <p:to>
                                        <p:strVal val="visible"/>
                                      </p:to>
                                    </p:set>
                                    <p:animEffect transition="in" filter="fade">
                                      <p:cBhvr>
                                        <p:cTn id="21" dur="500"/>
                                        <p:tgtEl>
                                          <p:spTgt spid="59">
                                            <p:txEl>
                                              <p:pRg st="0" end="0"/>
                                            </p:txEl>
                                          </p:spTgt>
                                        </p:tgtEl>
                                      </p:cBhvr>
                                    </p:animEffect>
                                  </p:childTnLst>
                                </p:cTn>
                              </p:par>
                            </p:childTnLst>
                          </p:cTn>
                        </p:par>
                        <p:par>
                          <p:cTn id="22" fill="hold">
                            <p:stCondLst>
                              <p:cond delay="1500"/>
                            </p:stCondLst>
                            <p:childTnLst>
                              <p:par>
                                <p:cTn id="23" presetID="18" presetClass="entr" presetSubtype="6" fill="hold" grpId="0" nodeType="after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strips(downRight)">
                                      <p:cBhvr>
                                        <p:cTn id="25" dur="500"/>
                                        <p:tgtEl>
                                          <p:spTgt spid="64"/>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dissolve">
                                      <p:cBhvr>
                                        <p:cTn id="29" dur="500"/>
                                        <p:tgtEl>
                                          <p:spTgt spid="4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0">
                                            <p:txEl>
                                              <p:pRg st="0" end="0"/>
                                            </p:txEl>
                                          </p:spTgt>
                                        </p:tgtEl>
                                        <p:attrNameLst>
                                          <p:attrName>style.visibility</p:attrName>
                                        </p:attrNameLst>
                                      </p:cBhvr>
                                      <p:to>
                                        <p:strVal val="visible"/>
                                      </p:to>
                                    </p:set>
                                    <p:animEffect transition="in" filter="fade">
                                      <p:cBhvr>
                                        <p:cTn id="32" dur="500"/>
                                        <p:tgtEl>
                                          <p:spTgt spid="60">
                                            <p:txEl>
                                              <p:pRg st="0" end="0"/>
                                            </p:txEl>
                                          </p:spTgt>
                                        </p:tgtEl>
                                      </p:cBhvr>
                                    </p:animEffect>
                                  </p:childTnLst>
                                </p:cTn>
                              </p:par>
                            </p:childTnLst>
                          </p:cTn>
                        </p:par>
                        <p:par>
                          <p:cTn id="33" fill="hold">
                            <p:stCondLst>
                              <p:cond delay="2500"/>
                            </p:stCondLst>
                            <p:childTnLst>
                              <p:par>
                                <p:cTn id="34" presetID="18" presetClass="entr" presetSubtype="6"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strips(downRight)">
                                      <p:cBhvr>
                                        <p:cTn id="36" dur="500"/>
                                        <p:tgtEl>
                                          <p:spTgt spid="65"/>
                                        </p:tgtEl>
                                      </p:cBhvr>
                                    </p:animEffect>
                                  </p:childTnLst>
                                </p:cTn>
                              </p:par>
                            </p:childTnLst>
                          </p:cTn>
                        </p:par>
                        <p:par>
                          <p:cTn id="37" fill="hold">
                            <p:stCondLst>
                              <p:cond delay="3000"/>
                            </p:stCondLst>
                            <p:childTnLst>
                              <p:par>
                                <p:cTn id="38" presetID="9" presetClass="entr" presetSubtype="0" fill="hold"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dissolv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
                                            <p:txEl>
                                              <p:pRg st="0" end="0"/>
                                            </p:txEl>
                                          </p:spTgt>
                                        </p:tgtEl>
                                        <p:attrNameLst>
                                          <p:attrName>style.visibility</p:attrName>
                                        </p:attrNameLst>
                                      </p:cBhvr>
                                      <p:to>
                                        <p:strVal val="visible"/>
                                      </p:to>
                                    </p:set>
                                    <p:animEffect transition="in" filter="fade">
                                      <p:cBhvr>
                                        <p:cTn id="43" dur="500"/>
                                        <p:tgtEl>
                                          <p:spTgt spid="61">
                                            <p:txEl>
                                              <p:pRg st="0" end="0"/>
                                            </p:txEl>
                                          </p:spTgt>
                                        </p:tgtEl>
                                      </p:cBhvr>
                                    </p:animEffect>
                                  </p:childTnLst>
                                </p:cTn>
                              </p:par>
                            </p:childTnLst>
                          </p:cTn>
                        </p:par>
                        <p:par>
                          <p:cTn id="44" fill="hold">
                            <p:stCondLst>
                              <p:cond delay="3500"/>
                            </p:stCondLst>
                            <p:childTnLst>
                              <p:par>
                                <p:cTn id="45" presetID="18" presetClass="entr" presetSubtype="6" fill="hold" grpId="0" nodeType="after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strips(downRight)">
                                      <p:cBhvr>
                                        <p:cTn id="47" dur="500"/>
                                        <p:tgtEl>
                                          <p:spTgt spid="66"/>
                                        </p:tgtEl>
                                      </p:cBhvr>
                                    </p:animEffect>
                                  </p:childTnLst>
                                </p:cTn>
                              </p:par>
                            </p:childTnLst>
                          </p:cTn>
                        </p:par>
                        <p:par>
                          <p:cTn id="48" fill="hold">
                            <p:stCondLst>
                              <p:cond delay="4000"/>
                            </p:stCondLst>
                            <p:childTnLst>
                              <p:par>
                                <p:cTn id="49" presetID="9" presetClass="entr" presetSubtype="0"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dissolve">
                                      <p:cBhvr>
                                        <p:cTn id="51" dur="500"/>
                                        <p:tgtEl>
                                          <p:spTgt spid="5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2">
                                            <p:txEl>
                                              <p:pRg st="0" end="0"/>
                                            </p:txEl>
                                          </p:spTgt>
                                        </p:tgtEl>
                                        <p:attrNameLst>
                                          <p:attrName>style.visibility</p:attrName>
                                        </p:attrNameLst>
                                      </p:cBhvr>
                                      <p:to>
                                        <p:strVal val="visible"/>
                                      </p:to>
                                    </p:set>
                                    <p:animEffect transition="in" filter="fade">
                                      <p:cBhvr>
                                        <p:cTn id="54" dur="500"/>
                                        <p:tgtEl>
                                          <p:spTgt spid="62">
                                            <p:txEl>
                                              <p:pRg st="0" end="0"/>
                                            </p:txEl>
                                          </p:spTgt>
                                        </p:tgtEl>
                                      </p:cBhvr>
                                    </p:animEffect>
                                  </p:childTnLst>
                                </p:cTn>
                              </p:par>
                            </p:childTnLst>
                          </p:cTn>
                        </p:par>
                        <p:par>
                          <p:cTn id="55" fill="hold">
                            <p:stCondLst>
                              <p:cond delay="4500"/>
                            </p:stCondLst>
                            <p:childTnLst>
                              <p:par>
                                <p:cTn id="56" presetID="18" presetClass="entr" presetSubtype="6" fill="hold" grpId="0" nodeType="after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strips(downRight)">
                                      <p:cBhvr>
                                        <p:cTn id="5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uild="p"/>
      <p:bldP spid="59" grpId="0" build="p"/>
      <p:bldP spid="60" grpId="0" build="p"/>
      <p:bldP spid="61" grpId="0" build="p"/>
      <p:bldP spid="62" grpId="0" build="p"/>
      <p:bldP spid="63" grpId="0"/>
      <p:bldP spid="64" grpId="0"/>
      <p:bldP spid="65" grpId="0"/>
      <p:bldP spid="66" grpId="0"/>
      <p:bldP spid="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a:spLocks/>
          </p:cNvSpPr>
          <p:nvPr/>
        </p:nvSpPr>
        <p:spPr bwMode="auto">
          <a:xfrm>
            <a:off x="1842358" y="1131590"/>
            <a:ext cx="4385826" cy="3697563"/>
          </a:xfrm>
          <a:custGeom>
            <a:avLst/>
            <a:gdLst>
              <a:gd name="T0" fmla="*/ 0 w 3668"/>
              <a:gd name="T1" fmla="*/ 2147483647 h 3785"/>
              <a:gd name="T2" fmla="*/ 2147483647 w 3668"/>
              <a:gd name="T3" fmla="*/ 2147483647 h 3785"/>
              <a:gd name="T4" fmla="*/ 2147483647 w 3668"/>
              <a:gd name="T5" fmla="*/ 2147483647 h 3785"/>
              <a:gd name="T6" fmla="*/ 2147483647 w 3668"/>
              <a:gd name="T7" fmla="*/ 2147483647 h 3785"/>
              <a:gd name="T8" fmla="*/ 2147483647 w 3668"/>
              <a:gd name="T9" fmla="*/ 2147483647 h 3785"/>
              <a:gd name="T10" fmla="*/ 2147483647 w 3668"/>
              <a:gd name="T11" fmla="*/ 2147483647 h 3785"/>
              <a:gd name="T12" fmla="*/ 2147483647 w 3668"/>
              <a:gd name="T13" fmla="*/ 2147483647 h 3785"/>
              <a:gd name="T14" fmla="*/ 2147483647 w 3668"/>
              <a:gd name="T15" fmla="*/ 2147483647 h 3785"/>
              <a:gd name="T16" fmla="*/ 2147483647 w 3668"/>
              <a:gd name="T17" fmla="*/ 2147483647 h 3785"/>
              <a:gd name="T18" fmla="*/ 2147483647 w 3668"/>
              <a:gd name="T19" fmla="*/ 2147483647 h 3785"/>
              <a:gd name="T20" fmla="*/ 2147483647 w 3668"/>
              <a:gd name="T21" fmla="*/ 2147483647 h 3785"/>
              <a:gd name="T22" fmla="*/ 2147483647 w 3668"/>
              <a:gd name="T23" fmla="*/ 2147483647 h 3785"/>
              <a:gd name="T24" fmla="*/ 2147483647 w 3668"/>
              <a:gd name="T25" fmla="*/ 2147483647 h 3785"/>
              <a:gd name="T26" fmla="*/ 2147483647 w 3668"/>
              <a:gd name="T27" fmla="*/ 2147483647 h 3785"/>
              <a:gd name="T28" fmla="*/ 2147483647 w 3668"/>
              <a:gd name="T29" fmla="*/ 0 h 3785"/>
              <a:gd name="T30" fmla="*/ 2147483647 w 3668"/>
              <a:gd name="T31" fmla="*/ 2147483647 h 3785"/>
              <a:gd name="T32" fmla="*/ 2147483647 w 3668"/>
              <a:gd name="T33" fmla="*/ 2147483647 h 3785"/>
              <a:gd name="T34" fmla="*/ 2147483647 w 3668"/>
              <a:gd name="T35" fmla="*/ 2147483647 h 3785"/>
              <a:gd name="T36" fmla="*/ 2147483647 w 3668"/>
              <a:gd name="T37" fmla="*/ 2147483647 h 3785"/>
              <a:gd name="T38" fmla="*/ 2147483647 w 3668"/>
              <a:gd name="T39" fmla="*/ 2147483647 h 3785"/>
              <a:gd name="T40" fmla="*/ 2147483647 w 3668"/>
              <a:gd name="T41" fmla="*/ 2147483647 h 3785"/>
              <a:gd name="T42" fmla="*/ 2147483647 w 3668"/>
              <a:gd name="T43" fmla="*/ 2147483647 h 3785"/>
              <a:gd name="T44" fmla="*/ 2147483647 w 3668"/>
              <a:gd name="T45" fmla="*/ 2147483647 h 3785"/>
              <a:gd name="T46" fmla="*/ 2147483647 w 3668"/>
              <a:gd name="T47" fmla="*/ 2147483647 h 3785"/>
              <a:gd name="T48" fmla="*/ 2147483647 w 3668"/>
              <a:gd name="T49" fmla="*/ 2147483647 h 3785"/>
              <a:gd name="T50" fmla="*/ 2147483647 w 3668"/>
              <a:gd name="T51" fmla="*/ 2147483647 h 3785"/>
              <a:gd name="T52" fmla="*/ 2147483647 w 3668"/>
              <a:gd name="T53" fmla="*/ 2147483647 h 3785"/>
              <a:gd name="T54" fmla="*/ 2147483647 w 3668"/>
              <a:gd name="T55" fmla="*/ 2147483647 h 3785"/>
              <a:gd name="T56" fmla="*/ 0 w 3668"/>
              <a:gd name="T57" fmla="*/ 2147483647 h 3785"/>
              <a:gd name="T58" fmla="*/ 0 w 3668"/>
              <a:gd name="T59" fmla="*/ 2147483647 h 378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68"/>
              <a:gd name="T91" fmla="*/ 0 h 3785"/>
              <a:gd name="T92" fmla="*/ 3668 w 3668"/>
              <a:gd name="T93" fmla="*/ 3785 h 378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68" h="3785">
                <a:moveTo>
                  <a:pt x="0" y="2742"/>
                </a:moveTo>
                <a:lnTo>
                  <a:pt x="253" y="2556"/>
                </a:lnTo>
                <a:lnTo>
                  <a:pt x="515" y="2395"/>
                </a:lnTo>
                <a:lnTo>
                  <a:pt x="798" y="2223"/>
                </a:lnTo>
                <a:lnTo>
                  <a:pt x="1152" y="2000"/>
                </a:lnTo>
                <a:lnTo>
                  <a:pt x="1587" y="1728"/>
                </a:lnTo>
                <a:lnTo>
                  <a:pt x="1869" y="1525"/>
                </a:lnTo>
                <a:lnTo>
                  <a:pt x="2061" y="1394"/>
                </a:lnTo>
                <a:lnTo>
                  <a:pt x="2324" y="1182"/>
                </a:lnTo>
                <a:lnTo>
                  <a:pt x="2557" y="980"/>
                </a:lnTo>
                <a:lnTo>
                  <a:pt x="2769" y="768"/>
                </a:lnTo>
                <a:lnTo>
                  <a:pt x="2941" y="606"/>
                </a:lnTo>
                <a:lnTo>
                  <a:pt x="3193" y="353"/>
                </a:lnTo>
                <a:lnTo>
                  <a:pt x="3011" y="252"/>
                </a:lnTo>
                <a:lnTo>
                  <a:pt x="3648" y="0"/>
                </a:lnTo>
                <a:lnTo>
                  <a:pt x="3668" y="687"/>
                </a:lnTo>
                <a:lnTo>
                  <a:pt x="3466" y="525"/>
                </a:lnTo>
                <a:lnTo>
                  <a:pt x="3213" y="828"/>
                </a:lnTo>
                <a:lnTo>
                  <a:pt x="2910" y="1202"/>
                </a:lnTo>
                <a:lnTo>
                  <a:pt x="2698" y="1515"/>
                </a:lnTo>
                <a:lnTo>
                  <a:pt x="2597" y="1738"/>
                </a:lnTo>
                <a:lnTo>
                  <a:pt x="2496" y="1970"/>
                </a:lnTo>
                <a:lnTo>
                  <a:pt x="2435" y="2182"/>
                </a:lnTo>
                <a:lnTo>
                  <a:pt x="2375" y="2384"/>
                </a:lnTo>
                <a:lnTo>
                  <a:pt x="2264" y="2779"/>
                </a:lnTo>
                <a:lnTo>
                  <a:pt x="2183" y="3152"/>
                </a:lnTo>
                <a:lnTo>
                  <a:pt x="2122" y="3445"/>
                </a:lnTo>
                <a:lnTo>
                  <a:pt x="2042" y="3785"/>
                </a:lnTo>
                <a:lnTo>
                  <a:pt x="0" y="3785"/>
                </a:lnTo>
                <a:lnTo>
                  <a:pt x="0" y="2742"/>
                </a:lnTo>
                <a:close/>
              </a:path>
            </a:pathLst>
          </a:custGeom>
          <a:gradFill rotWithShape="1">
            <a:gsLst>
              <a:gs pos="0">
                <a:schemeClr val="bg1">
                  <a:lumMod val="75000"/>
                </a:schemeClr>
              </a:gs>
              <a:gs pos="100000">
                <a:srgbClr val="FFFFFF">
                  <a:alpha val="0"/>
                </a:srgbClr>
              </a:gs>
            </a:gsLst>
            <a:lin ang="5400000" scaled="1"/>
          </a:gradFill>
          <a:ln w="9525">
            <a:noFill/>
            <a:round/>
            <a:headEnd/>
            <a:tailEnd/>
          </a:ln>
        </p:spPr>
        <p:txBody>
          <a:bodyPr wrap="none" lIns="62873" tIns="31437" rIns="62873" bIns="31437" anchor="ctr"/>
          <a:lstStyle/>
          <a:p>
            <a:pPr algn="ctr" fontAlgn="base">
              <a:spcBef>
                <a:spcPct val="0"/>
              </a:spcBef>
              <a:spcAft>
                <a:spcPct val="0"/>
              </a:spcAft>
              <a:defRPr/>
            </a:pPr>
            <a:endParaRPr lang="zh-CN" altLang="en-US" sz="1300" b="1" kern="0">
              <a:solidFill>
                <a:srgbClr val="000000"/>
              </a:solidFill>
              <a:latin typeface="微软雅黑" panose="020B0503020204020204" pitchFamily="34" charset="-122"/>
              <a:ea typeface="微软雅黑" panose="020B0503020204020204" pitchFamily="34" charset="-122"/>
            </a:endParaRPr>
          </a:p>
        </p:txBody>
      </p:sp>
      <p:sp>
        <p:nvSpPr>
          <p:cNvPr id="4" name="圆角矩形 3"/>
          <p:cNvSpPr/>
          <p:nvPr/>
        </p:nvSpPr>
        <p:spPr>
          <a:xfrm>
            <a:off x="2990111" y="3477885"/>
            <a:ext cx="1591779" cy="294716"/>
          </a:xfrm>
          <a:prstGeom prst="roundRect">
            <a:avLst/>
          </a:prstGeom>
          <a:solidFill>
            <a:schemeClr val="accent2"/>
          </a:solidFill>
          <a:ln w="38100">
            <a:solidFill>
              <a:schemeClr val="bg1"/>
            </a:solid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2873" tIns="31437" rIns="62873" bIns="31437" rtlCol="0" anchor="ctr"/>
          <a:lstStyle/>
          <a:p>
            <a:pPr algn="ctr"/>
            <a:r>
              <a:rPr lang="en-US" altLang="zh-CN" sz="1300" dirty="0">
                <a:latin typeface="微软雅黑" panose="020B0503020204020204" pitchFamily="34" charset="-122"/>
                <a:ea typeface="微软雅黑" panose="020B0503020204020204" pitchFamily="34" charset="-122"/>
              </a:rPr>
              <a:t>2012</a:t>
            </a:r>
            <a:r>
              <a:rPr lang="zh-CN" altLang="en-US" sz="1300" dirty="0">
                <a:latin typeface="微软雅黑" panose="020B0503020204020204" pitchFamily="34" charset="-122"/>
                <a:ea typeface="微软雅黑" panose="020B0503020204020204" pitchFamily="34" charset="-122"/>
              </a:rPr>
              <a:t>年</a:t>
            </a:r>
            <a:r>
              <a:rPr lang="en-US" altLang="zh-CN" sz="1300" dirty="0">
                <a:latin typeface="微软雅黑" panose="020B0503020204020204" pitchFamily="34" charset="-122"/>
                <a:ea typeface="微软雅黑" panose="020B0503020204020204" pitchFamily="34" charset="-122"/>
              </a:rPr>
              <a:t>4</a:t>
            </a:r>
            <a:r>
              <a:rPr lang="zh-CN" altLang="en-US" sz="1300" dirty="0">
                <a:latin typeface="微软雅黑" panose="020B0503020204020204" pitchFamily="34" charset="-122"/>
                <a:ea typeface="微软雅黑" panose="020B0503020204020204" pitchFamily="34" charset="-122"/>
              </a:rPr>
              <a:t>月</a:t>
            </a:r>
          </a:p>
        </p:txBody>
      </p:sp>
      <p:sp>
        <p:nvSpPr>
          <p:cNvPr id="5" name="圆角矩形 4"/>
          <p:cNvSpPr/>
          <p:nvPr/>
        </p:nvSpPr>
        <p:spPr>
          <a:xfrm>
            <a:off x="3657629" y="2842932"/>
            <a:ext cx="1591779" cy="294716"/>
          </a:xfrm>
          <a:prstGeom prst="roundRect">
            <a:avLst/>
          </a:prstGeom>
          <a:solidFill>
            <a:schemeClr val="accent3"/>
          </a:solidFill>
          <a:ln w="38100">
            <a:solidFill>
              <a:schemeClr val="bg1"/>
            </a:solid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2873" tIns="31437" rIns="62873" bIns="31437" rtlCol="0" anchor="ctr"/>
          <a:lstStyle/>
          <a:p>
            <a:pPr algn="ctr"/>
            <a:r>
              <a:rPr lang="en-US" altLang="zh-CN" sz="1300" dirty="0">
                <a:latin typeface="微软雅黑" panose="020B0503020204020204" pitchFamily="34" charset="-122"/>
                <a:ea typeface="微软雅黑" panose="020B0503020204020204" pitchFamily="34" charset="-122"/>
              </a:rPr>
              <a:t>2013</a:t>
            </a:r>
            <a:r>
              <a:rPr lang="zh-CN" altLang="en-US" sz="1300" dirty="0">
                <a:latin typeface="微软雅黑" panose="020B0503020204020204" pitchFamily="34" charset="-122"/>
                <a:ea typeface="微软雅黑" panose="020B0503020204020204" pitchFamily="34" charset="-122"/>
              </a:rPr>
              <a:t>年</a:t>
            </a:r>
            <a:r>
              <a:rPr lang="en-US" altLang="zh-CN" sz="1300" dirty="0">
                <a:latin typeface="微软雅黑" panose="020B0503020204020204" pitchFamily="34" charset="-122"/>
                <a:ea typeface="微软雅黑" panose="020B0503020204020204" pitchFamily="34" charset="-122"/>
              </a:rPr>
              <a:t>5</a:t>
            </a:r>
            <a:r>
              <a:rPr lang="zh-CN" altLang="en-US" sz="1300" dirty="0">
                <a:latin typeface="微软雅黑" panose="020B0503020204020204" pitchFamily="34" charset="-122"/>
                <a:ea typeface="微软雅黑" panose="020B0503020204020204" pitchFamily="34" charset="-122"/>
              </a:rPr>
              <a:t>月</a:t>
            </a:r>
          </a:p>
        </p:txBody>
      </p:sp>
      <p:sp>
        <p:nvSpPr>
          <p:cNvPr id="6" name="圆角矩形 5"/>
          <p:cNvSpPr/>
          <p:nvPr/>
        </p:nvSpPr>
        <p:spPr>
          <a:xfrm>
            <a:off x="4155060" y="2230346"/>
            <a:ext cx="1591779" cy="294716"/>
          </a:xfrm>
          <a:prstGeom prst="roundRect">
            <a:avLst/>
          </a:prstGeom>
          <a:solidFill>
            <a:schemeClr val="accent4"/>
          </a:solidFill>
          <a:ln w="38100">
            <a:solidFill>
              <a:schemeClr val="bg1"/>
            </a:solid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2873" tIns="31437" rIns="62873" bIns="31437" rtlCol="0" anchor="ctr"/>
          <a:lstStyle/>
          <a:p>
            <a:pPr algn="ctr"/>
            <a:r>
              <a:rPr lang="en-US" altLang="zh-CN" sz="1300" dirty="0">
                <a:latin typeface="微软雅黑" panose="020B0503020204020204" pitchFamily="34" charset="-122"/>
                <a:ea typeface="微软雅黑" panose="020B0503020204020204" pitchFamily="34" charset="-122"/>
              </a:rPr>
              <a:t>2014</a:t>
            </a:r>
            <a:r>
              <a:rPr lang="zh-CN" altLang="en-US" sz="1300" dirty="0">
                <a:latin typeface="微软雅黑" panose="020B0503020204020204" pitchFamily="34" charset="-122"/>
                <a:ea typeface="微软雅黑" panose="020B0503020204020204" pitchFamily="34" charset="-122"/>
              </a:rPr>
              <a:t>年</a:t>
            </a:r>
            <a:r>
              <a:rPr lang="en-US" altLang="zh-CN" sz="1300" dirty="0">
                <a:latin typeface="微软雅黑" panose="020B0503020204020204" pitchFamily="34" charset="-122"/>
                <a:ea typeface="微软雅黑" panose="020B0503020204020204" pitchFamily="34" charset="-122"/>
              </a:rPr>
              <a:t>6</a:t>
            </a:r>
            <a:r>
              <a:rPr lang="zh-CN" altLang="en-US" sz="1300" dirty="0">
                <a:latin typeface="微软雅黑" panose="020B0503020204020204" pitchFamily="34" charset="-122"/>
                <a:ea typeface="微软雅黑" panose="020B0503020204020204" pitchFamily="34" charset="-122"/>
              </a:rPr>
              <a:t>月</a:t>
            </a:r>
          </a:p>
        </p:txBody>
      </p:sp>
      <p:sp>
        <p:nvSpPr>
          <p:cNvPr id="7" name="圆角矩形 6"/>
          <p:cNvSpPr/>
          <p:nvPr/>
        </p:nvSpPr>
        <p:spPr>
          <a:xfrm>
            <a:off x="4712678" y="1652099"/>
            <a:ext cx="1591779" cy="294716"/>
          </a:xfrm>
          <a:prstGeom prst="roundRect">
            <a:avLst/>
          </a:prstGeom>
          <a:solidFill>
            <a:schemeClr val="accent1"/>
          </a:solidFill>
          <a:ln w="38100">
            <a:solidFill>
              <a:schemeClr val="bg1"/>
            </a:solid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2873" tIns="31437" rIns="62873" bIns="31437" rtlCol="0" anchor="ctr"/>
          <a:lstStyle/>
          <a:p>
            <a:pPr algn="ctr"/>
            <a:r>
              <a:rPr lang="en-US" altLang="zh-CN" sz="1300" dirty="0">
                <a:latin typeface="微软雅黑" panose="020B0503020204020204" pitchFamily="34" charset="-122"/>
                <a:ea typeface="微软雅黑" panose="020B0503020204020204" pitchFamily="34" charset="-122"/>
              </a:rPr>
              <a:t>2015</a:t>
            </a:r>
            <a:r>
              <a:rPr lang="zh-CN" altLang="en-US" sz="1300" dirty="0">
                <a:latin typeface="微软雅黑" panose="020B0503020204020204" pitchFamily="34" charset="-122"/>
                <a:ea typeface="微软雅黑" panose="020B0503020204020204" pitchFamily="34" charset="-122"/>
              </a:rPr>
              <a:t>年</a:t>
            </a:r>
            <a:r>
              <a:rPr lang="en-US" altLang="zh-CN" sz="1300" dirty="0">
                <a:latin typeface="微软雅黑" panose="020B0503020204020204" pitchFamily="34" charset="-122"/>
                <a:ea typeface="微软雅黑" panose="020B0503020204020204" pitchFamily="34" charset="-122"/>
              </a:rPr>
              <a:t>12</a:t>
            </a:r>
            <a:r>
              <a:rPr lang="zh-CN" altLang="en-US" sz="1300" dirty="0">
                <a:latin typeface="微软雅黑" panose="020B0503020204020204" pitchFamily="34" charset="-122"/>
                <a:ea typeface="微软雅黑" panose="020B0503020204020204" pitchFamily="34" charset="-122"/>
              </a:rPr>
              <a:t>月</a:t>
            </a:r>
          </a:p>
        </p:txBody>
      </p:sp>
      <p:sp>
        <p:nvSpPr>
          <p:cNvPr id="9" name="圆角矩形 8"/>
          <p:cNvSpPr/>
          <p:nvPr/>
        </p:nvSpPr>
        <p:spPr>
          <a:xfrm>
            <a:off x="2358503" y="4059217"/>
            <a:ext cx="1591779" cy="294716"/>
          </a:xfrm>
          <a:prstGeom prst="roundRect">
            <a:avLst/>
          </a:prstGeom>
          <a:solidFill>
            <a:schemeClr val="accent1"/>
          </a:solidFill>
          <a:ln w="38100">
            <a:solidFill>
              <a:schemeClr val="bg1"/>
            </a:solidFill>
          </a:ln>
          <a:effectLst>
            <a:outerShdw blurRad="127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2873" tIns="31437" rIns="62873" bIns="31437" rtlCol="0" anchor="ctr"/>
          <a:lstStyle/>
          <a:p>
            <a:pPr algn="ctr"/>
            <a:r>
              <a:rPr lang="en-US" altLang="zh-CN" sz="1300" dirty="0">
                <a:latin typeface="微软雅黑" panose="020B0503020204020204" pitchFamily="34" charset="-122"/>
                <a:ea typeface="微软雅黑" panose="020B0503020204020204" pitchFamily="34" charset="-122"/>
              </a:rPr>
              <a:t>2011</a:t>
            </a:r>
            <a:r>
              <a:rPr lang="zh-CN" altLang="en-US" sz="1300" dirty="0">
                <a:latin typeface="微软雅黑" panose="020B0503020204020204" pitchFamily="34" charset="-122"/>
                <a:ea typeface="微软雅黑" panose="020B0503020204020204" pitchFamily="34" charset="-122"/>
              </a:rPr>
              <a:t>年</a:t>
            </a:r>
            <a:r>
              <a:rPr lang="en-US" altLang="zh-CN" sz="1300" dirty="0">
                <a:latin typeface="微软雅黑" panose="020B0503020204020204" pitchFamily="34" charset="-122"/>
                <a:ea typeface="微软雅黑" panose="020B0503020204020204" pitchFamily="34" charset="-122"/>
              </a:rPr>
              <a:t>3</a:t>
            </a:r>
            <a:r>
              <a:rPr lang="zh-CN" altLang="en-US" sz="1300" dirty="0">
                <a:latin typeface="微软雅黑" panose="020B0503020204020204" pitchFamily="34" charset="-122"/>
                <a:ea typeface="微软雅黑" panose="020B0503020204020204" pitchFamily="34" charset="-122"/>
              </a:rPr>
              <a:t>月</a:t>
            </a:r>
          </a:p>
        </p:txBody>
      </p:sp>
      <p:sp>
        <p:nvSpPr>
          <p:cNvPr id="10" name="矩形 9"/>
          <p:cNvSpPr/>
          <p:nvPr/>
        </p:nvSpPr>
        <p:spPr>
          <a:xfrm>
            <a:off x="4856694" y="4039585"/>
            <a:ext cx="1579168" cy="432820"/>
          </a:xfrm>
          <a:prstGeom prst="rect">
            <a:avLst/>
          </a:prstGeom>
          <a:ln>
            <a:solidFill>
              <a:srgbClr val="01458E"/>
            </a:solidFill>
            <a:prstDash val="dash"/>
          </a:ln>
        </p:spPr>
        <p:txBody>
          <a:bodyPr wrap="square" lIns="62873" tIns="31437" rIns="62873" bIns="31437">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a:t>
            </a:r>
          </a:p>
        </p:txBody>
      </p:sp>
      <p:sp>
        <p:nvSpPr>
          <p:cNvPr id="11" name="矩形 10"/>
          <p:cNvSpPr/>
          <p:nvPr/>
        </p:nvSpPr>
        <p:spPr>
          <a:xfrm>
            <a:off x="5277369" y="3415816"/>
            <a:ext cx="1579168" cy="432820"/>
          </a:xfrm>
          <a:prstGeom prst="rect">
            <a:avLst/>
          </a:prstGeom>
          <a:ln>
            <a:solidFill>
              <a:srgbClr val="01458E"/>
            </a:solidFill>
            <a:prstDash val="dash"/>
          </a:ln>
        </p:spPr>
        <p:txBody>
          <a:bodyPr wrap="square" lIns="62873" tIns="31437" rIns="62873" bIns="31437">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a:t>
            </a:r>
          </a:p>
        </p:txBody>
      </p:sp>
      <p:sp>
        <p:nvSpPr>
          <p:cNvPr id="12" name="矩形 11"/>
          <p:cNvSpPr/>
          <p:nvPr/>
        </p:nvSpPr>
        <p:spPr>
          <a:xfrm>
            <a:off x="5685578" y="2792046"/>
            <a:ext cx="1579168" cy="432820"/>
          </a:xfrm>
          <a:prstGeom prst="rect">
            <a:avLst/>
          </a:prstGeom>
          <a:ln>
            <a:solidFill>
              <a:srgbClr val="01458E"/>
            </a:solidFill>
            <a:prstDash val="dash"/>
          </a:ln>
        </p:spPr>
        <p:txBody>
          <a:bodyPr wrap="square" lIns="62873" tIns="31437" rIns="62873" bIns="31437">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a:t>
            </a:r>
          </a:p>
        </p:txBody>
      </p:sp>
      <p:sp>
        <p:nvSpPr>
          <p:cNvPr id="13" name="矩形 12"/>
          <p:cNvSpPr/>
          <p:nvPr/>
        </p:nvSpPr>
        <p:spPr>
          <a:xfrm>
            <a:off x="6066953" y="2168277"/>
            <a:ext cx="1579168" cy="432820"/>
          </a:xfrm>
          <a:prstGeom prst="rect">
            <a:avLst/>
          </a:prstGeom>
          <a:ln>
            <a:solidFill>
              <a:srgbClr val="01458E"/>
            </a:solidFill>
            <a:prstDash val="dash"/>
          </a:ln>
        </p:spPr>
        <p:txBody>
          <a:bodyPr wrap="square" lIns="62873" tIns="31437" rIns="62873" bIns="31437">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a:t>
            </a:r>
          </a:p>
        </p:txBody>
      </p:sp>
      <p:sp>
        <p:nvSpPr>
          <p:cNvPr id="14" name="矩形 13"/>
          <p:cNvSpPr/>
          <p:nvPr/>
        </p:nvSpPr>
        <p:spPr>
          <a:xfrm>
            <a:off x="6665240" y="1601214"/>
            <a:ext cx="1579168" cy="432820"/>
          </a:xfrm>
          <a:prstGeom prst="rect">
            <a:avLst/>
          </a:prstGeom>
          <a:ln>
            <a:solidFill>
              <a:srgbClr val="01458E"/>
            </a:solidFill>
            <a:prstDash val="dash"/>
          </a:ln>
        </p:spPr>
        <p:txBody>
          <a:bodyPr wrap="square" lIns="62873" tIns="31437" rIns="62873" bIns="31437">
            <a:spAutoFit/>
          </a:bodyPr>
          <a:lstStyle/>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a:t>
            </a:r>
          </a:p>
        </p:txBody>
      </p:sp>
      <p:sp>
        <p:nvSpPr>
          <p:cNvPr id="15" name="Content Placeholder 2"/>
          <p:cNvSpPr txBox="1">
            <a:spLocks/>
          </p:cNvSpPr>
          <p:nvPr/>
        </p:nvSpPr>
        <p:spPr>
          <a:xfrm>
            <a:off x="1018280" y="1761009"/>
            <a:ext cx="2545608" cy="905004"/>
          </a:xfrm>
          <a:prstGeom prst="rect">
            <a:avLst/>
          </a:prstGeom>
        </p:spPr>
        <p:txBody>
          <a:bodyPr lIns="68580" tIns="34290" rIns="68580" bIns="3429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10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您的内容打在这里，或者通过复制您的文本后，在此框中选择粘贴，并选择只保留文字。在此录入上述图表的综合描述说明。</a:t>
            </a:r>
            <a:endParaRPr lang="en-US" sz="1000" dirty="0">
              <a:solidFill>
                <a:schemeClr val="tx1">
                  <a:lumMod val="75000"/>
                  <a:lumOff val="25000"/>
                </a:schemeClr>
              </a:solidFill>
              <a:latin typeface="微软雅黑" pitchFamily="34" charset="-122"/>
              <a:ea typeface="微软雅黑" pitchFamily="34" charset="-122"/>
            </a:endParaRPr>
          </a:p>
        </p:txBody>
      </p:sp>
      <p:sp>
        <p:nvSpPr>
          <p:cNvPr id="16" name="Title 13"/>
          <p:cNvSpPr txBox="1">
            <a:spLocks/>
          </p:cNvSpPr>
          <p:nvPr/>
        </p:nvSpPr>
        <p:spPr>
          <a:xfrm>
            <a:off x="1040529" y="1381646"/>
            <a:ext cx="2163319" cy="439136"/>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400" b="1" dirty="0" smtClean="0">
                <a:solidFill>
                  <a:schemeClr val="accent1"/>
                </a:solidFill>
                <a:latin typeface="微软雅黑" pitchFamily="34" charset="-122"/>
                <a:ea typeface="微软雅黑" pitchFamily="34" charset="-122"/>
              </a:rPr>
              <a:t>添加标题内容文字</a:t>
            </a:r>
            <a:endParaRPr lang="en-US" sz="1400" b="1" dirty="0">
              <a:solidFill>
                <a:schemeClr val="accent1"/>
              </a:solidFill>
              <a:latin typeface="微软雅黑" pitchFamily="34" charset="-122"/>
              <a:ea typeface="微软雅黑" pitchFamily="34" charset="-122"/>
            </a:endParaRPr>
          </a:p>
        </p:txBody>
      </p:sp>
      <p:sp>
        <p:nvSpPr>
          <p:cNvPr id="19" name="TextBox 18"/>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5161174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 presetClass="entr" presetSubtype="8" fill="hold" grpId="0" nodeType="withEffect">
                                  <p:stCondLst>
                                    <p:cond delay="30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0-#ppt_w/2"/>
                                          </p:val>
                                        </p:tav>
                                        <p:tav tm="100000">
                                          <p:val>
                                            <p:strVal val="#ppt_x"/>
                                          </p:val>
                                        </p:tav>
                                      </p:tavLst>
                                    </p:anim>
                                    <p:anim calcmode="lin" valueType="num">
                                      <p:cBhvr additive="base">
                                        <p:cTn id="11" dur="500" fill="hold"/>
                                        <p:tgtEl>
                                          <p:spTgt spid="9"/>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50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70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0-#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70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1+#ppt_w/2"/>
                                          </p:val>
                                        </p:tav>
                                        <p:tav tm="100000">
                                          <p:val>
                                            <p:strVal val="#ppt_x"/>
                                          </p:val>
                                        </p:tav>
                                      </p:tavLst>
                                    </p:anim>
                                    <p:anim calcmode="lin" valueType="num">
                                      <p:cBhvr additive="base">
                                        <p:cTn id="31" dur="500" fill="hold"/>
                                        <p:tgtEl>
                                          <p:spTgt spid="12"/>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90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0-#ppt_w/2"/>
                                          </p:val>
                                        </p:tav>
                                        <p:tav tm="100000">
                                          <p:val>
                                            <p:strVal val="#ppt_x"/>
                                          </p:val>
                                        </p:tav>
                                      </p:tavLst>
                                    </p:anim>
                                    <p:anim calcmode="lin" valueType="num">
                                      <p:cBhvr additive="base">
                                        <p:cTn id="35" dur="500" fill="hold"/>
                                        <p:tgtEl>
                                          <p:spTgt spid="6"/>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90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1+#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120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0-#ppt_w/2"/>
                                          </p:val>
                                        </p:tav>
                                        <p:tav tm="100000">
                                          <p:val>
                                            <p:strVal val="#ppt_x"/>
                                          </p:val>
                                        </p:tav>
                                      </p:tavLst>
                                    </p:anim>
                                    <p:anim calcmode="lin" valueType="num">
                                      <p:cBhvr additive="base">
                                        <p:cTn id="43" dur="500" fill="hold"/>
                                        <p:tgtEl>
                                          <p:spTgt spid="7"/>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20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1+#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par>
                          <p:cTn id="48" fill="hold">
                            <p:stCondLst>
                              <p:cond delay="1700"/>
                            </p:stCondLst>
                            <p:childTnLst>
                              <p:par>
                                <p:cTn id="49" presetID="16" presetClass="entr" presetSubtype="21"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arn(inVertical)">
                                      <p:cBhvr>
                                        <p:cTn id="51" dur="500"/>
                                        <p:tgtEl>
                                          <p:spTgt spid="16"/>
                                        </p:tgtEl>
                                      </p:cBhvr>
                                    </p:animEffect>
                                  </p:childTnLst>
                                </p:cTn>
                              </p:par>
                            </p:childTnLst>
                          </p:cTn>
                        </p:par>
                        <p:par>
                          <p:cTn id="52" fill="hold">
                            <p:stCondLst>
                              <p:cond delay="22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17"/>
          <p:cNvSpPr txBox="1"/>
          <p:nvPr/>
        </p:nvSpPr>
        <p:spPr>
          <a:xfrm>
            <a:off x="3337583" y="2014975"/>
            <a:ext cx="3239569"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单击添加标题</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41" name="文本框 19"/>
          <p:cNvSpPr txBox="1"/>
          <p:nvPr/>
        </p:nvSpPr>
        <p:spPr bwMode="auto">
          <a:xfrm>
            <a:off x="3337583" y="2933022"/>
            <a:ext cx="4257871" cy="955646"/>
          </a:xfrm>
          <a:prstGeom prst="rect">
            <a:avLst/>
          </a:prstGeom>
          <a:noFill/>
        </p:spPr>
        <p:txBody>
          <a:bodyPr wrap="square" lIns="68580" tIns="34290" rIns="68580" bIns="34290">
            <a:spAutoFit/>
          </a:bodyPr>
          <a:lstStyle/>
          <a:p>
            <a:pPr>
              <a:lnSpc>
                <a:spcPct val="120000"/>
              </a:lnSpc>
            </a:pPr>
            <a:r>
              <a:rPr lang="zh-CN" altLang="en-US" sz="1200" dirty="0">
                <a:solidFill>
                  <a:schemeClr val="tx1">
                    <a:lumMod val="75000"/>
                    <a:lumOff val="25000"/>
                  </a:schemeClr>
                </a:solidFill>
                <a:latin typeface="微软雅黑" pitchFamily="34" charset="-122"/>
                <a:ea typeface="微软雅黑" pitchFamily="34" charset="-122"/>
              </a:rPr>
              <a:t>详细内容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r>
              <a:rPr lang="zh-CN" altLang="en-US" sz="1200" dirty="0" smtClean="0">
                <a:solidFill>
                  <a:schemeClr val="tx1">
                    <a:lumMod val="75000"/>
                    <a:lumOff val="25000"/>
                  </a:schemeClr>
                </a:solidFill>
                <a:latin typeface="微软雅黑" pitchFamily="34" charset="-122"/>
                <a:ea typeface="微软雅黑" pitchFamily="34" charset="-122"/>
              </a:rPr>
              <a:t>。点击</a:t>
            </a:r>
            <a:r>
              <a:rPr lang="zh-CN" altLang="en-US" sz="1200" dirty="0">
                <a:solidFill>
                  <a:schemeClr val="tx1">
                    <a:lumMod val="75000"/>
                    <a:lumOff val="25000"/>
                  </a:schemeClr>
                </a:solidFill>
                <a:latin typeface="微软雅黑" pitchFamily="34" charset="-122"/>
                <a:ea typeface="微软雅黑" pitchFamily="34" charset="-122"/>
              </a:rPr>
              <a:t>输入本栏的具体文字，简明扼要的说明分项内容</a:t>
            </a:r>
            <a:r>
              <a:rPr lang="zh-CN" altLang="en-US" sz="1200" dirty="0" smtClean="0">
                <a:solidFill>
                  <a:schemeClr val="tx1">
                    <a:lumMod val="75000"/>
                    <a:lumOff val="25000"/>
                  </a:schemeClr>
                </a:solidFill>
                <a:latin typeface="微软雅黑" pitchFamily="34" charset="-122"/>
                <a:ea typeface="微软雅黑" pitchFamily="34" charset="-122"/>
              </a:rPr>
              <a:t>，请</a:t>
            </a:r>
            <a:r>
              <a:rPr lang="zh-CN" altLang="en-US" sz="1200" dirty="0">
                <a:solidFill>
                  <a:schemeClr val="tx1">
                    <a:lumMod val="75000"/>
                    <a:lumOff val="25000"/>
                  </a:schemeClr>
                </a:solidFill>
                <a:latin typeface="微软雅黑" pitchFamily="34" charset="-122"/>
                <a:ea typeface="微软雅黑" pitchFamily="34" charset="-122"/>
              </a:rPr>
              <a:t>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chemeClr val="bg1"/>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4400">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6600" dirty="0" smtClean="0">
                  <a:solidFill>
                    <a:schemeClr val="bg1"/>
                  </a:solidFill>
                  <a:latin typeface="Impact" panose="020B0806030902050204" pitchFamily="34" charset="0"/>
                  <a:ea typeface="微软雅黑" panose="020B0503020204020204" pitchFamily="34" charset="-122"/>
                </a:rPr>
                <a:t>04</a:t>
              </a:r>
              <a:endParaRPr lang="en-US" altLang="zh-CN" sz="6600" dirty="0">
                <a:solidFill>
                  <a:schemeClr val="bg1"/>
                </a:solidFill>
                <a:latin typeface="Impact" panose="020B0806030902050204" pitchFamily="34" charset="0"/>
                <a:ea typeface="微软雅黑" panose="020B0503020204020204" pitchFamily="34" charset="-122"/>
              </a:endParaRPr>
            </a:p>
          </p:txBody>
        </p:sp>
      </p:grpSp>
    </p:spTree>
    <p:extLst>
      <p:ext uri="{BB962C8B-B14F-4D97-AF65-F5344CB8AC3E}">
        <p14:creationId xmlns:p14="http://schemas.microsoft.com/office/powerpoint/2010/main" val="6102682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10"/>
          <p:cNvSpPr>
            <a:spLocks noChangeArrowheads="1"/>
          </p:cNvSpPr>
          <p:nvPr/>
        </p:nvSpPr>
        <p:spPr bwMode="auto">
          <a:xfrm rot="16200000">
            <a:off x="4045857" y="-1392948"/>
            <a:ext cx="1268310" cy="8424936"/>
          </a:xfrm>
          <a:prstGeom prst="downArrow">
            <a:avLst>
              <a:gd name="adj1" fmla="val 49065"/>
              <a:gd name="adj2" fmla="val 44827"/>
            </a:avLst>
          </a:prstGeom>
          <a:solidFill>
            <a:schemeClr val="bg1">
              <a:lumMod val="75000"/>
            </a:schemeClr>
          </a:solidFill>
          <a:ln>
            <a:noFill/>
          </a:ln>
        </p:spPr>
        <p:txBody>
          <a:bodyPr vert="eaVert" lIns="82810" tIns="41405" rIns="82810" bIns="41405"/>
          <a:lstStyle/>
          <a:p>
            <a:endParaRPr lang="zh-CN" altLang="en-US" sz="1900">
              <a:solidFill>
                <a:schemeClr val="bg1"/>
              </a:solidFill>
              <a:latin typeface="微软雅黑" pitchFamily="34" charset="-122"/>
              <a:ea typeface="微软雅黑" pitchFamily="34" charset="-122"/>
            </a:endParaRPr>
          </a:p>
        </p:txBody>
      </p:sp>
      <p:grpSp>
        <p:nvGrpSpPr>
          <p:cNvPr id="32" name="组合 31"/>
          <p:cNvGrpSpPr>
            <a:grpSpLocks/>
          </p:cNvGrpSpPr>
          <p:nvPr/>
        </p:nvGrpSpPr>
        <p:grpSpPr bwMode="auto">
          <a:xfrm>
            <a:off x="2843808" y="2248353"/>
            <a:ext cx="1540705" cy="1206113"/>
            <a:chOff x="1214414" y="2904673"/>
            <a:chExt cx="1935848" cy="1512817"/>
          </a:xfrm>
          <a:effectLst>
            <a:outerShdw blurRad="127000" dist="38100" dir="8100000" algn="tr" rotWithShape="0">
              <a:prstClr val="black">
                <a:alpha val="40000"/>
              </a:prstClr>
            </a:outerShdw>
          </a:effectLst>
        </p:grpSpPr>
        <p:sp>
          <p:nvSpPr>
            <p:cNvPr id="36" name="Oval 8"/>
            <p:cNvSpPr>
              <a:spLocks noChangeArrowheads="1"/>
            </p:cNvSpPr>
            <p:nvPr/>
          </p:nvSpPr>
          <p:spPr bwMode="auto">
            <a:xfrm>
              <a:off x="1414177" y="2904673"/>
              <a:ext cx="1514918" cy="1512817"/>
            </a:xfrm>
            <a:prstGeom prst="ellipse">
              <a:avLst/>
            </a:prstGeom>
            <a:solidFill>
              <a:schemeClr val="accent2"/>
            </a:solidFill>
            <a:ln w="76200">
              <a:solidFill>
                <a:srgbClr val="FFFFFF"/>
              </a:solidFill>
              <a:round/>
              <a:headEnd/>
              <a:tailEnd/>
            </a:ln>
          </p:spPr>
          <p:txBody>
            <a:bodyPr/>
            <a:lstStyle/>
            <a:p>
              <a:pPr>
                <a:defRPr/>
              </a:pPr>
              <a:endParaRPr lang="zh-CN" altLang="en-US" sz="1400">
                <a:solidFill>
                  <a:schemeClr val="bg1"/>
                </a:solidFill>
                <a:latin typeface="微软雅黑" pitchFamily="34" charset="-122"/>
                <a:ea typeface="微软雅黑" pitchFamily="34" charset="-122"/>
              </a:endParaRPr>
            </a:p>
          </p:txBody>
        </p:sp>
        <p:sp>
          <p:nvSpPr>
            <p:cNvPr id="34" name="Text Box 9"/>
            <p:cNvSpPr txBox="1">
              <a:spLocks noChangeArrowheads="1"/>
            </p:cNvSpPr>
            <p:nvPr/>
          </p:nvSpPr>
          <p:spPr bwMode="auto">
            <a:xfrm>
              <a:off x="1214414" y="3310307"/>
              <a:ext cx="1935848" cy="620153"/>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a:solidFill>
                    <a:schemeClr val="bg1"/>
                  </a:solidFill>
                  <a:latin typeface="微软雅黑" pitchFamily="34" charset="-122"/>
                  <a:ea typeface="微软雅黑" pitchFamily="34" charset="-122"/>
                </a:rPr>
                <a:t>点击添加</a:t>
              </a:r>
              <a:endParaRPr lang="en-US" altLang="zh-CN" sz="1400" b="1" dirty="0">
                <a:solidFill>
                  <a:schemeClr val="bg1"/>
                </a:solidFill>
                <a:latin typeface="微软雅黑" pitchFamily="34" charset="-122"/>
                <a:ea typeface="微软雅黑" pitchFamily="34" charset="-122"/>
              </a:endParaRPr>
            </a:p>
            <a:p>
              <a:pPr algn="ctr" eaLnBrk="1" hangingPunct="1"/>
              <a:r>
                <a:rPr lang="zh-CN" altLang="en-US" sz="1400" b="1" dirty="0">
                  <a:solidFill>
                    <a:schemeClr val="bg1"/>
                  </a:solidFill>
                  <a:latin typeface="微软雅黑" pitchFamily="34" charset="-122"/>
                  <a:ea typeface="微软雅黑" pitchFamily="34" charset="-122"/>
                </a:rPr>
                <a:t>文本内容</a:t>
              </a:r>
            </a:p>
          </p:txBody>
        </p:sp>
      </p:grpSp>
      <p:grpSp>
        <p:nvGrpSpPr>
          <p:cNvPr id="37" name="组合 36"/>
          <p:cNvGrpSpPr>
            <a:grpSpLocks/>
          </p:cNvGrpSpPr>
          <p:nvPr/>
        </p:nvGrpSpPr>
        <p:grpSpPr bwMode="auto">
          <a:xfrm>
            <a:off x="4637716" y="2248351"/>
            <a:ext cx="1540704" cy="1206112"/>
            <a:chOff x="1214414" y="2904671"/>
            <a:chExt cx="1935848" cy="1512816"/>
          </a:xfrm>
          <a:effectLst>
            <a:outerShdw blurRad="127000" dist="38100" dir="8100000" algn="tr" rotWithShape="0">
              <a:prstClr val="black">
                <a:alpha val="40000"/>
              </a:prstClr>
            </a:outerShdw>
          </a:effectLst>
        </p:grpSpPr>
        <p:sp>
          <p:nvSpPr>
            <p:cNvPr id="41" name="Oval 8"/>
            <p:cNvSpPr>
              <a:spLocks noChangeArrowheads="1"/>
            </p:cNvSpPr>
            <p:nvPr/>
          </p:nvSpPr>
          <p:spPr bwMode="auto">
            <a:xfrm>
              <a:off x="1414180" y="2904671"/>
              <a:ext cx="1514919" cy="1512816"/>
            </a:xfrm>
            <a:prstGeom prst="ellipse">
              <a:avLst/>
            </a:prstGeom>
            <a:solidFill>
              <a:schemeClr val="accent3"/>
            </a:solidFill>
            <a:ln w="76200">
              <a:solidFill>
                <a:srgbClr val="FFFFFF"/>
              </a:solidFill>
              <a:round/>
              <a:headEnd/>
              <a:tailEnd/>
            </a:ln>
          </p:spPr>
          <p:txBody>
            <a:bodyPr/>
            <a:lstStyle/>
            <a:p>
              <a:pPr>
                <a:defRPr/>
              </a:pPr>
              <a:endParaRPr lang="zh-CN" altLang="en-US" sz="1400">
                <a:solidFill>
                  <a:schemeClr val="bg1"/>
                </a:solidFill>
                <a:latin typeface="微软雅黑" pitchFamily="34" charset="-122"/>
                <a:ea typeface="微软雅黑" pitchFamily="34" charset="-122"/>
              </a:endParaRPr>
            </a:p>
          </p:txBody>
        </p:sp>
        <p:sp>
          <p:nvSpPr>
            <p:cNvPr id="39" name="Text Box 9"/>
            <p:cNvSpPr txBox="1">
              <a:spLocks noChangeArrowheads="1"/>
            </p:cNvSpPr>
            <p:nvPr/>
          </p:nvSpPr>
          <p:spPr bwMode="auto">
            <a:xfrm>
              <a:off x="1214414" y="3310308"/>
              <a:ext cx="1935848" cy="620153"/>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a:solidFill>
                    <a:schemeClr val="bg1"/>
                  </a:solidFill>
                  <a:latin typeface="微软雅黑" pitchFamily="34" charset="-122"/>
                  <a:ea typeface="微软雅黑" pitchFamily="34" charset="-122"/>
                </a:rPr>
                <a:t>点击添加</a:t>
              </a:r>
              <a:endParaRPr lang="en-US" altLang="zh-CN" sz="1400" b="1" dirty="0">
                <a:solidFill>
                  <a:schemeClr val="bg1"/>
                </a:solidFill>
                <a:latin typeface="微软雅黑" pitchFamily="34" charset="-122"/>
                <a:ea typeface="微软雅黑" pitchFamily="34" charset="-122"/>
              </a:endParaRPr>
            </a:p>
            <a:p>
              <a:pPr algn="ctr" eaLnBrk="1" hangingPunct="1"/>
              <a:r>
                <a:rPr lang="zh-CN" altLang="en-US" sz="1400" b="1" dirty="0">
                  <a:solidFill>
                    <a:schemeClr val="bg1"/>
                  </a:solidFill>
                  <a:latin typeface="微软雅黑" pitchFamily="34" charset="-122"/>
                  <a:ea typeface="微软雅黑" pitchFamily="34" charset="-122"/>
                </a:rPr>
                <a:t>文本内容</a:t>
              </a:r>
            </a:p>
          </p:txBody>
        </p:sp>
      </p:grpSp>
      <p:grpSp>
        <p:nvGrpSpPr>
          <p:cNvPr id="42" name="组合 41"/>
          <p:cNvGrpSpPr>
            <a:grpSpLocks/>
          </p:cNvGrpSpPr>
          <p:nvPr/>
        </p:nvGrpSpPr>
        <p:grpSpPr bwMode="auto">
          <a:xfrm>
            <a:off x="6429017" y="2248354"/>
            <a:ext cx="1540705" cy="1206113"/>
            <a:chOff x="1214414" y="2904673"/>
            <a:chExt cx="1935848" cy="1512817"/>
          </a:xfrm>
          <a:effectLst>
            <a:outerShdw blurRad="127000" dist="38100" dir="8100000" algn="tr" rotWithShape="0">
              <a:prstClr val="black">
                <a:alpha val="40000"/>
              </a:prstClr>
            </a:outerShdw>
          </a:effectLst>
        </p:grpSpPr>
        <p:sp>
          <p:nvSpPr>
            <p:cNvPr id="46" name="Oval 8"/>
            <p:cNvSpPr>
              <a:spLocks noChangeArrowheads="1"/>
            </p:cNvSpPr>
            <p:nvPr/>
          </p:nvSpPr>
          <p:spPr bwMode="auto">
            <a:xfrm>
              <a:off x="1414179" y="2904673"/>
              <a:ext cx="1514920" cy="1512817"/>
            </a:xfrm>
            <a:prstGeom prst="ellipse">
              <a:avLst/>
            </a:prstGeom>
            <a:solidFill>
              <a:schemeClr val="accent4"/>
            </a:solidFill>
            <a:ln w="76200">
              <a:solidFill>
                <a:srgbClr val="FFFFFF"/>
              </a:solidFill>
              <a:round/>
              <a:headEnd/>
              <a:tailEnd/>
            </a:ln>
          </p:spPr>
          <p:txBody>
            <a:bodyPr/>
            <a:lstStyle/>
            <a:p>
              <a:pPr>
                <a:defRPr/>
              </a:pPr>
              <a:endParaRPr lang="zh-CN" altLang="en-US" sz="1400">
                <a:solidFill>
                  <a:schemeClr val="bg1"/>
                </a:solidFill>
                <a:latin typeface="微软雅黑" pitchFamily="34" charset="-122"/>
                <a:ea typeface="微软雅黑" pitchFamily="34" charset="-122"/>
              </a:endParaRPr>
            </a:p>
          </p:txBody>
        </p:sp>
        <p:sp>
          <p:nvSpPr>
            <p:cNvPr id="44" name="Text Box 9"/>
            <p:cNvSpPr txBox="1">
              <a:spLocks noChangeArrowheads="1"/>
            </p:cNvSpPr>
            <p:nvPr/>
          </p:nvSpPr>
          <p:spPr bwMode="auto">
            <a:xfrm>
              <a:off x="1214414" y="3310306"/>
              <a:ext cx="1935848" cy="620153"/>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a:solidFill>
                    <a:schemeClr val="bg1"/>
                  </a:solidFill>
                  <a:latin typeface="微软雅黑" pitchFamily="34" charset="-122"/>
                  <a:ea typeface="微软雅黑" pitchFamily="34" charset="-122"/>
                </a:rPr>
                <a:t>点击添加</a:t>
              </a:r>
              <a:endParaRPr lang="en-US" altLang="zh-CN" sz="1400" b="1" dirty="0">
                <a:solidFill>
                  <a:schemeClr val="bg1"/>
                </a:solidFill>
                <a:latin typeface="微软雅黑" pitchFamily="34" charset="-122"/>
                <a:ea typeface="微软雅黑" pitchFamily="34" charset="-122"/>
              </a:endParaRPr>
            </a:p>
            <a:p>
              <a:pPr algn="ctr" eaLnBrk="1" hangingPunct="1"/>
              <a:r>
                <a:rPr lang="zh-CN" altLang="en-US" sz="1400" b="1" dirty="0">
                  <a:solidFill>
                    <a:schemeClr val="bg1"/>
                  </a:solidFill>
                  <a:latin typeface="微软雅黑" pitchFamily="34" charset="-122"/>
                  <a:ea typeface="微软雅黑" pitchFamily="34" charset="-122"/>
                </a:rPr>
                <a:t>文本内容</a:t>
              </a:r>
            </a:p>
          </p:txBody>
        </p:sp>
      </p:grpSp>
      <p:grpSp>
        <p:nvGrpSpPr>
          <p:cNvPr id="47" name="组合 40"/>
          <p:cNvGrpSpPr>
            <a:grpSpLocks/>
          </p:cNvGrpSpPr>
          <p:nvPr/>
        </p:nvGrpSpPr>
        <p:grpSpPr bwMode="auto">
          <a:xfrm>
            <a:off x="1043608" y="2248352"/>
            <a:ext cx="1540705" cy="1206112"/>
            <a:chOff x="1214414" y="2904671"/>
            <a:chExt cx="1935848" cy="1512816"/>
          </a:xfrm>
        </p:grpSpPr>
        <p:sp>
          <p:nvSpPr>
            <p:cNvPr id="51" name="Oval 8"/>
            <p:cNvSpPr>
              <a:spLocks noChangeArrowheads="1"/>
            </p:cNvSpPr>
            <p:nvPr/>
          </p:nvSpPr>
          <p:spPr bwMode="auto">
            <a:xfrm>
              <a:off x="1415152" y="2904671"/>
              <a:ext cx="1514918" cy="1512816"/>
            </a:xfrm>
            <a:prstGeom prst="ellipse">
              <a:avLst/>
            </a:prstGeom>
            <a:solidFill>
              <a:schemeClr val="accent1"/>
            </a:solidFill>
            <a:ln w="76200">
              <a:solidFill>
                <a:srgbClr val="FFFFFF"/>
              </a:solidFill>
              <a:round/>
              <a:headEnd/>
              <a:tailEnd/>
            </a:ln>
            <a:effectLst>
              <a:outerShdw blurRad="127000" dist="38100" dir="8100000" algn="tr" rotWithShape="0">
                <a:prstClr val="black">
                  <a:alpha val="40000"/>
                </a:prstClr>
              </a:outerShdw>
            </a:effectLst>
          </p:spPr>
          <p:txBody>
            <a:bodyPr/>
            <a:lstStyle/>
            <a:p>
              <a:endParaRPr lang="zh-CN" altLang="en-US" sz="1400">
                <a:solidFill>
                  <a:schemeClr val="bg1"/>
                </a:solidFill>
                <a:latin typeface="微软雅黑" pitchFamily="34" charset="-122"/>
                <a:ea typeface="微软雅黑" pitchFamily="34" charset="-122"/>
              </a:endParaRPr>
            </a:p>
          </p:txBody>
        </p:sp>
        <p:sp>
          <p:nvSpPr>
            <p:cNvPr id="49" name="Text Box 9"/>
            <p:cNvSpPr txBox="1">
              <a:spLocks noChangeArrowheads="1"/>
            </p:cNvSpPr>
            <p:nvPr/>
          </p:nvSpPr>
          <p:spPr bwMode="auto">
            <a:xfrm>
              <a:off x="1214414" y="3310306"/>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smtClean="0">
                  <a:solidFill>
                    <a:schemeClr val="bg1"/>
                  </a:solidFill>
                  <a:latin typeface="微软雅黑" pitchFamily="34" charset="-122"/>
                  <a:ea typeface="微软雅黑" pitchFamily="34" charset="-122"/>
                </a:rPr>
                <a:t>点击添加</a:t>
              </a:r>
              <a:endParaRPr lang="en-US" altLang="zh-CN" sz="1400" b="1" dirty="0" smtClean="0">
                <a:solidFill>
                  <a:schemeClr val="bg1"/>
                </a:solidFill>
                <a:latin typeface="微软雅黑" pitchFamily="34" charset="-122"/>
                <a:ea typeface="微软雅黑" pitchFamily="34" charset="-122"/>
              </a:endParaRPr>
            </a:p>
            <a:p>
              <a:pPr algn="ctr" eaLnBrk="1" hangingPunct="1"/>
              <a:r>
                <a:rPr lang="zh-CN" altLang="en-US" sz="1400" b="1" dirty="0" smtClean="0">
                  <a:solidFill>
                    <a:schemeClr val="bg1"/>
                  </a:solidFill>
                  <a:latin typeface="微软雅黑" pitchFamily="34" charset="-122"/>
                  <a:ea typeface="微软雅黑" pitchFamily="34" charset="-122"/>
                </a:rPr>
                <a:t>文本内容</a:t>
              </a:r>
              <a:endParaRPr lang="zh-CN" altLang="en-US" sz="1400" b="1" dirty="0">
                <a:solidFill>
                  <a:schemeClr val="bg1"/>
                </a:solidFill>
                <a:latin typeface="微软雅黑" pitchFamily="34" charset="-122"/>
                <a:ea typeface="微软雅黑" pitchFamily="34" charset="-122"/>
              </a:endParaRPr>
            </a:p>
          </p:txBody>
        </p:sp>
      </p:grpSp>
      <p:sp>
        <p:nvSpPr>
          <p:cNvPr id="52" name="矩形标注 51"/>
          <p:cNvSpPr/>
          <p:nvPr/>
        </p:nvSpPr>
        <p:spPr>
          <a:xfrm>
            <a:off x="3144112" y="3801954"/>
            <a:ext cx="1338108" cy="41453"/>
          </a:xfrm>
          <a:prstGeom prst="wedgeRectCallout">
            <a:avLst>
              <a:gd name="adj1" fmla="val -17526"/>
              <a:gd name="adj2" fmla="val -50946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2810" tIns="41405" rIns="82810" bIns="41405" rtlCol="0" anchor="ctr"/>
          <a:lstStyle/>
          <a:p>
            <a:pPr algn="ctr"/>
            <a:endParaRPr lang="zh-CN" altLang="en-US">
              <a:solidFill>
                <a:schemeClr val="tx1">
                  <a:lumMod val="85000"/>
                  <a:lumOff val="15000"/>
                </a:schemeClr>
              </a:solidFill>
            </a:endParaRPr>
          </a:p>
        </p:txBody>
      </p:sp>
      <p:sp>
        <p:nvSpPr>
          <p:cNvPr id="53" name="矩形标注 52"/>
          <p:cNvSpPr/>
          <p:nvPr/>
        </p:nvSpPr>
        <p:spPr>
          <a:xfrm>
            <a:off x="1319172" y="1839508"/>
            <a:ext cx="1434974" cy="58155"/>
          </a:xfrm>
          <a:prstGeom prst="wedgeRectCallout">
            <a:avLst>
              <a:gd name="adj1" fmla="val -23398"/>
              <a:gd name="adj2" fmla="val 40329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10" tIns="41405" rIns="82810" bIns="41405" rtlCol="0" anchor="ctr"/>
          <a:lstStyle/>
          <a:p>
            <a:pPr algn="ctr"/>
            <a:endParaRPr lang="zh-CN" altLang="en-US">
              <a:solidFill>
                <a:schemeClr val="tx1">
                  <a:lumMod val="85000"/>
                  <a:lumOff val="15000"/>
                </a:schemeClr>
              </a:solidFill>
            </a:endParaRPr>
          </a:p>
        </p:txBody>
      </p:sp>
      <p:sp>
        <p:nvSpPr>
          <p:cNvPr id="54" name="Rectangle 28"/>
          <p:cNvSpPr>
            <a:spLocks noChangeArrowheads="1"/>
          </p:cNvSpPr>
          <p:nvPr/>
        </p:nvSpPr>
        <p:spPr bwMode="auto">
          <a:xfrm>
            <a:off x="2773748" y="3939902"/>
            <a:ext cx="2068510" cy="63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0" tIns="41405" rIns="82810" bIns="41405">
            <a:spAutoFit/>
          </a:bodyPr>
          <a:lstStyle/>
          <a:p>
            <a:pPr>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点击此处添加文字说明内容，可以通过复制您的文本内容，在此文本框粘贴并选择只保留文字。</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Rectangle 28"/>
          <p:cNvSpPr>
            <a:spLocks noChangeArrowheads="1"/>
          </p:cNvSpPr>
          <p:nvPr/>
        </p:nvSpPr>
        <p:spPr bwMode="auto">
          <a:xfrm>
            <a:off x="955954" y="1142045"/>
            <a:ext cx="2068510" cy="63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0" tIns="41405" rIns="82810" bIns="41405">
            <a:spAutoFit/>
          </a:bodyPr>
          <a:lstStyle/>
          <a:p>
            <a:pPr>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点击此处添加文字说明内容，可以通过复制您的文本内容，在此文本框粘贴并选择只保留文字。</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矩形标注 55"/>
          <p:cNvSpPr/>
          <p:nvPr/>
        </p:nvSpPr>
        <p:spPr>
          <a:xfrm>
            <a:off x="4865218" y="1839508"/>
            <a:ext cx="1434974" cy="58155"/>
          </a:xfrm>
          <a:prstGeom prst="wedgeRectCallout">
            <a:avLst>
              <a:gd name="adj1" fmla="val -23398"/>
              <a:gd name="adj2" fmla="val 40329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2810" tIns="41405" rIns="82810" bIns="41405" rtlCol="0" anchor="ctr"/>
          <a:lstStyle/>
          <a:p>
            <a:pPr algn="ctr"/>
            <a:endParaRPr lang="zh-CN" altLang="en-US">
              <a:solidFill>
                <a:schemeClr val="tx1">
                  <a:lumMod val="85000"/>
                  <a:lumOff val="15000"/>
                </a:schemeClr>
              </a:solidFill>
            </a:endParaRPr>
          </a:p>
        </p:txBody>
      </p:sp>
      <p:sp>
        <p:nvSpPr>
          <p:cNvPr id="57" name="Rectangle 28"/>
          <p:cNvSpPr>
            <a:spLocks noChangeArrowheads="1"/>
          </p:cNvSpPr>
          <p:nvPr/>
        </p:nvSpPr>
        <p:spPr bwMode="auto">
          <a:xfrm>
            <a:off x="4502001" y="1142045"/>
            <a:ext cx="2068510" cy="63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0" tIns="41405" rIns="82810" bIns="41405">
            <a:spAutoFit/>
          </a:bodyPr>
          <a:lstStyle/>
          <a:p>
            <a:pPr>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点击此处添加文字说明内容，可以通过复制您的文本内容，在此文本框粘贴并选择只保留文字。</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矩形标注 57"/>
          <p:cNvSpPr/>
          <p:nvPr/>
        </p:nvSpPr>
        <p:spPr>
          <a:xfrm>
            <a:off x="6762284" y="3801954"/>
            <a:ext cx="1338108" cy="41453"/>
          </a:xfrm>
          <a:prstGeom prst="wedgeRectCallout">
            <a:avLst>
              <a:gd name="adj1" fmla="val -17526"/>
              <a:gd name="adj2" fmla="val -50946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2810" tIns="41405" rIns="82810" bIns="41405" rtlCol="0" anchor="ctr"/>
          <a:lstStyle/>
          <a:p>
            <a:pPr algn="ctr"/>
            <a:endParaRPr lang="zh-CN" altLang="en-US">
              <a:solidFill>
                <a:schemeClr val="tx1">
                  <a:lumMod val="85000"/>
                  <a:lumOff val="15000"/>
                </a:schemeClr>
              </a:solidFill>
            </a:endParaRPr>
          </a:p>
        </p:txBody>
      </p:sp>
      <p:sp>
        <p:nvSpPr>
          <p:cNvPr id="59" name="Rectangle 28"/>
          <p:cNvSpPr>
            <a:spLocks noChangeArrowheads="1"/>
          </p:cNvSpPr>
          <p:nvPr/>
        </p:nvSpPr>
        <p:spPr bwMode="auto">
          <a:xfrm>
            <a:off x="6391922" y="3939902"/>
            <a:ext cx="2068510" cy="63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0" tIns="41405" rIns="82810" bIns="41405">
            <a:spAutoFit/>
          </a:bodyPr>
          <a:lstStyle/>
          <a:p>
            <a:pPr>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点击此处添加文字说明内容，可以通过复制您的文本内容，在此文本框粘贴并选择只保留文字。</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7691211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1000" fill="hold"/>
                                        <p:tgtEl>
                                          <p:spTgt spid="47"/>
                                        </p:tgtEl>
                                        <p:attrNameLst>
                                          <p:attrName>ppt_w</p:attrName>
                                        </p:attrNameLst>
                                      </p:cBhvr>
                                      <p:tavLst>
                                        <p:tav tm="0">
                                          <p:val>
                                            <p:fltVal val="0"/>
                                          </p:val>
                                        </p:tav>
                                        <p:tav tm="100000">
                                          <p:val>
                                            <p:strVal val="#ppt_w"/>
                                          </p:val>
                                        </p:tav>
                                      </p:tavLst>
                                    </p:anim>
                                    <p:anim calcmode="lin" valueType="num">
                                      <p:cBhvr>
                                        <p:cTn id="12" dur="1000" fill="hold"/>
                                        <p:tgtEl>
                                          <p:spTgt spid="47"/>
                                        </p:tgtEl>
                                        <p:attrNameLst>
                                          <p:attrName>ppt_h</p:attrName>
                                        </p:attrNameLst>
                                      </p:cBhvr>
                                      <p:tavLst>
                                        <p:tav tm="0">
                                          <p:val>
                                            <p:fltVal val="0"/>
                                          </p:val>
                                        </p:tav>
                                        <p:tav tm="100000">
                                          <p:val>
                                            <p:strVal val="#ppt_h"/>
                                          </p:val>
                                        </p:tav>
                                      </p:tavLst>
                                    </p:anim>
                                    <p:anim calcmode="lin" valueType="num">
                                      <p:cBhvr>
                                        <p:cTn id="13"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47"/>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250"/>
                                  </p:stCondLst>
                                  <p:childTnLst>
                                    <p:set>
                                      <p:cBhvr>
                                        <p:cTn id="16" dur="1" fill="hold">
                                          <p:stCondLst>
                                            <p:cond delay="0"/>
                                          </p:stCondLst>
                                        </p:cTn>
                                        <p:tgtEl>
                                          <p:spTgt spid="32"/>
                                        </p:tgtEl>
                                        <p:attrNameLst>
                                          <p:attrName>style.visibility</p:attrName>
                                        </p:attrNameLst>
                                      </p:cBhvr>
                                      <p:to>
                                        <p:strVal val="visible"/>
                                      </p:to>
                                    </p:set>
                                    <p:anim calcmode="lin" valueType="num">
                                      <p:cBhvr>
                                        <p:cTn id="17" dur="1000" fill="hold"/>
                                        <p:tgtEl>
                                          <p:spTgt spid="32"/>
                                        </p:tgtEl>
                                        <p:attrNameLst>
                                          <p:attrName>ppt_w</p:attrName>
                                        </p:attrNameLst>
                                      </p:cBhvr>
                                      <p:tavLst>
                                        <p:tav tm="0">
                                          <p:val>
                                            <p:fltVal val="0"/>
                                          </p:val>
                                        </p:tav>
                                        <p:tav tm="100000">
                                          <p:val>
                                            <p:strVal val="#ppt_w"/>
                                          </p:val>
                                        </p:tav>
                                      </p:tavLst>
                                    </p:anim>
                                    <p:anim calcmode="lin" valueType="num">
                                      <p:cBhvr>
                                        <p:cTn id="18" dur="1000" fill="hold"/>
                                        <p:tgtEl>
                                          <p:spTgt spid="32"/>
                                        </p:tgtEl>
                                        <p:attrNameLst>
                                          <p:attrName>ppt_h</p:attrName>
                                        </p:attrNameLst>
                                      </p:cBhvr>
                                      <p:tavLst>
                                        <p:tav tm="0">
                                          <p:val>
                                            <p:fltVal val="0"/>
                                          </p:val>
                                        </p:tav>
                                        <p:tav tm="100000">
                                          <p:val>
                                            <p:strVal val="#ppt_h"/>
                                          </p:val>
                                        </p:tav>
                                      </p:tavLst>
                                    </p:anim>
                                    <p:anim calcmode="lin" valueType="num">
                                      <p:cBhvr>
                                        <p:cTn id="19"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2"/>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500"/>
                                  </p:stCondLst>
                                  <p:childTnLst>
                                    <p:set>
                                      <p:cBhvr>
                                        <p:cTn id="22" dur="1" fill="hold">
                                          <p:stCondLst>
                                            <p:cond delay="0"/>
                                          </p:stCondLst>
                                        </p:cTn>
                                        <p:tgtEl>
                                          <p:spTgt spid="37"/>
                                        </p:tgtEl>
                                        <p:attrNameLst>
                                          <p:attrName>style.visibility</p:attrName>
                                        </p:attrNameLst>
                                      </p:cBhvr>
                                      <p:to>
                                        <p:strVal val="visible"/>
                                      </p:to>
                                    </p:set>
                                    <p:anim calcmode="lin" valueType="num">
                                      <p:cBhvr>
                                        <p:cTn id="23" dur="1000" fill="hold"/>
                                        <p:tgtEl>
                                          <p:spTgt spid="37"/>
                                        </p:tgtEl>
                                        <p:attrNameLst>
                                          <p:attrName>ppt_w</p:attrName>
                                        </p:attrNameLst>
                                      </p:cBhvr>
                                      <p:tavLst>
                                        <p:tav tm="0">
                                          <p:val>
                                            <p:fltVal val="0"/>
                                          </p:val>
                                        </p:tav>
                                        <p:tav tm="100000">
                                          <p:val>
                                            <p:strVal val="#ppt_w"/>
                                          </p:val>
                                        </p:tav>
                                      </p:tavLst>
                                    </p:anim>
                                    <p:anim calcmode="lin" valueType="num">
                                      <p:cBhvr>
                                        <p:cTn id="24" dur="1000" fill="hold"/>
                                        <p:tgtEl>
                                          <p:spTgt spid="37"/>
                                        </p:tgtEl>
                                        <p:attrNameLst>
                                          <p:attrName>ppt_h</p:attrName>
                                        </p:attrNameLst>
                                      </p:cBhvr>
                                      <p:tavLst>
                                        <p:tav tm="0">
                                          <p:val>
                                            <p:fltVal val="0"/>
                                          </p:val>
                                        </p:tav>
                                        <p:tav tm="100000">
                                          <p:val>
                                            <p:strVal val="#ppt_h"/>
                                          </p:val>
                                        </p:tav>
                                      </p:tavLst>
                                    </p:anim>
                                    <p:anim calcmode="lin" valueType="num">
                                      <p:cBhvr>
                                        <p:cTn id="25" dur="1000" fill="hold"/>
                                        <p:tgtEl>
                                          <p:spTgt spid="3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7"/>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750"/>
                                  </p:stCondLst>
                                  <p:childTnLst>
                                    <p:set>
                                      <p:cBhvr>
                                        <p:cTn id="28" dur="1" fill="hold">
                                          <p:stCondLst>
                                            <p:cond delay="0"/>
                                          </p:stCondLst>
                                        </p:cTn>
                                        <p:tgtEl>
                                          <p:spTgt spid="42"/>
                                        </p:tgtEl>
                                        <p:attrNameLst>
                                          <p:attrName>style.visibility</p:attrName>
                                        </p:attrNameLst>
                                      </p:cBhvr>
                                      <p:to>
                                        <p:strVal val="visible"/>
                                      </p:to>
                                    </p:set>
                                    <p:anim calcmode="lin" valueType="num">
                                      <p:cBhvr>
                                        <p:cTn id="29" dur="1000" fill="hold"/>
                                        <p:tgtEl>
                                          <p:spTgt spid="42"/>
                                        </p:tgtEl>
                                        <p:attrNameLst>
                                          <p:attrName>ppt_w</p:attrName>
                                        </p:attrNameLst>
                                      </p:cBhvr>
                                      <p:tavLst>
                                        <p:tav tm="0">
                                          <p:val>
                                            <p:fltVal val="0"/>
                                          </p:val>
                                        </p:tav>
                                        <p:tav tm="100000">
                                          <p:val>
                                            <p:strVal val="#ppt_w"/>
                                          </p:val>
                                        </p:tav>
                                      </p:tavLst>
                                    </p:anim>
                                    <p:anim calcmode="lin" valueType="num">
                                      <p:cBhvr>
                                        <p:cTn id="30" dur="1000" fill="hold"/>
                                        <p:tgtEl>
                                          <p:spTgt spid="42"/>
                                        </p:tgtEl>
                                        <p:attrNameLst>
                                          <p:attrName>ppt_h</p:attrName>
                                        </p:attrNameLst>
                                      </p:cBhvr>
                                      <p:tavLst>
                                        <p:tav tm="0">
                                          <p:val>
                                            <p:fltVal val="0"/>
                                          </p:val>
                                        </p:tav>
                                        <p:tav tm="100000">
                                          <p:val>
                                            <p:strVal val="#ppt_h"/>
                                          </p:val>
                                        </p:tav>
                                      </p:tavLst>
                                    </p:anim>
                                    <p:anim calcmode="lin" valueType="num">
                                      <p:cBhvr>
                                        <p:cTn id="31" dur="1000" fill="hold"/>
                                        <p:tgtEl>
                                          <p:spTgt spid="42"/>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2"/>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250"/>
                            </p:stCondLst>
                            <p:childTnLst>
                              <p:par>
                                <p:cTn id="34" presetID="2" presetClass="entr" presetSubtype="1" fill="hold" grpId="0" nodeType="afterEffect">
                                  <p:stCondLst>
                                    <p:cond delay="0"/>
                                  </p:stCondLst>
                                  <p:childTnLst>
                                    <p:set>
                                      <p:cBhvr>
                                        <p:cTn id="35" dur="1" fill="hold">
                                          <p:stCondLst>
                                            <p:cond delay="0"/>
                                          </p:stCondLst>
                                        </p:cTn>
                                        <p:tgtEl>
                                          <p:spTgt spid="53"/>
                                        </p:tgtEl>
                                        <p:attrNameLst>
                                          <p:attrName>style.visibility</p:attrName>
                                        </p:attrNameLst>
                                      </p:cBhvr>
                                      <p:to>
                                        <p:strVal val="visible"/>
                                      </p:to>
                                    </p:set>
                                    <p:anim calcmode="lin" valueType="num">
                                      <p:cBhvr additive="base">
                                        <p:cTn id="36" dur="500" fill="hold"/>
                                        <p:tgtEl>
                                          <p:spTgt spid="53"/>
                                        </p:tgtEl>
                                        <p:attrNameLst>
                                          <p:attrName>ppt_x</p:attrName>
                                        </p:attrNameLst>
                                      </p:cBhvr>
                                      <p:tavLst>
                                        <p:tav tm="0">
                                          <p:val>
                                            <p:strVal val="#ppt_x"/>
                                          </p:val>
                                        </p:tav>
                                        <p:tav tm="100000">
                                          <p:val>
                                            <p:strVal val="#ppt_x"/>
                                          </p:val>
                                        </p:tav>
                                      </p:tavLst>
                                    </p:anim>
                                    <p:anim calcmode="lin" valueType="num">
                                      <p:cBhvr additive="base">
                                        <p:cTn id="37" dur="500" fill="hold"/>
                                        <p:tgtEl>
                                          <p:spTgt spid="53"/>
                                        </p:tgtEl>
                                        <p:attrNameLst>
                                          <p:attrName>ppt_y</p:attrName>
                                        </p:attrNameLst>
                                      </p:cBhvr>
                                      <p:tavLst>
                                        <p:tav tm="0">
                                          <p:val>
                                            <p:strVal val="0-#ppt_h/2"/>
                                          </p:val>
                                        </p:tav>
                                        <p:tav tm="100000">
                                          <p:val>
                                            <p:strVal val="#ppt_y"/>
                                          </p:val>
                                        </p:tav>
                                      </p:tavLst>
                                    </p:anim>
                                  </p:childTnLst>
                                </p:cTn>
                              </p:par>
                            </p:childTnLst>
                          </p:cTn>
                        </p:par>
                        <p:par>
                          <p:cTn id="38" fill="hold">
                            <p:stCondLst>
                              <p:cond delay="2750"/>
                            </p:stCondLst>
                            <p:childTnLst>
                              <p:par>
                                <p:cTn id="39" presetID="32" presetClass="emph" presetSubtype="0" fill="hold" grpId="1" nodeType="afterEffect">
                                  <p:stCondLst>
                                    <p:cond delay="0"/>
                                  </p:stCondLst>
                                  <p:childTnLst>
                                    <p:animRot by="120000">
                                      <p:cBhvr>
                                        <p:cTn id="40" dur="50" fill="hold">
                                          <p:stCondLst>
                                            <p:cond delay="0"/>
                                          </p:stCondLst>
                                        </p:cTn>
                                        <p:tgtEl>
                                          <p:spTgt spid="53"/>
                                        </p:tgtEl>
                                        <p:attrNameLst>
                                          <p:attrName>r</p:attrName>
                                        </p:attrNameLst>
                                      </p:cBhvr>
                                    </p:animRot>
                                    <p:animRot by="-240000">
                                      <p:cBhvr>
                                        <p:cTn id="41" dur="100" fill="hold">
                                          <p:stCondLst>
                                            <p:cond delay="100"/>
                                          </p:stCondLst>
                                        </p:cTn>
                                        <p:tgtEl>
                                          <p:spTgt spid="53"/>
                                        </p:tgtEl>
                                        <p:attrNameLst>
                                          <p:attrName>r</p:attrName>
                                        </p:attrNameLst>
                                      </p:cBhvr>
                                    </p:animRot>
                                    <p:animRot by="240000">
                                      <p:cBhvr>
                                        <p:cTn id="42" dur="100" fill="hold">
                                          <p:stCondLst>
                                            <p:cond delay="200"/>
                                          </p:stCondLst>
                                        </p:cTn>
                                        <p:tgtEl>
                                          <p:spTgt spid="53"/>
                                        </p:tgtEl>
                                        <p:attrNameLst>
                                          <p:attrName>r</p:attrName>
                                        </p:attrNameLst>
                                      </p:cBhvr>
                                    </p:animRot>
                                    <p:animRot by="-240000">
                                      <p:cBhvr>
                                        <p:cTn id="43" dur="100" fill="hold">
                                          <p:stCondLst>
                                            <p:cond delay="300"/>
                                          </p:stCondLst>
                                        </p:cTn>
                                        <p:tgtEl>
                                          <p:spTgt spid="53"/>
                                        </p:tgtEl>
                                        <p:attrNameLst>
                                          <p:attrName>r</p:attrName>
                                        </p:attrNameLst>
                                      </p:cBhvr>
                                    </p:animRot>
                                    <p:animRot by="120000">
                                      <p:cBhvr>
                                        <p:cTn id="44" dur="100" fill="hold">
                                          <p:stCondLst>
                                            <p:cond delay="400"/>
                                          </p:stCondLst>
                                        </p:cTn>
                                        <p:tgtEl>
                                          <p:spTgt spid="53"/>
                                        </p:tgtEl>
                                        <p:attrNameLst>
                                          <p:attrName>r</p:attrName>
                                        </p:attrNameLst>
                                      </p:cBhvr>
                                    </p:animRot>
                                  </p:childTnLst>
                                </p:cTn>
                              </p:par>
                            </p:childTnLst>
                          </p:cTn>
                        </p:par>
                        <p:par>
                          <p:cTn id="45" fill="hold">
                            <p:stCondLst>
                              <p:cond delay="3250"/>
                            </p:stCondLst>
                            <p:childTnLst>
                              <p:par>
                                <p:cTn id="46" presetID="18" presetClass="entr" presetSubtype="9" fill="hold" grpId="0" nodeType="after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strips(upLeft)">
                                      <p:cBhvr>
                                        <p:cTn id="48" dur="500"/>
                                        <p:tgtEl>
                                          <p:spTgt spid="55"/>
                                        </p:tgtEl>
                                      </p:cBhvr>
                                    </p:animEffect>
                                  </p:childTnLst>
                                </p:cTn>
                              </p:par>
                            </p:childTnLst>
                          </p:cTn>
                        </p:par>
                        <p:par>
                          <p:cTn id="49" fill="hold">
                            <p:stCondLst>
                              <p:cond delay="3750"/>
                            </p:stCondLst>
                            <p:childTnLst>
                              <p:par>
                                <p:cTn id="50" presetID="2" presetClass="entr" presetSubtype="4"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500" fill="hold"/>
                                        <p:tgtEl>
                                          <p:spTgt spid="52"/>
                                        </p:tgtEl>
                                        <p:attrNameLst>
                                          <p:attrName>ppt_x</p:attrName>
                                        </p:attrNameLst>
                                      </p:cBhvr>
                                      <p:tavLst>
                                        <p:tav tm="0">
                                          <p:val>
                                            <p:strVal val="#ppt_x"/>
                                          </p:val>
                                        </p:tav>
                                        <p:tav tm="100000">
                                          <p:val>
                                            <p:strVal val="#ppt_x"/>
                                          </p:val>
                                        </p:tav>
                                      </p:tavLst>
                                    </p:anim>
                                    <p:anim calcmode="lin" valueType="num">
                                      <p:cBhvr additive="base">
                                        <p:cTn id="53" dur="500" fill="hold"/>
                                        <p:tgtEl>
                                          <p:spTgt spid="52"/>
                                        </p:tgtEl>
                                        <p:attrNameLst>
                                          <p:attrName>ppt_y</p:attrName>
                                        </p:attrNameLst>
                                      </p:cBhvr>
                                      <p:tavLst>
                                        <p:tav tm="0">
                                          <p:val>
                                            <p:strVal val="1+#ppt_h/2"/>
                                          </p:val>
                                        </p:tav>
                                        <p:tav tm="100000">
                                          <p:val>
                                            <p:strVal val="#ppt_y"/>
                                          </p:val>
                                        </p:tav>
                                      </p:tavLst>
                                    </p:anim>
                                  </p:childTnLst>
                                </p:cTn>
                              </p:par>
                            </p:childTnLst>
                          </p:cTn>
                        </p:par>
                        <p:par>
                          <p:cTn id="54" fill="hold">
                            <p:stCondLst>
                              <p:cond delay="4250"/>
                            </p:stCondLst>
                            <p:childTnLst>
                              <p:par>
                                <p:cTn id="55" presetID="32" presetClass="emph" presetSubtype="0" fill="hold" grpId="1" nodeType="afterEffect">
                                  <p:stCondLst>
                                    <p:cond delay="0"/>
                                  </p:stCondLst>
                                  <p:childTnLst>
                                    <p:animRot by="120000">
                                      <p:cBhvr>
                                        <p:cTn id="56" dur="50" fill="hold">
                                          <p:stCondLst>
                                            <p:cond delay="0"/>
                                          </p:stCondLst>
                                        </p:cTn>
                                        <p:tgtEl>
                                          <p:spTgt spid="52"/>
                                        </p:tgtEl>
                                        <p:attrNameLst>
                                          <p:attrName>r</p:attrName>
                                        </p:attrNameLst>
                                      </p:cBhvr>
                                    </p:animRot>
                                    <p:animRot by="-240000">
                                      <p:cBhvr>
                                        <p:cTn id="57" dur="100" fill="hold">
                                          <p:stCondLst>
                                            <p:cond delay="100"/>
                                          </p:stCondLst>
                                        </p:cTn>
                                        <p:tgtEl>
                                          <p:spTgt spid="52"/>
                                        </p:tgtEl>
                                        <p:attrNameLst>
                                          <p:attrName>r</p:attrName>
                                        </p:attrNameLst>
                                      </p:cBhvr>
                                    </p:animRot>
                                    <p:animRot by="240000">
                                      <p:cBhvr>
                                        <p:cTn id="58" dur="100" fill="hold">
                                          <p:stCondLst>
                                            <p:cond delay="200"/>
                                          </p:stCondLst>
                                        </p:cTn>
                                        <p:tgtEl>
                                          <p:spTgt spid="52"/>
                                        </p:tgtEl>
                                        <p:attrNameLst>
                                          <p:attrName>r</p:attrName>
                                        </p:attrNameLst>
                                      </p:cBhvr>
                                    </p:animRot>
                                    <p:animRot by="-240000">
                                      <p:cBhvr>
                                        <p:cTn id="59" dur="100" fill="hold">
                                          <p:stCondLst>
                                            <p:cond delay="300"/>
                                          </p:stCondLst>
                                        </p:cTn>
                                        <p:tgtEl>
                                          <p:spTgt spid="52"/>
                                        </p:tgtEl>
                                        <p:attrNameLst>
                                          <p:attrName>r</p:attrName>
                                        </p:attrNameLst>
                                      </p:cBhvr>
                                    </p:animRot>
                                    <p:animRot by="120000">
                                      <p:cBhvr>
                                        <p:cTn id="60" dur="100" fill="hold">
                                          <p:stCondLst>
                                            <p:cond delay="400"/>
                                          </p:stCondLst>
                                        </p:cTn>
                                        <p:tgtEl>
                                          <p:spTgt spid="52"/>
                                        </p:tgtEl>
                                        <p:attrNameLst>
                                          <p:attrName>r</p:attrName>
                                        </p:attrNameLst>
                                      </p:cBhvr>
                                    </p:animRot>
                                  </p:childTnLst>
                                </p:cTn>
                              </p:par>
                            </p:childTnLst>
                          </p:cTn>
                        </p:par>
                        <p:par>
                          <p:cTn id="61" fill="hold">
                            <p:stCondLst>
                              <p:cond delay="4750"/>
                            </p:stCondLst>
                            <p:childTnLst>
                              <p:par>
                                <p:cTn id="62" presetID="18" presetClass="entr" presetSubtype="9"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strips(upLeft)">
                                      <p:cBhvr>
                                        <p:cTn id="64" dur="500"/>
                                        <p:tgtEl>
                                          <p:spTgt spid="54"/>
                                        </p:tgtEl>
                                      </p:cBhvr>
                                    </p:animEffect>
                                  </p:childTnLst>
                                </p:cTn>
                              </p:par>
                            </p:childTnLst>
                          </p:cTn>
                        </p:par>
                        <p:par>
                          <p:cTn id="65" fill="hold">
                            <p:stCondLst>
                              <p:cond delay="5250"/>
                            </p:stCondLst>
                            <p:childTnLst>
                              <p:par>
                                <p:cTn id="66" presetID="2" presetClass="entr" presetSubtype="1" fill="hold" grpId="0" nodeType="afterEffect">
                                  <p:stCondLst>
                                    <p:cond delay="0"/>
                                  </p:stCondLst>
                                  <p:childTnLst>
                                    <p:set>
                                      <p:cBhvr>
                                        <p:cTn id="67" dur="1" fill="hold">
                                          <p:stCondLst>
                                            <p:cond delay="0"/>
                                          </p:stCondLst>
                                        </p:cTn>
                                        <p:tgtEl>
                                          <p:spTgt spid="56"/>
                                        </p:tgtEl>
                                        <p:attrNameLst>
                                          <p:attrName>style.visibility</p:attrName>
                                        </p:attrNameLst>
                                      </p:cBhvr>
                                      <p:to>
                                        <p:strVal val="visible"/>
                                      </p:to>
                                    </p:set>
                                    <p:anim calcmode="lin" valueType="num">
                                      <p:cBhvr additive="base">
                                        <p:cTn id="68" dur="500" fill="hold"/>
                                        <p:tgtEl>
                                          <p:spTgt spid="56"/>
                                        </p:tgtEl>
                                        <p:attrNameLst>
                                          <p:attrName>ppt_x</p:attrName>
                                        </p:attrNameLst>
                                      </p:cBhvr>
                                      <p:tavLst>
                                        <p:tav tm="0">
                                          <p:val>
                                            <p:strVal val="#ppt_x"/>
                                          </p:val>
                                        </p:tav>
                                        <p:tav tm="100000">
                                          <p:val>
                                            <p:strVal val="#ppt_x"/>
                                          </p:val>
                                        </p:tav>
                                      </p:tavLst>
                                    </p:anim>
                                    <p:anim calcmode="lin" valueType="num">
                                      <p:cBhvr additive="base">
                                        <p:cTn id="69" dur="500" fill="hold"/>
                                        <p:tgtEl>
                                          <p:spTgt spid="56"/>
                                        </p:tgtEl>
                                        <p:attrNameLst>
                                          <p:attrName>ppt_y</p:attrName>
                                        </p:attrNameLst>
                                      </p:cBhvr>
                                      <p:tavLst>
                                        <p:tav tm="0">
                                          <p:val>
                                            <p:strVal val="0-#ppt_h/2"/>
                                          </p:val>
                                        </p:tav>
                                        <p:tav tm="100000">
                                          <p:val>
                                            <p:strVal val="#ppt_y"/>
                                          </p:val>
                                        </p:tav>
                                      </p:tavLst>
                                    </p:anim>
                                  </p:childTnLst>
                                </p:cTn>
                              </p:par>
                            </p:childTnLst>
                          </p:cTn>
                        </p:par>
                        <p:par>
                          <p:cTn id="70" fill="hold">
                            <p:stCondLst>
                              <p:cond delay="5750"/>
                            </p:stCondLst>
                            <p:childTnLst>
                              <p:par>
                                <p:cTn id="71" presetID="32" presetClass="emph" presetSubtype="0" fill="hold" grpId="1" nodeType="afterEffect">
                                  <p:stCondLst>
                                    <p:cond delay="0"/>
                                  </p:stCondLst>
                                  <p:childTnLst>
                                    <p:animRot by="120000">
                                      <p:cBhvr>
                                        <p:cTn id="72" dur="50" fill="hold">
                                          <p:stCondLst>
                                            <p:cond delay="0"/>
                                          </p:stCondLst>
                                        </p:cTn>
                                        <p:tgtEl>
                                          <p:spTgt spid="56"/>
                                        </p:tgtEl>
                                        <p:attrNameLst>
                                          <p:attrName>r</p:attrName>
                                        </p:attrNameLst>
                                      </p:cBhvr>
                                    </p:animRot>
                                    <p:animRot by="-240000">
                                      <p:cBhvr>
                                        <p:cTn id="73" dur="100" fill="hold">
                                          <p:stCondLst>
                                            <p:cond delay="100"/>
                                          </p:stCondLst>
                                        </p:cTn>
                                        <p:tgtEl>
                                          <p:spTgt spid="56"/>
                                        </p:tgtEl>
                                        <p:attrNameLst>
                                          <p:attrName>r</p:attrName>
                                        </p:attrNameLst>
                                      </p:cBhvr>
                                    </p:animRot>
                                    <p:animRot by="240000">
                                      <p:cBhvr>
                                        <p:cTn id="74" dur="100" fill="hold">
                                          <p:stCondLst>
                                            <p:cond delay="200"/>
                                          </p:stCondLst>
                                        </p:cTn>
                                        <p:tgtEl>
                                          <p:spTgt spid="56"/>
                                        </p:tgtEl>
                                        <p:attrNameLst>
                                          <p:attrName>r</p:attrName>
                                        </p:attrNameLst>
                                      </p:cBhvr>
                                    </p:animRot>
                                    <p:animRot by="-240000">
                                      <p:cBhvr>
                                        <p:cTn id="75" dur="100" fill="hold">
                                          <p:stCondLst>
                                            <p:cond delay="300"/>
                                          </p:stCondLst>
                                        </p:cTn>
                                        <p:tgtEl>
                                          <p:spTgt spid="56"/>
                                        </p:tgtEl>
                                        <p:attrNameLst>
                                          <p:attrName>r</p:attrName>
                                        </p:attrNameLst>
                                      </p:cBhvr>
                                    </p:animRot>
                                    <p:animRot by="120000">
                                      <p:cBhvr>
                                        <p:cTn id="76" dur="100" fill="hold">
                                          <p:stCondLst>
                                            <p:cond delay="400"/>
                                          </p:stCondLst>
                                        </p:cTn>
                                        <p:tgtEl>
                                          <p:spTgt spid="56"/>
                                        </p:tgtEl>
                                        <p:attrNameLst>
                                          <p:attrName>r</p:attrName>
                                        </p:attrNameLst>
                                      </p:cBhvr>
                                    </p:animRot>
                                  </p:childTnLst>
                                </p:cTn>
                              </p:par>
                            </p:childTnLst>
                          </p:cTn>
                        </p:par>
                        <p:par>
                          <p:cTn id="77" fill="hold">
                            <p:stCondLst>
                              <p:cond delay="6250"/>
                            </p:stCondLst>
                            <p:childTnLst>
                              <p:par>
                                <p:cTn id="78" presetID="18" presetClass="entr" presetSubtype="9" fill="hold" grpId="0" nodeType="after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strips(upLeft)">
                                      <p:cBhvr>
                                        <p:cTn id="80" dur="500"/>
                                        <p:tgtEl>
                                          <p:spTgt spid="57"/>
                                        </p:tgtEl>
                                      </p:cBhvr>
                                    </p:animEffect>
                                  </p:childTnLst>
                                </p:cTn>
                              </p:par>
                            </p:childTnLst>
                          </p:cTn>
                        </p:par>
                        <p:par>
                          <p:cTn id="81" fill="hold">
                            <p:stCondLst>
                              <p:cond delay="6750"/>
                            </p:stCondLst>
                            <p:childTnLst>
                              <p:par>
                                <p:cTn id="82" presetID="2" presetClass="entr" presetSubtype="4" fill="hold" grpId="0" nodeType="afterEffect">
                                  <p:stCondLst>
                                    <p:cond delay="0"/>
                                  </p:stCondLst>
                                  <p:childTnLst>
                                    <p:set>
                                      <p:cBhvr>
                                        <p:cTn id="83" dur="1" fill="hold">
                                          <p:stCondLst>
                                            <p:cond delay="0"/>
                                          </p:stCondLst>
                                        </p:cTn>
                                        <p:tgtEl>
                                          <p:spTgt spid="58"/>
                                        </p:tgtEl>
                                        <p:attrNameLst>
                                          <p:attrName>style.visibility</p:attrName>
                                        </p:attrNameLst>
                                      </p:cBhvr>
                                      <p:to>
                                        <p:strVal val="visible"/>
                                      </p:to>
                                    </p:set>
                                    <p:anim calcmode="lin" valueType="num">
                                      <p:cBhvr additive="base">
                                        <p:cTn id="84" dur="500" fill="hold"/>
                                        <p:tgtEl>
                                          <p:spTgt spid="58"/>
                                        </p:tgtEl>
                                        <p:attrNameLst>
                                          <p:attrName>ppt_x</p:attrName>
                                        </p:attrNameLst>
                                      </p:cBhvr>
                                      <p:tavLst>
                                        <p:tav tm="0">
                                          <p:val>
                                            <p:strVal val="#ppt_x"/>
                                          </p:val>
                                        </p:tav>
                                        <p:tav tm="100000">
                                          <p:val>
                                            <p:strVal val="#ppt_x"/>
                                          </p:val>
                                        </p:tav>
                                      </p:tavLst>
                                    </p:anim>
                                    <p:anim calcmode="lin" valueType="num">
                                      <p:cBhvr additive="base">
                                        <p:cTn id="85" dur="500" fill="hold"/>
                                        <p:tgtEl>
                                          <p:spTgt spid="58"/>
                                        </p:tgtEl>
                                        <p:attrNameLst>
                                          <p:attrName>ppt_y</p:attrName>
                                        </p:attrNameLst>
                                      </p:cBhvr>
                                      <p:tavLst>
                                        <p:tav tm="0">
                                          <p:val>
                                            <p:strVal val="1+#ppt_h/2"/>
                                          </p:val>
                                        </p:tav>
                                        <p:tav tm="100000">
                                          <p:val>
                                            <p:strVal val="#ppt_y"/>
                                          </p:val>
                                        </p:tav>
                                      </p:tavLst>
                                    </p:anim>
                                  </p:childTnLst>
                                </p:cTn>
                              </p:par>
                            </p:childTnLst>
                          </p:cTn>
                        </p:par>
                        <p:par>
                          <p:cTn id="86" fill="hold">
                            <p:stCondLst>
                              <p:cond delay="7250"/>
                            </p:stCondLst>
                            <p:childTnLst>
                              <p:par>
                                <p:cTn id="87" presetID="32" presetClass="emph" presetSubtype="0" fill="hold" grpId="1" nodeType="afterEffect">
                                  <p:stCondLst>
                                    <p:cond delay="0"/>
                                  </p:stCondLst>
                                  <p:childTnLst>
                                    <p:animRot by="120000">
                                      <p:cBhvr>
                                        <p:cTn id="88" dur="50" fill="hold">
                                          <p:stCondLst>
                                            <p:cond delay="0"/>
                                          </p:stCondLst>
                                        </p:cTn>
                                        <p:tgtEl>
                                          <p:spTgt spid="58"/>
                                        </p:tgtEl>
                                        <p:attrNameLst>
                                          <p:attrName>r</p:attrName>
                                        </p:attrNameLst>
                                      </p:cBhvr>
                                    </p:animRot>
                                    <p:animRot by="-240000">
                                      <p:cBhvr>
                                        <p:cTn id="89" dur="100" fill="hold">
                                          <p:stCondLst>
                                            <p:cond delay="100"/>
                                          </p:stCondLst>
                                        </p:cTn>
                                        <p:tgtEl>
                                          <p:spTgt spid="58"/>
                                        </p:tgtEl>
                                        <p:attrNameLst>
                                          <p:attrName>r</p:attrName>
                                        </p:attrNameLst>
                                      </p:cBhvr>
                                    </p:animRot>
                                    <p:animRot by="240000">
                                      <p:cBhvr>
                                        <p:cTn id="90" dur="100" fill="hold">
                                          <p:stCondLst>
                                            <p:cond delay="200"/>
                                          </p:stCondLst>
                                        </p:cTn>
                                        <p:tgtEl>
                                          <p:spTgt spid="58"/>
                                        </p:tgtEl>
                                        <p:attrNameLst>
                                          <p:attrName>r</p:attrName>
                                        </p:attrNameLst>
                                      </p:cBhvr>
                                    </p:animRot>
                                    <p:animRot by="-240000">
                                      <p:cBhvr>
                                        <p:cTn id="91" dur="100" fill="hold">
                                          <p:stCondLst>
                                            <p:cond delay="300"/>
                                          </p:stCondLst>
                                        </p:cTn>
                                        <p:tgtEl>
                                          <p:spTgt spid="58"/>
                                        </p:tgtEl>
                                        <p:attrNameLst>
                                          <p:attrName>r</p:attrName>
                                        </p:attrNameLst>
                                      </p:cBhvr>
                                    </p:animRot>
                                    <p:animRot by="120000">
                                      <p:cBhvr>
                                        <p:cTn id="92" dur="100" fill="hold">
                                          <p:stCondLst>
                                            <p:cond delay="400"/>
                                          </p:stCondLst>
                                        </p:cTn>
                                        <p:tgtEl>
                                          <p:spTgt spid="58"/>
                                        </p:tgtEl>
                                        <p:attrNameLst>
                                          <p:attrName>r</p:attrName>
                                        </p:attrNameLst>
                                      </p:cBhvr>
                                    </p:animRot>
                                  </p:childTnLst>
                                </p:cTn>
                              </p:par>
                            </p:childTnLst>
                          </p:cTn>
                        </p:par>
                        <p:par>
                          <p:cTn id="93" fill="hold">
                            <p:stCondLst>
                              <p:cond delay="7750"/>
                            </p:stCondLst>
                            <p:childTnLst>
                              <p:par>
                                <p:cTn id="94" presetID="18" presetClass="entr" presetSubtype="9" fill="hold" grpId="0" nodeType="after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strips(upLeft)">
                                      <p:cBhvr>
                                        <p:cTn id="9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2" grpId="0" animBg="1"/>
      <p:bldP spid="52" grpId="1" animBg="1"/>
      <p:bldP spid="53" grpId="0" animBg="1"/>
      <p:bldP spid="53" grpId="1" animBg="1"/>
      <p:bldP spid="54" grpId="0"/>
      <p:bldP spid="55" grpId="0"/>
      <p:bldP spid="56" grpId="0" animBg="1"/>
      <p:bldP spid="56" grpId="1" animBg="1"/>
      <p:bldP spid="57" grpId="0"/>
      <p:bldP spid="58" grpId="0" animBg="1"/>
      <p:bldP spid="58" grpId="1" animBg="1"/>
      <p:bldP spid="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rot="5400000">
            <a:off x="1807867" y="2817040"/>
            <a:ext cx="267777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4313234" y="2817040"/>
            <a:ext cx="267777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11 Rectángulo"/>
          <p:cNvSpPr/>
          <p:nvPr/>
        </p:nvSpPr>
        <p:spPr>
          <a:xfrm>
            <a:off x="868233" y="1478155"/>
            <a:ext cx="1976209" cy="787840"/>
          </a:xfrm>
          <a:prstGeom prst="rect">
            <a:avLst/>
          </a:prstGeom>
          <a:solidFill>
            <a:schemeClr val="accent1"/>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68571" tIns="34285" rIns="68571" bIns="34285"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0" algn="ctr" fontAlgn="base">
              <a:spcBef>
                <a:spcPct val="0"/>
              </a:spcBef>
              <a:spcAft>
                <a:spcPct val="0"/>
              </a:spcAft>
              <a:defRPr/>
            </a:pPr>
            <a:r>
              <a:rPr lang="zh-CN" altLang="en-US" b="1" kern="0" dirty="0">
                <a:solidFill>
                  <a:schemeClr val="bg1"/>
                </a:solidFill>
                <a:latin typeface="微软雅黑" panose="020B0503020204020204" pitchFamily="34" charset="-122"/>
                <a:ea typeface="微软雅黑" panose="020B0503020204020204" pitchFamily="34" charset="-122"/>
              </a:rPr>
              <a:t>添加标题</a:t>
            </a:r>
            <a:endParaRPr lang="en-US" altLang="zh-CN" b="1" kern="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defRPr/>
            </a:pPr>
            <a:r>
              <a:rPr lang="zh-CN" altLang="en-US"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点击此处添加文字内容</a:t>
            </a:r>
            <a:endParaRPr lang="en-US" altLang="zh-CN"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1" name="组合 20"/>
          <p:cNvGrpSpPr/>
          <p:nvPr/>
        </p:nvGrpSpPr>
        <p:grpSpPr>
          <a:xfrm>
            <a:off x="868236" y="2732491"/>
            <a:ext cx="1833514" cy="1126864"/>
            <a:chOff x="503238" y="2548492"/>
            <a:chExt cx="2191599" cy="1126865"/>
          </a:xfrm>
        </p:grpSpPr>
        <p:sp>
          <p:nvSpPr>
            <p:cNvPr id="22" name="矩形 21"/>
            <p:cNvSpPr/>
            <p:nvPr/>
          </p:nvSpPr>
          <p:spPr>
            <a:xfrm>
              <a:off x="503238" y="2548492"/>
              <a:ext cx="1005403" cy="338554"/>
            </a:xfrm>
            <a:prstGeom prst="rect">
              <a:avLst/>
            </a:prstGeom>
          </p:spPr>
          <p:txBody>
            <a:bodyPr wrap="none">
              <a:spAutoFit/>
            </a:bodyPr>
            <a:lstStyle/>
            <a:p>
              <a:pPr lvl="0" eaLnBrk="0" fontAlgn="base" hangingPunct="0">
                <a:spcBef>
                  <a:spcPct val="0"/>
                </a:spcBef>
                <a:spcAft>
                  <a:spcPct val="0"/>
                </a:spcAft>
                <a:defRPr/>
              </a:pP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503238" y="2905916"/>
              <a:ext cx="2191599" cy="769441"/>
            </a:xfrm>
            <a:prstGeom prst="rect">
              <a:avLst/>
            </a:prstGeom>
          </p:spPr>
          <p:txBody>
            <a:bodyPr wrap="square">
              <a:spAutoFit/>
            </a:bodyPr>
            <a:lstStyle/>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点击此处添加文字说明内容，可以通过复制您的文本内容，在此文本框粘贴并选择只保留文字</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4" name="42 Rectángulo"/>
          <p:cNvSpPr/>
          <p:nvPr/>
        </p:nvSpPr>
        <p:spPr>
          <a:xfrm>
            <a:off x="3393147" y="1478156"/>
            <a:ext cx="1976210" cy="787840"/>
          </a:xfrm>
          <a:prstGeom prst="rect">
            <a:avLst/>
          </a:prstGeom>
          <a:solidFill>
            <a:schemeClr val="accent2"/>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68571" tIns="34285" rIns="68571" bIns="34285" anchor="ctr"/>
          <a:lstStyle/>
          <a:p>
            <a:pPr lvl="0" algn="ctr" eaLnBrk="0" fontAlgn="base" hangingPunct="0">
              <a:spcBef>
                <a:spcPct val="0"/>
              </a:spcBef>
              <a:spcAft>
                <a:spcPct val="0"/>
              </a:spcAft>
              <a:defRPr/>
            </a:pPr>
            <a:r>
              <a:rPr lang="zh-CN" altLang="en-US" b="1" kern="0" dirty="0">
                <a:solidFill>
                  <a:schemeClr val="bg1"/>
                </a:solidFill>
                <a:latin typeface="微软雅黑" panose="020B0503020204020204" pitchFamily="34" charset="-122"/>
                <a:ea typeface="微软雅黑" panose="020B0503020204020204" pitchFamily="34" charset="-122"/>
              </a:rPr>
              <a:t>添加标题</a:t>
            </a:r>
            <a:endParaRPr lang="en-US" altLang="zh-CN" b="1" kern="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defRPr/>
            </a:pPr>
            <a:r>
              <a:rPr lang="zh-CN" altLang="en-US"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点击此处添加文字内容</a:t>
            </a:r>
            <a:endParaRPr lang="en-US" altLang="zh-CN"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5" name="组合 24"/>
          <p:cNvGrpSpPr/>
          <p:nvPr/>
        </p:nvGrpSpPr>
        <p:grpSpPr>
          <a:xfrm>
            <a:off x="3393149" y="2732491"/>
            <a:ext cx="1833514" cy="1126865"/>
            <a:chOff x="471218" y="2548491"/>
            <a:chExt cx="2191599" cy="1126866"/>
          </a:xfrm>
        </p:grpSpPr>
        <p:sp>
          <p:nvSpPr>
            <p:cNvPr id="26" name="矩形 25"/>
            <p:cNvSpPr/>
            <p:nvPr/>
          </p:nvSpPr>
          <p:spPr>
            <a:xfrm>
              <a:off x="471218" y="2548491"/>
              <a:ext cx="1005403" cy="338554"/>
            </a:xfrm>
            <a:prstGeom prst="rect">
              <a:avLst/>
            </a:prstGeom>
          </p:spPr>
          <p:txBody>
            <a:bodyPr wrap="none">
              <a:spAutoFit/>
            </a:bodyPr>
            <a:lstStyle/>
            <a:p>
              <a:pPr lvl="0" eaLnBrk="0" fontAlgn="base" hangingPunct="0">
                <a:spcBef>
                  <a:spcPct val="0"/>
                </a:spcBef>
                <a:spcAft>
                  <a:spcPct val="0"/>
                </a:spcAft>
                <a:defRPr/>
              </a:pP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471218" y="2905916"/>
              <a:ext cx="2191599" cy="769441"/>
            </a:xfrm>
            <a:prstGeom prst="rect">
              <a:avLst/>
            </a:prstGeom>
          </p:spPr>
          <p:txBody>
            <a:bodyPr wrap="square">
              <a:spAutoFit/>
            </a:bodyPr>
            <a:lstStyle/>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点击此处添加文字说明内容，可以通过复制您的文本内容，在此文本框粘贴并选择只保留文字</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8" name="51 Rectángulo"/>
          <p:cNvSpPr/>
          <p:nvPr/>
        </p:nvSpPr>
        <p:spPr>
          <a:xfrm>
            <a:off x="5906837" y="1478156"/>
            <a:ext cx="1977532" cy="787839"/>
          </a:xfrm>
          <a:prstGeom prst="rect">
            <a:avLst/>
          </a:prstGeom>
          <a:solidFill>
            <a:schemeClr val="accent3"/>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68571" tIns="34285" rIns="68571" bIns="34285" anchor="ctr"/>
          <a:lstStyle/>
          <a:p>
            <a:pPr lvl="0" algn="ctr" eaLnBrk="0" fontAlgn="base" hangingPunct="0">
              <a:spcBef>
                <a:spcPct val="0"/>
              </a:spcBef>
              <a:spcAft>
                <a:spcPct val="0"/>
              </a:spcAft>
              <a:defRPr/>
            </a:pPr>
            <a:r>
              <a:rPr lang="zh-CN" altLang="en-US" b="1" kern="0" dirty="0">
                <a:solidFill>
                  <a:schemeClr val="bg1"/>
                </a:solidFill>
                <a:latin typeface="微软雅黑" panose="020B0503020204020204" pitchFamily="34" charset="-122"/>
                <a:ea typeface="微软雅黑" panose="020B0503020204020204" pitchFamily="34" charset="-122"/>
              </a:rPr>
              <a:t>添加标题</a:t>
            </a:r>
            <a:endParaRPr lang="en-US" altLang="zh-CN" b="1" kern="0" dirty="0">
              <a:solidFill>
                <a:schemeClr val="bg1"/>
              </a:solidFill>
              <a:latin typeface="微软雅黑" panose="020B0503020204020204" pitchFamily="34" charset="-122"/>
              <a:ea typeface="微软雅黑" panose="020B0503020204020204" pitchFamily="34" charset="-122"/>
            </a:endParaRPr>
          </a:p>
          <a:p>
            <a:pPr algn="ctr" fontAlgn="base">
              <a:spcBef>
                <a:spcPct val="0"/>
              </a:spcBef>
              <a:spcAft>
                <a:spcPct val="0"/>
              </a:spcAft>
              <a:defRPr/>
            </a:pPr>
            <a:r>
              <a:rPr lang="zh-CN" altLang="en-US"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点击此处添加文字内容</a:t>
            </a:r>
            <a:endParaRPr lang="en-US" altLang="zh-CN" sz="11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5906839" y="2732491"/>
            <a:ext cx="1833514" cy="1126865"/>
            <a:chOff x="467746" y="2548491"/>
            <a:chExt cx="2191599" cy="1126866"/>
          </a:xfrm>
        </p:grpSpPr>
        <p:sp>
          <p:nvSpPr>
            <p:cNvPr id="30" name="矩形 29"/>
            <p:cNvSpPr/>
            <p:nvPr/>
          </p:nvSpPr>
          <p:spPr>
            <a:xfrm>
              <a:off x="467746" y="2548491"/>
              <a:ext cx="1005403" cy="338554"/>
            </a:xfrm>
            <a:prstGeom prst="rect">
              <a:avLst/>
            </a:prstGeom>
          </p:spPr>
          <p:txBody>
            <a:bodyPr wrap="none">
              <a:spAutoFit/>
            </a:bodyPr>
            <a:lstStyle/>
            <a:p>
              <a:pPr lvl="0" eaLnBrk="0" fontAlgn="base" hangingPunct="0">
                <a:spcBef>
                  <a:spcPct val="0"/>
                </a:spcBef>
                <a:spcAft>
                  <a:spcPct val="0"/>
                </a:spcAft>
                <a:defRPr/>
              </a:pP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467746" y="2905916"/>
              <a:ext cx="2191599" cy="769441"/>
            </a:xfrm>
            <a:prstGeom prst="rect">
              <a:avLst/>
            </a:prstGeom>
          </p:spPr>
          <p:txBody>
            <a:bodyPr wrap="square">
              <a:spAutoFit/>
            </a:bodyPr>
            <a:lstStyle/>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点击此处添加文字说明内容，可以通过复制您的文本内容，在此文本框粘贴并选择只保留文字</a:t>
              </a:r>
              <a:r>
                <a:rPr lang="zh-CN" altLang="en-US" sz="11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2" name="TextBox 31"/>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69420112"/>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randombar(horizontal)">
                                      <p:cBhvr>
                                        <p:cTn id="20" dur="500"/>
                                        <p:tgtEl>
                                          <p:spTgt spid="24"/>
                                        </p:tgtEl>
                                      </p:cBhvr>
                                    </p:animEffect>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par>
                          <p:cTn id="30" fill="hold">
                            <p:stCondLst>
                              <p:cond delay="3000"/>
                            </p:stCondLst>
                            <p:childTnLst>
                              <p:par>
                                <p:cTn id="31" presetID="14" presetClass="entr" presetSubtype="10"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randombar(horizontal)">
                                      <p:cBhvr>
                                        <p:cTn id="33" dur="500"/>
                                        <p:tgtEl>
                                          <p:spTgt spid="28"/>
                                        </p:tgtEl>
                                      </p:cBhvr>
                                    </p:animEffect>
                                  </p:childTnLst>
                                </p:cTn>
                              </p:par>
                            </p:childTnLst>
                          </p:cTn>
                        </p:par>
                        <p:par>
                          <p:cTn id="34" fill="hold">
                            <p:stCondLst>
                              <p:cond delay="3500"/>
                            </p:stCondLst>
                            <p:childTnLst>
                              <p:par>
                                <p:cTn id="35" presetID="2" presetClass="entr" presetSubtype="4"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4"/>
          <p:cNvSpPr txBox="1">
            <a:spLocks/>
          </p:cNvSpPr>
          <p:nvPr/>
        </p:nvSpPr>
        <p:spPr>
          <a:xfrm>
            <a:off x="611560" y="346774"/>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rPr>
              <a:t>目录</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Contents</a:t>
            </a:r>
            <a:endParaRPr lang="en-GB"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738572" y="843558"/>
            <a:ext cx="764985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Freeform 81"/>
          <p:cNvSpPr>
            <a:spLocks/>
          </p:cNvSpPr>
          <p:nvPr/>
        </p:nvSpPr>
        <p:spPr bwMode="auto">
          <a:xfrm>
            <a:off x="2278420" y="2290493"/>
            <a:ext cx="4787532" cy="1612929"/>
          </a:xfrm>
          <a:custGeom>
            <a:avLst/>
            <a:gdLst>
              <a:gd name="T0" fmla="*/ 0 w 5049"/>
              <a:gd name="T1" fmla="*/ 1263 h 1460"/>
              <a:gd name="T2" fmla="*/ 1159 w 5049"/>
              <a:gd name="T3" fmla="*/ 48 h 1460"/>
              <a:gd name="T4" fmla="*/ 2611 w 5049"/>
              <a:gd name="T5" fmla="*/ 1263 h 1460"/>
              <a:gd name="T6" fmla="*/ 2611 w 5049"/>
              <a:gd name="T7" fmla="*/ 1227 h 1460"/>
              <a:gd name="T8" fmla="*/ 3888 w 5049"/>
              <a:gd name="T9" fmla="*/ 15 h 1460"/>
              <a:gd name="T10" fmla="*/ 5049 w 5049"/>
              <a:gd name="T11" fmla="*/ 1138 h 1460"/>
              <a:gd name="connsiteX0" fmla="*/ 0 w 8249"/>
              <a:gd name="connsiteY0" fmla="*/ 8690 h 9612"/>
              <a:gd name="connsiteX1" fmla="*/ 2296 w 8249"/>
              <a:gd name="connsiteY1" fmla="*/ 368 h 9612"/>
              <a:gd name="connsiteX2" fmla="*/ 5171 w 8249"/>
              <a:gd name="connsiteY2" fmla="*/ 8690 h 9612"/>
              <a:gd name="connsiteX3" fmla="*/ 5171 w 8249"/>
              <a:gd name="connsiteY3" fmla="*/ 8443 h 9612"/>
              <a:gd name="connsiteX4" fmla="*/ 7701 w 8249"/>
              <a:gd name="connsiteY4" fmla="*/ 142 h 9612"/>
              <a:gd name="connsiteX5" fmla="*/ 8249 w 8249"/>
              <a:gd name="connsiteY5" fmla="*/ 1174 h 9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49" h="9612">
                <a:moveTo>
                  <a:pt x="0" y="8690"/>
                </a:moveTo>
                <a:cubicBezTo>
                  <a:pt x="380" y="7313"/>
                  <a:pt x="1434" y="368"/>
                  <a:pt x="2296" y="368"/>
                </a:cubicBezTo>
                <a:cubicBezTo>
                  <a:pt x="3157" y="368"/>
                  <a:pt x="4692" y="7340"/>
                  <a:pt x="5171" y="8690"/>
                </a:cubicBezTo>
                <a:cubicBezTo>
                  <a:pt x="5651" y="10039"/>
                  <a:pt x="4749" y="9868"/>
                  <a:pt x="5171" y="8443"/>
                </a:cubicBezTo>
                <a:cubicBezTo>
                  <a:pt x="5593" y="7018"/>
                  <a:pt x="6896" y="244"/>
                  <a:pt x="7701" y="142"/>
                </a:cubicBezTo>
                <a:cubicBezTo>
                  <a:pt x="8505" y="39"/>
                  <a:pt x="7770" y="-429"/>
                  <a:pt x="8249" y="1174"/>
                </a:cubicBezTo>
              </a:path>
            </a:pathLst>
          </a:custGeom>
          <a:noFill/>
          <a:ln w="50800">
            <a:solidFill>
              <a:schemeClr val="tx1">
                <a:lumMod val="75000"/>
                <a:lumOff val="2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523706" y="2432659"/>
            <a:ext cx="1355247" cy="494850"/>
            <a:chOff x="899592" y="2185916"/>
            <a:chExt cx="1355247" cy="494850"/>
          </a:xfrm>
        </p:grpSpPr>
        <p:sp>
          <p:nvSpPr>
            <p:cNvPr id="34" name="Text Box 16"/>
            <p:cNvSpPr txBox="1">
              <a:spLocks noChangeArrowheads="1"/>
            </p:cNvSpPr>
            <p:nvPr/>
          </p:nvSpPr>
          <p:spPr bwMode="auto">
            <a:xfrm>
              <a:off x="899592" y="2185916"/>
              <a:ext cx="13552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Box 17"/>
            <p:cNvSpPr txBox="1">
              <a:spLocks noChangeArrowheads="1"/>
            </p:cNvSpPr>
            <p:nvPr/>
          </p:nvSpPr>
          <p:spPr bwMode="auto">
            <a:xfrm>
              <a:off x="1082881" y="2473017"/>
              <a:ext cx="988668"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Work content</a:t>
              </a:r>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141686" y="3203865"/>
            <a:ext cx="1112593" cy="492551"/>
            <a:chOff x="2517572" y="2957122"/>
            <a:chExt cx="1112593" cy="492551"/>
          </a:xfrm>
        </p:grpSpPr>
        <p:sp>
          <p:nvSpPr>
            <p:cNvPr id="36" name="Text Box 38"/>
            <p:cNvSpPr txBox="1">
              <a:spLocks noChangeArrowheads="1"/>
            </p:cNvSpPr>
            <p:nvPr/>
          </p:nvSpPr>
          <p:spPr bwMode="auto">
            <a:xfrm>
              <a:off x="2535333" y="2957122"/>
              <a:ext cx="10770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Box 39"/>
            <p:cNvSpPr txBox="1">
              <a:spLocks noChangeArrowheads="1"/>
            </p:cNvSpPr>
            <p:nvPr/>
          </p:nvSpPr>
          <p:spPr bwMode="auto">
            <a:xfrm>
              <a:off x="2517572" y="3241924"/>
              <a:ext cx="1112593"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Work content</a:t>
              </a:r>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601537" y="2317724"/>
            <a:ext cx="1251795" cy="475311"/>
            <a:chOff x="3977423" y="2070981"/>
            <a:chExt cx="1251795" cy="475311"/>
          </a:xfrm>
        </p:grpSpPr>
        <p:sp>
          <p:nvSpPr>
            <p:cNvPr id="38" name="Text Box 40"/>
            <p:cNvSpPr txBox="1">
              <a:spLocks noChangeArrowheads="1"/>
            </p:cNvSpPr>
            <p:nvPr/>
          </p:nvSpPr>
          <p:spPr bwMode="auto">
            <a:xfrm>
              <a:off x="3977423" y="2070981"/>
              <a:ext cx="12517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Box 41"/>
            <p:cNvSpPr txBox="1">
              <a:spLocks noChangeArrowheads="1"/>
            </p:cNvSpPr>
            <p:nvPr/>
          </p:nvSpPr>
          <p:spPr bwMode="auto">
            <a:xfrm>
              <a:off x="4082028" y="2338543"/>
              <a:ext cx="1042586"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gn="ct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Work content</a:t>
              </a:r>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6204226" y="3393506"/>
            <a:ext cx="1198917" cy="493701"/>
            <a:chOff x="5580112" y="3146763"/>
            <a:chExt cx="1198917" cy="493701"/>
          </a:xfrm>
        </p:grpSpPr>
        <p:sp>
          <p:nvSpPr>
            <p:cNvPr id="40" name="Text Box 42"/>
            <p:cNvSpPr txBox="1">
              <a:spLocks noChangeArrowheads="1"/>
            </p:cNvSpPr>
            <p:nvPr/>
          </p:nvSpPr>
          <p:spPr bwMode="auto">
            <a:xfrm>
              <a:off x="5641034" y="3146763"/>
              <a:ext cx="10770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Box 43"/>
            <p:cNvSpPr txBox="1">
              <a:spLocks noChangeArrowheads="1"/>
            </p:cNvSpPr>
            <p:nvPr/>
          </p:nvSpPr>
          <p:spPr bwMode="auto">
            <a:xfrm>
              <a:off x="5580112" y="3432715"/>
              <a:ext cx="1198917"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spAutoFit/>
            </a:bodyPr>
            <a:lstStyle/>
            <a:p>
              <a:pPr algn="ctr"/>
              <a:r>
                <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rPr>
                <a:t>Work content</a:t>
              </a:r>
              <a:endPar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125857" y="1882389"/>
            <a:ext cx="1036261" cy="1036518"/>
            <a:chOff x="2501743" y="1635646"/>
            <a:chExt cx="1036261" cy="1036518"/>
          </a:xfrm>
        </p:grpSpPr>
        <p:sp>
          <p:nvSpPr>
            <p:cNvPr id="29" name="Oval 53"/>
            <p:cNvSpPr>
              <a:spLocks noChangeArrowheads="1"/>
            </p:cNvSpPr>
            <p:nvPr/>
          </p:nvSpPr>
          <p:spPr bwMode="auto">
            <a:xfrm>
              <a:off x="2501743" y="1635646"/>
              <a:ext cx="1036261" cy="1036518"/>
            </a:xfrm>
            <a:prstGeom prst="ellipse">
              <a:avLst/>
            </a:prstGeom>
            <a:solidFill>
              <a:schemeClr val="accent2"/>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44" name="Text Box 59"/>
            <p:cNvSpPr txBox="1">
              <a:spLocks noChangeArrowheads="1"/>
            </p:cNvSpPr>
            <p:nvPr/>
          </p:nvSpPr>
          <p:spPr bwMode="auto">
            <a:xfrm>
              <a:off x="2639226" y="1835816"/>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3800" b="1" dirty="0">
                  <a:solidFill>
                    <a:schemeClr val="bg1"/>
                  </a:solidFill>
                  <a:latin typeface="微软雅黑" panose="020B0503020204020204" pitchFamily="34" charset="-122"/>
                  <a:ea typeface="微软雅黑" panose="020B0503020204020204" pitchFamily="34" charset="-122"/>
                </a:rPr>
                <a:t>02</a:t>
              </a:r>
            </a:p>
          </p:txBody>
        </p:sp>
      </p:grpSp>
      <p:grpSp>
        <p:nvGrpSpPr>
          <p:cNvPr id="8" name="组合 7"/>
          <p:cNvGrpSpPr/>
          <p:nvPr/>
        </p:nvGrpSpPr>
        <p:grpSpPr>
          <a:xfrm>
            <a:off x="4846890" y="3130603"/>
            <a:ext cx="1036261" cy="1036518"/>
            <a:chOff x="4170801" y="2938997"/>
            <a:chExt cx="1036261" cy="1036518"/>
          </a:xfrm>
        </p:grpSpPr>
        <p:sp>
          <p:nvSpPr>
            <p:cNvPr id="30" name="Oval 53"/>
            <p:cNvSpPr>
              <a:spLocks noChangeArrowheads="1"/>
            </p:cNvSpPr>
            <p:nvPr/>
          </p:nvSpPr>
          <p:spPr bwMode="auto">
            <a:xfrm>
              <a:off x="4170801" y="2938997"/>
              <a:ext cx="1036261" cy="1036518"/>
            </a:xfrm>
            <a:prstGeom prst="ellipse">
              <a:avLst/>
            </a:prstGeom>
            <a:solidFill>
              <a:schemeClr val="accent3"/>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45" name="Text Box 60"/>
            <p:cNvSpPr txBox="1">
              <a:spLocks noChangeArrowheads="1"/>
            </p:cNvSpPr>
            <p:nvPr/>
          </p:nvSpPr>
          <p:spPr bwMode="auto">
            <a:xfrm>
              <a:off x="4292373" y="3105837"/>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3800" b="1" dirty="0">
                  <a:solidFill>
                    <a:schemeClr val="bg1"/>
                  </a:solidFill>
                  <a:latin typeface="微软雅黑" panose="020B0503020204020204" pitchFamily="34" charset="-122"/>
                  <a:ea typeface="微软雅黑" panose="020B0503020204020204" pitchFamily="34" charset="-122"/>
                </a:rPr>
                <a:t>03</a:t>
              </a:r>
            </a:p>
          </p:txBody>
        </p:sp>
      </p:grpSp>
      <p:grpSp>
        <p:nvGrpSpPr>
          <p:cNvPr id="9" name="组合 8"/>
          <p:cNvGrpSpPr/>
          <p:nvPr/>
        </p:nvGrpSpPr>
        <p:grpSpPr>
          <a:xfrm>
            <a:off x="6413570" y="1627455"/>
            <a:ext cx="1036261" cy="1036518"/>
            <a:chOff x="5578926" y="1635646"/>
            <a:chExt cx="1036261" cy="1036518"/>
          </a:xfrm>
        </p:grpSpPr>
        <p:sp>
          <p:nvSpPr>
            <p:cNvPr id="31" name="Oval 53"/>
            <p:cNvSpPr>
              <a:spLocks noChangeArrowheads="1"/>
            </p:cNvSpPr>
            <p:nvPr/>
          </p:nvSpPr>
          <p:spPr bwMode="auto">
            <a:xfrm>
              <a:off x="5578926" y="1635646"/>
              <a:ext cx="1036261" cy="1036518"/>
            </a:xfrm>
            <a:prstGeom prst="ellipse">
              <a:avLst/>
            </a:prstGeom>
            <a:solidFill>
              <a:schemeClr val="accent4"/>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46" name="Text Box 61"/>
            <p:cNvSpPr txBox="1">
              <a:spLocks noChangeArrowheads="1"/>
            </p:cNvSpPr>
            <p:nvPr/>
          </p:nvSpPr>
          <p:spPr bwMode="auto">
            <a:xfrm>
              <a:off x="5721148" y="1835816"/>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3800" b="1" dirty="0">
                  <a:solidFill>
                    <a:schemeClr val="bg1"/>
                  </a:solidFill>
                  <a:latin typeface="微软雅黑" panose="020B0503020204020204" pitchFamily="34" charset="-122"/>
                  <a:ea typeface="微软雅黑" panose="020B0503020204020204" pitchFamily="34" charset="-122"/>
                </a:rPr>
                <a:t>04</a:t>
              </a:r>
            </a:p>
          </p:txBody>
        </p:sp>
      </p:grpSp>
      <p:grpSp>
        <p:nvGrpSpPr>
          <p:cNvPr id="5" name="组合 4"/>
          <p:cNvGrpSpPr/>
          <p:nvPr/>
        </p:nvGrpSpPr>
        <p:grpSpPr>
          <a:xfrm>
            <a:off x="1666005" y="3134020"/>
            <a:ext cx="1036261" cy="1036518"/>
            <a:chOff x="1041891" y="2887277"/>
            <a:chExt cx="1036261" cy="1036518"/>
          </a:xfrm>
        </p:grpSpPr>
        <p:sp>
          <p:nvSpPr>
            <p:cNvPr id="33"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48" name="Text Box 58"/>
            <p:cNvSpPr txBox="1">
              <a:spLocks noChangeArrowheads="1"/>
            </p:cNvSpPr>
            <p:nvPr/>
          </p:nvSpPr>
          <p:spPr bwMode="auto">
            <a:xfrm>
              <a:off x="1177282" y="3105837"/>
              <a:ext cx="782803" cy="63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3800" b="1" dirty="0">
                  <a:solidFill>
                    <a:schemeClr val="bg1"/>
                  </a:solidFill>
                  <a:latin typeface="微软雅黑" panose="020B0503020204020204" pitchFamily="34" charset="-122"/>
                  <a:ea typeface="微软雅黑" panose="020B0503020204020204" pitchFamily="34" charset="-122"/>
                </a:rPr>
                <a:t>01</a:t>
              </a:r>
            </a:p>
          </p:txBody>
        </p:sp>
      </p:grpSp>
    </p:spTree>
    <p:extLst>
      <p:ext uri="{BB962C8B-B14F-4D97-AF65-F5344CB8AC3E}">
        <p14:creationId xmlns:p14="http://schemas.microsoft.com/office/powerpoint/2010/main" val="332489040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dissolve">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2500"/>
                                        <p:tgtEl>
                                          <p:spTgt spid="28"/>
                                        </p:tgtEl>
                                      </p:cBhvr>
                                    </p:animEffect>
                                  </p:childTnLst>
                                </p:cTn>
                              </p:par>
                              <p:par>
                                <p:cTn id="16" presetID="53"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nodeType="withEffect">
                                  <p:stCondLst>
                                    <p:cond delay="50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nodeType="withEffect">
                                  <p:stCondLst>
                                    <p:cond delay="100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par>
                                <p:cTn id="31" presetID="53" presetClass="entr" presetSubtype="16" fill="hold" nodeType="withEffect">
                                  <p:stCondLst>
                                    <p:cond delay="150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par>
                          <p:cTn id="36" fill="hold">
                            <p:stCondLst>
                              <p:cond delay="3500"/>
                            </p:stCondLst>
                            <p:childTnLst>
                              <p:par>
                                <p:cTn id="37" presetID="42"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30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60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9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020618" y="1526273"/>
            <a:ext cx="1675446" cy="2629653"/>
            <a:chOff x="778084" y="1038958"/>
            <a:chExt cx="1850186" cy="2900945"/>
          </a:xfrm>
        </p:grpSpPr>
        <p:sp>
          <p:nvSpPr>
            <p:cNvPr id="33" name="圆角矩形 32"/>
            <p:cNvSpPr/>
            <p:nvPr/>
          </p:nvSpPr>
          <p:spPr>
            <a:xfrm>
              <a:off x="887052" y="1038958"/>
              <a:ext cx="1632254" cy="1502650"/>
            </a:xfrm>
            <a:prstGeom prst="roundRect">
              <a:avLst>
                <a:gd name="adj" fmla="val 9350"/>
              </a:avLst>
            </a:prstGeom>
            <a:solidFill>
              <a:schemeClr val="accent2"/>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34" name="任意多边形 33"/>
            <p:cNvSpPr/>
            <p:nvPr/>
          </p:nvSpPr>
          <p:spPr>
            <a:xfrm>
              <a:off x="778084" y="1947913"/>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2"/>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35" name="椭圆 34"/>
            <p:cNvSpPr/>
            <p:nvPr/>
          </p:nvSpPr>
          <p:spPr>
            <a:xfrm>
              <a:off x="1403141" y="1647875"/>
              <a:ext cx="600075" cy="60007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36" name="文本框 11"/>
            <p:cNvSpPr txBox="1"/>
            <p:nvPr/>
          </p:nvSpPr>
          <p:spPr>
            <a:xfrm>
              <a:off x="1304926" y="1222952"/>
              <a:ext cx="839367"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itchFamily="34" charset="0"/>
                  <a:ea typeface="张海山锐谐体2.0-授权联系：Samtype@QQ.com" panose="02000000000000000000" pitchFamily="2" charset="-122"/>
                </a:rPr>
                <a:t>01</a:t>
              </a:r>
              <a:endParaRPr lang="zh-HK" altLang="en-US" sz="3300" dirty="0">
                <a:solidFill>
                  <a:schemeClr val="bg1"/>
                </a:solidFill>
                <a:latin typeface="Impact" pitchFamily="34" charset="0"/>
                <a:ea typeface="张海山锐谐体2.0-授权联系：Samtype@QQ.com" panose="02000000000000000000" pitchFamily="2" charset="-122"/>
              </a:endParaRPr>
            </a:p>
          </p:txBody>
        </p:sp>
        <p:sp>
          <p:nvSpPr>
            <p:cNvPr id="37" name="文本框 64"/>
            <p:cNvSpPr txBox="1"/>
            <p:nvPr/>
          </p:nvSpPr>
          <p:spPr>
            <a:xfrm>
              <a:off x="1148007" y="2434566"/>
              <a:ext cx="1110344" cy="346249"/>
            </a:xfrm>
            <a:prstGeom prst="rect">
              <a:avLst/>
            </a:prstGeom>
            <a:noFill/>
          </p:spPr>
          <p:txBody>
            <a:bodyPr wrap="square" lIns="68580" tIns="34290" rIns="68580" bIns="34290" rtlCol="0">
              <a:spAutoFit/>
            </a:bodyPr>
            <a:lstStyle/>
            <a:p>
              <a:pPr algn="ctr"/>
              <a:r>
                <a:rPr lang="zh-CN" altLang="en-US" sz="1600" b="1" dirty="0" smtClean="0">
                  <a:solidFill>
                    <a:schemeClr val="tx1">
                      <a:lumMod val="75000"/>
                      <a:lumOff val="25000"/>
                    </a:schemeClr>
                  </a:solidFill>
                  <a:latin typeface="微软雅黑" pitchFamily="34" charset="-122"/>
                  <a:ea typeface="微软雅黑" pitchFamily="34" charset="-122"/>
                </a:rPr>
                <a:t>添加标题</a:t>
              </a:r>
              <a:endParaRPr lang="zh-HK" altLang="en-US" sz="1600" b="1" dirty="0">
                <a:solidFill>
                  <a:schemeClr val="tx1">
                    <a:lumMod val="75000"/>
                    <a:lumOff val="25000"/>
                  </a:schemeClr>
                </a:solidFill>
                <a:latin typeface="微软雅黑" pitchFamily="34" charset="-122"/>
                <a:ea typeface="微软雅黑" pitchFamily="34" charset="-122"/>
              </a:endParaRPr>
            </a:p>
          </p:txBody>
        </p:sp>
        <p:sp>
          <p:nvSpPr>
            <p:cNvPr id="38" name="文本框 65"/>
            <p:cNvSpPr txBox="1"/>
            <p:nvPr/>
          </p:nvSpPr>
          <p:spPr>
            <a:xfrm>
              <a:off x="1139623" y="2788385"/>
              <a:ext cx="1127111" cy="827587"/>
            </a:xfrm>
            <a:prstGeom prst="rect">
              <a:avLst/>
            </a:prstGeom>
            <a:noFill/>
          </p:spPr>
          <p:txBody>
            <a:bodyPr wrap="square" lIns="68580" tIns="34290" rIns="68580" bIns="34290" rtlCol="0">
              <a:spAutoFit/>
            </a:bodyPr>
            <a:lstStyle/>
            <a:p>
              <a:pPr algn="ctr"/>
              <a:r>
                <a:rPr lang="zh-CN" altLang="en-US" sz="1100" dirty="0">
                  <a:solidFill>
                    <a:schemeClr val="tx1">
                      <a:lumMod val="85000"/>
                      <a:lumOff val="15000"/>
                    </a:schemeClr>
                  </a:solidFill>
                  <a:latin typeface="微软雅黑" pitchFamily="34" charset="-122"/>
                  <a:ea typeface="微软雅黑" pitchFamily="34" charset="-122"/>
                </a:rPr>
                <a:t>完成模高和</a:t>
              </a:r>
              <a:endParaRPr lang="en-US" altLang="zh-CN" sz="1100" dirty="0">
                <a:solidFill>
                  <a:schemeClr val="tx1">
                    <a:lumMod val="85000"/>
                    <a:lumOff val="15000"/>
                  </a:schemeClr>
                </a:solidFill>
                <a:latin typeface="微软雅黑" pitchFamily="34" charset="-122"/>
                <a:ea typeface="微软雅黑" pitchFamily="34" charset="-122"/>
              </a:endParaRPr>
            </a:p>
            <a:p>
              <a:pPr algn="ctr"/>
              <a:r>
                <a:rPr lang="zh-CN" altLang="en-US" sz="1100" dirty="0">
                  <a:solidFill>
                    <a:schemeClr val="tx1">
                      <a:lumMod val="85000"/>
                      <a:lumOff val="15000"/>
                    </a:schemeClr>
                  </a:solidFill>
                  <a:latin typeface="微软雅黑" pitchFamily="34" charset="-122"/>
                  <a:ea typeface="微软雅黑" pitchFamily="34" charset="-122"/>
                </a:rPr>
                <a:t>图高的作业</a:t>
              </a:r>
              <a:endParaRPr lang="en-US" altLang="zh-CN" sz="1100" dirty="0">
                <a:solidFill>
                  <a:schemeClr val="tx1">
                    <a:lumMod val="85000"/>
                    <a:lumOff val="15000"/>
                  </a:schemeClr>
                </a:solidFill>
                <a:latin typeface="微软雅黑" pitchFamily="34" charset="-122"/>
                <a:ea typeface="微软雅黑" pitchFamily="34" charset="-122"/>
              </a:endParaRPr>
            </a:p>
            <a:p>
              <a:pPr algn="ctr"/>
              <a:r>
                <a:rPr lang="zh-CN" altLang="en-US" sz="1100" dirty="0">
                  <a:solidFill>
                    <a:schemeClr val="tx1">
                      <a:lumMod val="85000"/>
                      <a:lumOff val="15000"/>
                    </a:schemeClr>
                  </a:solidFill>
                  <a:latin typeface="微软雅黑" pitchFamily="34" charset="-122"/>
                  <a:ea typeface="微软雅黑" pitchFamily="34" charset="-122"/>
                </a:rPr>
                <a:t>争取尽快做</a:t>
              </a:r>
              <a:endParaRPr lang="en-US" altLang="zh-CN" sz="1100" dirty="0">
                <a:solidFill>
                  <a:schemeClr val="tx1">
                    <a:lumMod val="85000"/>
                    <a:lumOff val="15000"/>
                  </a:schemeClr>
                </a:solidFill>
                <a:latin typeface="微软雅黑" pitchFamily="34" charset="-122"/>
                <a:ea typeface="微软雅黑" pitchFamily="34" charset="-122"/>
              </a:endParaRPr>
            </a:p>
            <a:p>
              <a:pPr algn="ctr"/>
              <a:r>
                <a:rPr lang="zh-CN" altLang="en-US" sz="1100" dirty="0">
                  <a:solidFill>
                    <a:schemeClr val="tx1">
                      <a:lumMod val="85000"/>
                      <a:lumOff val="15000"/>
                    </a:schemeClr>
                  </a:solidFill>
                  <a:latin typeface="微软雅黑" pitchFamily="34" charset="-122"/>
                  <a:ea typeface="微软雅黑" pitchFamily="34" charset="-122"/>
                </a:rPr>
                <a:t>好不能再拖</a:t>
              </a:r>
              <a:endParaRPr lang="zh-HK" altLang="en-US" sz="1100" dirty="0">
                <a:solidFill>
                  <a:schemeClr val="tx1">
                    <a:lumMod val="85000"/>
                    <a:lumOff val="15000"/>
                  </a:schemeClr>
                </a:solidFill>
                <a:latin typeface="微软雅黑" pitchFamily="34" charset="-122"/>
                <a:ea typeface="微软雅黑" pitchFamily="34" charset="-122"/>
              </a:endParaRPr>
            </a:p>
          </p:txBody>
        </p:sp>
      </p:grpSp>
      <p:grpSp>
        <p:nvGrpSpPr>
          <p:cNvPr id="39" name="组合 38"/>
          <p:cNvGrpSpPr/>
          <p:nvPr/>
        </p:nvGrpSpPr>
        <p:grpSpPr>
          <a:xfrm>
            <a:off x="2824547" y="1526273"/>
            <a:ext cx="1675446" cy="2629653"/>
            <a:chOff x="2690633" y="1038958"/>
            <a:chExt cx="1850186" cy="2900945"/>
          </a:xfrm>
        </p:grpSpPr>
        <p:sp>
          <p:nvSpPr>
            <p:cNvPr id="40" name="圆角矩形 39"/>
            <p:cNvSpPr/>
            <p:nvPr/>
          </p:nvSpPr>
          <p:spPr>
            <a:xfrm>
              <a:off x="2799601" y="1038958"/>
              <a:ext cx="1632254" cy="1502651"/>
            </a:xfrm>
            <a:prstGeom prst="roundRect">
              <a:avLst>
                <a:gd name="adj" fmla="val 9350"/>
              </a:avLst>
            </a:prstGeom>
            <a:solidFill>
              <a:schemeClr val="accent1"/>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41" name="任意多边形 40"/>
            <p:cNvSpPr/>
            <p:nvPr/>
          </p:nvSpPr>
          <p:spPr>
            <a:xfrm>
              <a:off x="2690633"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1"/>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42" name="椭圆 41"/>
            <p:cNvSpPr/>
            <p:nvPr/>
          </p:nvSpPr>
          <p:spPr>
            <a:xfrm>
              <a:off x="3315689" y="1647875"/>
              <a:ext cx="600075" cy="600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43" name="文本框 48"/>
            <p:cNvSpPr txBox="1"/>
            <p:nvPr/>
          </p:nvSpPr>
          <p:spPr>
            <a:xfrm>
              <a:off x="3185327" y="1222952"/>
              <a:ext cx="894944"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itchFamily="34" charset="0"/>
                  <a:ea typeface="张海山锐谐体2.0-授权联系：Samtype@QQ.com" panose="02000000000000000000" pitchFamily="2" charset="-122"/>
                </a:rPr>
                <a:t>02</a:t>
              </a:r>
              <a:endParaRPr lang="zh-HK" altLang="en-US" sz="3300" dirty="0">
                <a:solidFill>
                  <a:schemeClr val="bg1"/>
                </a:solidFill>
                <a:latin typeface="Impact" pitchFamily="34" charset="0"/>
                <a:ea typeface="张海山锐谐体2.0-授权联系：Samtype@QQ.com" panose="02000000000000000000" pitchFamily="2" charset="-122"/>
              </a:endParaRPr>
            </a:p>
          </p:txBody>
        </p:sp>
        <p:sp>
          <p:nvSpPr>
            <p:cNvPr id="44" name="文本框 66"/>
            <p:cNvSpPr txBox="1"/>
            <p:nvPr/>
          </p:nvSpPr>
          <p:spPr>
            <a:xfrm>
              <a:off x="3060555" y="2434566"/>
              <a:ext cx="1110344" cy="346249"/>
            </a:xfrm>
            <a:prstGeom prst="rect">
              <a:avLst/>
            </a:prstGeom>
            <a:noFill/>
          </p:spPr>
          <p:txBody>
            <a:bodyPr wrap="square" lIns="68580" tIns="34290" rIns="68580" bIns="34290" rtlCol="0">
              <a:spAutoFit/>
            </a:bodyPr>
            <a:lstStyle/>
            <a:p>
              <a:pPr algn="ctr"/>
              <a:r>
                <a:rPr lang="zh-CN" altLang="en-US" sz="1600" b="1" dirty="0" smtClean="0">
                  <a:solidFill>
                    <a:schemeClr val="tx1">
                      <a:lumMod val="75000"/>
                      <a:lumOff val="25000"/>
                    </a:schemeClr>
                  </a:solidFill>
                  <a:latin typeface="微软雅黑" pitchFamily="34" charset="-122"/>
                  <a:ea typeface="微软雅黑" pitchFamily="34" charset="-122"/>
                </a:rPr>
                <a:t>添加标题</a:t>
              </a:r>
              <a:endParaRPr lang="zh-HK" altLang="en-US" sz="1600" b="1" dirty="0">
                <a:solidFill>
                  <a:schemeClr val="tx1">
                    <a:lumMod val="75000"/>
                    <a:lumOff val="25000"/>
                  </a:schemeClr>
                </a:solidFill>
                <a:latin typeface="微软雅黑" pitchFamily="34" charset="-122"/>
                <a:ea typeface="微软雅黑" pitchFamily="34" charset="-122"/>
              </a:endParaRPr>
            </a:p>
          </p:txBody>
        </p:sp>
        <p:sp>
          <p:nvSpPr>
            <p:cNvPr id="45" name="文本框 67"/>
            <p:cNvSpPr txBox="1"/>
            <p:nvPr/>
          </p:nvSpPr>
          <p:spPr>
            <a:xfrm>
              <a:off x="2955048" y="2788385"/>
              <a:ext cx="1321356" cy="827587"/>
            </a:xfrm>
            <a:prstGeom prst="rect">
              <a:avLst/>
            </a:prstGeom>
            <a:noFill/>
          </p:spPr>
          <p:txBody>
            <a:bodyPr wrap="square" lIns="68580" tIns="34290" rIns="68580" bIns="34290" rtlCol="0">
              <a:spAutoFit/>
            </a:bodyPr>
            <a:lstStyle/>
            <a:p>
              <a:pPr algn="ctr"/>
              <a:r>
                <a:rPr lang="zh-CN" altLang="en-US" sz="1100" dirty="0">
                  <a:solidFill>
                    <a:schemeClr val="tx1">
                      <a:lumMod val="85000"/>
                      <a:lumOff val="15000"/>
                    </a:schemeClr>
                  </a:solidFill>
                  <a:latin typeface="微软雅黑" pitchFamily="34" charset="-122"/>
                  <a:ea typeface="微软雅黑" pitchFamily="34" charset="-122"/>
                </a:rPr>
                <a:t>辅助软件可以</a:t>
              </a:r>
              <a:endParaRPr lang="en-US" altLang="zh-CN" sz="1100" dirty="0">
                <a:solidFill>
                  <a:schemeClr val="tx1">
                    <a:lumMod val="85000"/>
                    <a:lumOff val="15000"/>
                  </a:schemeClr>
                </a:solidFill>
                <a:latin typeface="微软雅黑" pitchFamily="34" charset="-122"/>
                <a:ea typeface="微软雅黑" pitchFamily="34" charset="-122"/>
              </a:endParaRPr>
            </a:p>
            <a:p>
              <a:pPr algn="ctr"/>
              <a:r>
                <a:rPr lang="zh-CN" altLang="en-US" sz="1100" dirty="0">
                  <a:solidFill>
                    <a:schemeClr val="tx1">
                      <a:lumMod val="85000"/>
                      <a:lumOff val="15000"/>
                    </a:schemeClr>
                  </a:solidFill>
                  <a:latin typeface="微软雅黑" pitchFamily="34" charset="-122"/>
                  <a:ea typeface="微软雅黑" pitchFamily="34" charset="-122"/>
                </a:rPr>
                <a:t>为幻灯片提供</a:t>
              </a:r>
              <a:endParaRPr lang="en-US" altLang="zh-CN" sz="1100" dirty="0">
                <a:solidFill>
                  <a:schemeClr val="tx1">
                    <a:lumMod val="85000"/>
                    <a:lumOff val="15000"/>
                  </a:schemeClr>
                </a:solidFill>
                <a:latin typeface="微软雅黑" pitchFamily="34" charset="-122"/>
                <a:ea typeface="微软雅黑" pitchFamily="34" charset="-122"/>
              </a:endParaRPr>
            </a:p>
            <a:p>
              <a:pPr algn="ctr"/>
              <a:r>
                <a:rPr lang="zh-CN" altLang="en-US" sz="1100" dirty="0">
                  <a:solidFill>
                    <a:schemeClr val="tx1">
                      <a:lumMod val="85000"/>
                      <a:lumOff val="15000"/>
                    </a:schemeClr>
                  </a:solidFill>
                  <a:latin typeface="微软雅黑" pitchFamily="34" charset="-122"/>
                  <a:ea typeface="微软雅黑" pitchFamily="34" charset="-122"/>
                </a:rPr>
                <a:t>很好的辅助等</a:t>
              </a:r>
              <a:endParaRPr lang="en-US" altLang="zh-CN" sz="1100" dirty="0">
                <a:solidFill>
                  <a:schemeClr val="tx1">
                    <a:lumMod val="85000"/>
                    <a:lumOff val="15000"/>
                  </a:schemeClr>
                </a:solidFill>
                <a:latin typeface="微软雅黑" pitchFamily="34" charset="-122"/>
                <a:ea typeface="微软雅黑" pitchFamily="34" charset="-122"/>
              </a:endParaRPr>
            </a:p>
            <a:p>
              <a:pPr algn="ctr"/>
              <a:r>
                <a:rPr lang="zh-CN" altLang="en-US" sz="1100" dirty="0">
                  <a:solidFill>
                    <a:schemeClr val="tx1">
                      <a:lumMod val="85000"/>
                      <a:lumOff val="15000"/>
                    </a:schemeClr>
                  </a:solidFill>
                  <a:latin typeface="微软雅黑" pitchFamily="34" charset="-122"/>
                  <a:ea typeface="微软雅黑" pitchFamily="34" charset="-122"/>
                </a:rPr>
                <a:t>有必要去学习</a:t>
              </a:r>
              <a:endParaRPr lang="en-US" altLang="zh-CN" sz="1100" dirty="0">
                <a:solidFill>
                  <a:schemeClr val="tx1">
                    <a:lumMod val="85000"/>
                    <a:lumOff val="15000"/>
                  </a:schemeClr>
                </a:solidFill>
                <a:latin typeface="微软雅黑" pitchFamily="34" charset="-122"/>
                <a:ea typeface="微软雅黑" pitchFamily="34" charset="-122"/>
              </a:endParaRPr>
            </a:p>
          </p:txBody>
        </p:sp>
      </p:grpSp>
      <p:grpSp>
        <p:nvGrpSpPr>
          <p:cNvPr id="46" name="组合 45"/>
          <p:cNvGrpSpPr/>
          <p:nvPr/>
        </p:nvGrpSpPr>
        <p:grpSpPr>
          <a:xfrm>
            <a:off x="4621018" y="1526273"/>
            <a:ext cx="1675446" cy="2629653"/>
            <a:chOff x="4603182" y="1038958"/>
            <a:chExt cx="1850186" cy="2900945"/>
          </a:xfrm>
        </p:grpSpPr>
        <p:sp>
          <p:nvSpPr>
            <p:cNvPr id="47" name="圆角矩形 46"/>
            <p:cNvSpPr/>
            <p:nvPr/>
          </p:nvSpPr>
          <p:spPr>
            <a:xfrm>
              <a:off x="4712149" y="1038958"/>
              <a:ext cx="1632254" cy="1502651"/>
            </a:xfrm>
            <a:prstGeom prst="roundRect">
              <a:avLst>
                <a:gd name="adj" fmla="val 9350"/>
              </a:avLst>
            </a:prstGeom>
            <a:solidFill>
              <a:schemeClr val="accent3"/>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48" name="任意多边形 47"/>
            <p:cNvSpPr/>
            <p:nvPr/>
          </p:nvSpPr>
          <p:spPr>
            <a:xfrm>
              <a:off x="460318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3"/>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49" name="椭圆 48"/>
            <p:cNvSpPr/>
            <p:nvPr/>
          </p:nvSpPr>
          <p:spPr>
            <a:xfrm>
              <a:off x="5228238" y="1647875"/>
              <a:ext cx="600075" cy="6000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50" name="文本框 54"/>
            <p:cNvSpPr txBox="1"/>
            <p:nvPr/>
          </p:nvSpPr>
          <p:spPr>
            <a:xfrm>
              <a:off x="5044295" y="1222952"/>
              <a:ext cx="978584"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itchFamily="34" charset="0"/>
                  <a:ea typeface="张海山锐谐体2.0-授权联系：Samtype@QQ.com" panose="02000000000000000000" pitchFamily="2" charset="-122"/>
                </a:rPr>
                <a:t>03</a:t>
              </a:r>
              <a:endParaRPr lang="zh-HK" altLang="en-US" sz="3300" dirty="0">
                <a:solidFill>
                  <a:schemeClr val="bg1"/>
                </a:solidFill>
                <a:latin typeface="Impact" pitchFamily="34" charset="0"/>
                <a:ea typeface="张海山锐谐体2.0-授权联系：Samtype@QQ.com" panose="02000000000000000000" pitchFamily="2" charset="-122"/>
              </a:endParaRPr>
            </a:p>
          </p:txBody>
        </p:sp>
        <p:sp>
          <p:nvSpPr>
            <p:cNvPr id="51" name="文本框 68"/>
            <p:cNvSpPr txBox="1"/>
            <p:nvPr/>
          </p:nvSpPr>
          <p:spPr>
            <a:xfrm>
              <a:off x="4973104" y="2434566"/>
              <a:ext cx="1110344" cy="346249"/>
            </a:xfrm>
            <a:prstGeom prst="rect">
              <a:avLst/>
            </a:prstGeom>
            <a:noFill/>
          </p:spPr>
          <p:txBody>
            <a:bodyPr wrap="square" lIns="68580" tIns="34290" rIns="68580" bIns="34290" rtlCol="0">
              <a:spAutoFit/>
            </a:bodyPr>
            <a:lstStyle/>
            <a:p>
              <a:pPr algn="ctr"/>
              <a:r>
                <a:rPr lang="zh-CN" altLang="en-US" sz="1600" b="1" dirty="0">
                  <a:solidFill>
                    <a:schemeClr val="tx1">
                      <a:lumMod val="75000"/>
                      <a:lumOff val="25000"/>
                    </a:schemeClr>
                  </a:solidFill>
                  <a:latin typeface="微软雅黑" pitchFamily="34" charset="-122"/>
                  <a:ea typeface="微软雅黑" pitchFamily="34" charset="-122"/>
                </a:rPr>
                <a:t>添加标题</a:t>
              </a:r>
              <a:endParaRPr lang="zh-HK" altLang="en-US" sz="1600" b="1" dirty="0">
                <a:solidFill>
                  <a:schemeClr val="tx1">
                    <a:lumMod val="75000"/>
                    <a:lumOff val="25000"/>
                  </a:schemeClr>
                </a:solidFill>
                <a:latin typeface="微软雅黑" pitchFamily="34" charset="-122"/>
                <a:ea typeface="微软雅黑" pitchFamily="34" charset="-122"/>
              </a:endParaRPr>
            </a:p>
          </p:txBody>
        </p:sp>
        <p:sp>
          <p:nvSpPr>
            <p:cNvPr id="52" name="文本框 69"/>
            <p:cNvSpPr txBox="1"/>
            <p:nvPr/>
          </p:nvSpPr>
          <p:spPr>
            <a:xfrm>
              <a:off x="4833160" y="2788385"/>
              <a:ext cx="1390229" cy="641613"/>
            </a:xfrm>
            <a:prstGeom prst="rect">
              <a:avLst/>
            </a:prstGeom>
            <a:noFill/>
          </p:spPr>
          <p:txBody>
            <a:bodyPr wrap="square" lIns="68580" tIns="34290" rIns="68580" bIns="34290" rtlCol="0">
              <a:spAutoFit/>
            </a:bodyPr>
            <a:lstStyle/>
            <a:p>
              <a:pPr algn="ctr"/>
              <a:r>
                <a:rPr lang="zh-CN" altLang="en-US" sz="1100" dirty="0">
                  <a:solidFill>
                    <a:schemeClr val="tx1">
                      <a:lumMod val="85000"/>
                      <a:lumOff val="15000"/>
                    </a:schemeClr>
                  </a:solidFill>
                  <a:latin typeface="微软雅黑" pitchFamily="34" charset="-122"/>
                  <a:ea typeface="微软雅黑" pitchFamily="34" charset="-122"/>
                </a:rPr>
                <a:t>形成思路风格</a:t>
              </a:r>
              <a:endParaRPr lang="en-US" altLang="zh-CN" sz="1100" dirty="0">
                <a:solidFill>
                  <a:schemeClr val="tx1">
                    <a:lumMod val="85000"/>
                    <a:lumOff val="15000"/>
                  </a:schemeClr>
                </a:solidFill>
                <a:latin typeface="微软雅黑" pitchFamily="34" charset="-122"/>
                <a:ea typeface="微软雅黑" pitchFamily="34" charset="-122"/>
              </a:endParaRPr>
            </a:p>
            <a:p>
              <a:pPr algn="ctr"/>
              <a:r>
                <a:rPr lang="zh-CN" altLang="en-US" sz="1100" dirty="0">
                  <a:solidFill>
                    <a:schemeClr val="tx1">
                      <a:lumMod val="85000"/>
                      <a:lumOff val="15000"/>
                    </a:schemeClr>
                  </a:solidFill>
                  <a:latin typeface="微软雅黑" pitchFamily="34" charset="-122"/>
                  <a:ea typeface="微软雅黑" pitchFamily="34" charset="-122"/>
                </a:rPr>
                <a:t>仔细考量细节 </a:t>
              </a:r>
              <a:endParaRPr lang="en-US" altLang="zh-CN" sz="1100" dirty="0">
                <a:solidFill>
                  <a:schemeClr val="tx1">
                    <a:lumMod val="85000"/>
                    <a:lumOff val="15000"/>
                  </a:schemeClr>
                </a:solidFill>
                <a:latin typeface="微软雅黑" pitchFamily="34" charset="-122"/>
                <a:ea typeface="微软雅黑" pitchFamily="34" charset="-122"/>
              </a:endParaRPr>
            </a:p>
            <a:p>
              <a:pPr algn="ctr"/>
              <a:r>
                <a:rPr lang="zh-CN" altLang="en-US" sz="1100" dirty="0">
                  <a:solidFill>
                    <a:schemeClr val="tx1">
                      <a:lumMod val="85000"/>
                      <a:lumOff val="15000"/>
                    </a:schemeClr>
                  </a:solidFill>
                  <a:latin typeface="微软雅黑" pitchFamily="34" charset="-122"/>
                  <a:ea typeface="微软雅黑" pitchFamily="34" charset="-122"/>
                </a:rPr>
                <a:t>把每一步做好</a:t>
              </a:r>
              <a:endParaRPr lang="en-US" altLang="zh-CN" sz="1100" dirty="0">
                <a:solidFill>
                  <a:schemeClr val="tx1">
                    <a:lumMod val="85000"/>
                    <a:lumOff val="15000"/>
                  </a:schemeClr>
                </a:solidFill>
                <a:latin typeface="微软雅黑" pitchFamily="34" charset="-122"/>
                <a:ea typeface="微软雅黑" pitchFamily="34" charset="-122"/>
              </a:endParaRPr>
            </a:p>
          </p:txBody>
        </p:sp>
      </p:grpSp>
      <p:grpSp>
        <p:nvGrpSpPr>
          <p:cNvPr id="53" name="组合 52"/>
          <p:cNvGrpSpPr/>
          <p:nvPr/>
        </p:nvGrpSpPr>
        <p:grpSpPr>
          <a:xfrm>
            <a:off x="6424946" y="1526273"/>
            <a:ext cx="1675446" cy="2629653"/>
            <a:chOff x="6515731" y="1038958"/>
            <a:chExt cx="1850186" cy="2900945"/>
          </a:xfrm>
        </p:grpSpPr>
        <p:sp>
          <p:nvSpPr>
            <p:cNvPr id="54" name="圆角矩形 53"/>
            <p:cNvSpPr/>
            <p:nvPr/>
          </p:nvSpPr>
          <p:spPr>
            <a:xfrm>
              <a:off x="6624698" y="1038958"/>
              <a:ext cx="1632254" cy="1502651"/>
            </a:xfrm>
            <a:prstGeom prst="roundRect">
              <a:avLst>
                <a:gd name="adj" fmla="val 9350"/>
              </a:avLst>
            </a:prstGeom>
            <a:solidFill>
              <a:schemeClr val="accent4"/>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55" name="任意多边形 54"/>
            <p:cNvSpPr/>
            <p:nvPr/>
          </p:nvSpPr>
          <p:spPr>
            <a:xfrm>
              <a:off x="6515731"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4"/>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56" name="椭圆 55"/>
            <p:cNvSpPr/>
            <p:nvPr/>
          </p:nvSpPr>
          <p:spPr>
            <a:xfrm>
              <a:off x="7140787" y="1647875"/>
              <a:ext cx="600075" cy="600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57" name="文本框 60"/>
            <p:cNvSpPr txBox="1"/>
            <p:nvPr/>
          </p:nvSpPr>
          <p:spPr>
            <a:xfrm>
              <a:off x="6988992" y="1222952"/>
              <a:ext cx="876274"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itchFamily="34" charset="0"/>
                  <a:ea typeface="张海山锐谐体2.0-授权联系：Samtype@QQ.com" panose="02000000000000000000" pitchFamily="2" charset="-122"/>
                </a:rPr>
                <a:t>04</a:t>
              </a:r>
              <a:endParaRPr lang="zh-HK" altLang="en-US" sz="3300" dirty="0">
                <a:solidFill>
                  <a:schemeClr val="bg1"/>
                </a:solidFill>
                <a:latin typeface="Impact" pitchFamily="34" charset="0"/>
                <a:ea typeface="张海山锐谐体2.0-授权联系：Samtype@QQ.com" panose="02000000000000000000" pitchFamily="2" charset="-122"/>
              </a:endParaRPr>
            </a:p>
          </p:txBody>
        </p:sp>
        <p:sp>
          <p:nvSpPr>
            <p:cNvPr id="58" name="文本框 70"/>
            <p:cNvSpPr txBox="1"/>
            <p:nvPr/>
          </p:nvSpPr>
          <p:spPr>
            <a:xfrm>
              <a:off x="6885653" y="2434566"/>
              <a:ext cx="1110344" cy="346249"/>
            </a:xfrm>
            <a:prstGeom prst="rect">
              <a:avLst/>
            </a:prstGeom>
            <a:noFill/>
          </p:spPr>
          <p:txBody>
            <a:bodyPr wrap="square" lIns="68580" tIns="34290" rIns="68580" bIns="34290" rtlCol="0">
              <a:spAutoFit/>
            </a:bodyPr>
            <a:lstStyle/>
            <a:p>
              <a:pPr algn="ctr"/>
              <a:r>
                <a:rPr lang="zh-CN" altLang="en-US" sz="1600" b="1" dirty="0" smtClean="0">
                  <a:solidFill>
                    <a:schemeClr val="tx1">
                      <a:lumMod val="75000"/>
                      <a:lumOff val="25000"/>
                    </a:schemeClr>
                  </a:solidFill>
                  <a:latin typeface="微软雅黑" pitchFamily="34" charset="-122"/>
                  <a:ea typeface="微软雅黑" pitchFamily="34" charset="-122"/>
                </a:rPr>
                <a:t>添加标题</a:t>
              </a:r>
              <a:endParaRPr lang="zh-HK" altLang="en-US" sz="1600" b="1" dirty="0">
                <a:solidFill>
                  <a:schemeClr val="tx1">
                    <a:lumMod val="75000"/>
                    <a:lumOff val="25000"/>
                  </a:schemeClr>
                </a:solidFill>
                <a:latin typeface="微软雅黑" pitchFamily="34" charset="-122"/>
                <a:ea typeface="微软雅黑" pitchFamily="34" charset="-122"/>
              </a:endParaRPr>
            </a:p>
          </p:txBody>
        </p:sp>
        <p:sp>
          <p:nvSpPr>
            <p:cNvPr id="59" name="文本框 71"/>
            <p:cNvSpPr txBox="1"/>
            <p:nvPr/>
          </p:nvSpPr>
          <p:spPr>
            <a:xfrm>
              <a:off x="6770752" y="2788385"/>
              <a:ext cx="1340145" cy="827587"/>
            </a:xfrm>
            <a:prstGeom prst="rect">
              <a:avLst/>
            </a:prstGeom>
            <a:noFill/>
          </p:spPr>
          <p:txBody>
            <a:bodyPr wrap="square" lIns="68580" tIns="34290" rIns="68580" bIns="34290" rtlCol="0">
              <a:spAutoFit/>
            </a:bodyPr>
            <a:lstStyle/>
            <a:p>
              <a:pPr algn="ctr"/>
              <a:r>
                <a:rPr lang="zh-CN" altLang="en-US" sz="1100" dirty="0">
                  <a:solidFill>
                    <a:schemeClr val="tx1">
                      <a:lumMod val="85000"/>
                      <a:lumOff val="15000"/>
                    </a:schemeClr>
                  </a:solidFill>
                  <a:latin typeface="微软雅黑" pitchFamily="34" charset="-122"/>
                  <a:ea typeface="微软雅黑" pitchFamily="34" charset="-122"/>
                </a:rPr>
                <a:t>这是并列关系</a:t>
              </a:r>
              <a:endParaRPr lang="en-US" altLang="zh-CN" sz="1100" dirty="0">
                <a:solidFill>
                  <a:schemeClr val="tx1">
                    <a:lumMod val="85000"/>
                    <a:lumOff val="15000"/>
                  </a:schemeClr>
                </a:solidFill>
                <a:latin typeface="微软雅黑" pitchFamily="34" charset="-122"/>
                <a:ea typeface="微软雅黑" pitchFamily="34" charset="-122"/>
              </a:endParaRPr>
            </a:p>
            <a:p>
              <a:pPr algn="ctr"/>
              <a:r>
                <a:rPr lang="zh-CN" altLang="en-US" sz="1100" dirty="0">
                  <a:solidFill>
                    <a:schemeClr val="tx1">
                      <a:lumMod val="85000"/>
                      <a:lumOff val="15000"/>
                    </a:schemeClr>
                  </a:solidFill>
                  <a:latin typeface="微软雅黑" pitchFamily="34" charset="-122"/>
                  <a:ea typeface="微软雅黑" pitchFamily="34" charset="-122"/>
                </a:rPr>
                <a:t>的表达方式之</a:t>
              </a:r>
              <a:endParaRPr lang="en-US" altLang="zh-CN" sz="1100" dirty="0">
                <a:solidFill>
                  <a:schemeClr val="tx1">
                    <a:lumMod val="85000"/>
                    <a:lumOff val="15000"/>
                  </a:schemeClr>
                </a:solidFill>
                <a:latin typeface="微软雅黑" pitchFamily="34" charset="-122"/>
                <a:ea typeface="微软雅黑" pitchFamily="34" charset="-122"/>
              </a:endParaRPr>
            </a:p>
            <a:p>
              <a:pPr algn="ctr"/>
              <a:r>
                <a:rPr lang="zh-CN" altLang="en-US" sz="1100" dirty="0">
                  <a:solidFill>
                    <a:schemeClr val="tx1">
                      <a:lumMod val="85000"/>
                      <a:lumOff val="15000"/>
                    </a:schemeClr>
                  </a:solidFill>
                  <a:latin typeface="微软雅黑" pitchFamily="34" charset="-122"/>
                  <a:ea typeface="微软雅黑" pitchFamily="34" charset="-122"/>
                </a:rPr>
                <a:t>你可以输入其</a:t>
              </a:r>
              <a:endParaRPr lang="en-US" altLang="zh-CN" sz="1100" dirty="0">
                <a:solidFill>
                  <a:schemeClr val="tx1">
                    <a:lumMod val="85000"/>
                    <a:lumOff val="15000"/>
                  </a:schemeClr>
                </a:solidFill>
                <a:latin typeface="微软雅黑" pitchFamily="34" charset="-122"/>
                <a:ea typeface="微软雅黑" pitchFamily="34" charset="-122"/>
              </a:endParaRPr>
            </a:p>
            <a:p>
              <a:pPr algn="ctr"/>
              <a:r>
                <a:rPr lang="zh-CN" altLang="en-US" sz="1100" dirty="0">
                  <a:solidFill>
                    <a:schemeClr val="tx1">
                      <a:lumMod val="85000"/>
                      <a:lumOff val="15000"/>
                    </a:schemeClr>
                  </a:solidFill>
                  <a:latin typeface="微软雅黑" pitchFamily="34" charset="-122"/>
                  <a:ea typeface="微软雅黑" pitchFamily="34" charset="-122"/>
                </a:rPr>
                <a:t>他的内容代替</a:t>
              </a:r>
              <a:endParaRPr lang="zh-HK" altLang="en-US" sz="1100" dirty="0">
                <a:solidFill>
                  <a:schemeClr val="tx1">
                    <a:lumMod val="85000"/>
                    <a:lumOff val="15000"/>
                  </a:schemeClr>
                </a:solidFill>
                <a:latin typeface="微软雅黑" pitchFamily="34" charset="-122"/>
                <a:ea typeface="微软雅黑" pitchFamily="34" charset="-122"/>
              </a:endParaRPr>
            </a:p>
          </p:txBody>
        </p:sp>
      </p:grpSp>
      <p:sp>
        <p:nvSpPr>
          <p:cNvPr id="60" name="TextBox 59"/>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3760932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fill="hold"/>
                                        <p:tgtEl>
                                          <p:spTgt spid="39"/>
                                        </p:tgtEl>
                                        <p:attrNameLst>
                                          <p:attrName>ppt_x</p:attrName>
                                        </p:attrNameLst>
                                      </p:cBhvr>
                                      <p:tavLst>
                                        <p:tav tm="0">
                                          <p:val>
                                            <p:strVal val="#ppt_x"/>
                                          </p:val>
                                        </p:tav>
                                        <p:tav tm="100000">
                                          <p:val>
                                            <p:strVal val="#ppt_x"/>
                                          </p:val>
                                        </p:tav>
                                      </p:tavLst>
                                    </p:anim>
                                    <p:anim calcmode="lin" valueType="num">
                                      <p:cBhvr additive="base">
                                        <p:cTn id="13" dur="500" fill="hold"/>
                                        <p:tgtEl>
                                          <p:spTgt spid="3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additive="base">
                                        <p:cTn id="22" dur="500" fill="hold"/>
                                        <p:tgtEl>
                                          <p:spTgt spid="53"/>
                                        </p:tgtEl>
                                        <p:attrNameLst>
                                          <p:attrName>ppt_x</p:attrName>
                                        </p:attrNameLst>
                                      </p:cBhvr>
                                      <p:tavLst>
                                        <p:tav tm="0">
                                          <p:val>
                                            <p:strVal val="#ppt_x"/>
                                          </p:val>
                                        </p:tav>
                                        <p:tav tm="100000">
                                          <p:val>
                                            <p:strVal val="#ppt_x"/>
                                          </p:val>
                                        </p:tav>
                                      </p:tavLst>
                                    </p:anim>
                                    <p:anim calcmode="lin" valueType="num">
                                      <p:cBhvr additive="base">
                                        <p:cTn id="23"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p:cNvSpPr>
            <a:spLocks/>
          </p:cNvSpPr>
          <p:nvPr/>
        </p:nvSpPr>
        <p:spPr bwMode="auto">
          <a:xfrm>
            <a:off x="755576" y="1424023"/>
            <a:ext cx="2349218" cy="2803911"/>
          </a:xfrm>
          <a:custGeom>
            <a:avLst/>
            <a:gdLst>
              <a:gd name="T0" fmla="*/ 2932 w 5863"/>
              <a:gd name="T1" fmla="*/ 0 h 6999"/>
              <a:gd name="T2" fmla="*/ 5863 w 5863"/>
              <a:gd name="T3" fmla="*/ 2932 h 6999"/>
              <a:gd name="T4" fmla="*/ 5450 w 5863"/>
              <a:gd name="T5" fmla="*/ 4434 h 6999"/>
              <a:gd name="T6" fmla="*/ 2932 w 5863"/>
              <a:gd name="T7" fmla="*/ 6999 h 6999"/>
              <a:gd name="T8" fmla="*/ 414 w 5863"/>
              <a:gd name="T9" fmla="*/ 4434 h 6999"/>
              <a:gd name="T10" fmla="*/ 0 w 5863"/>
              <a:gd name="T11" fmla="*/ 2932 h 6999"/>
              <a:gd name="T12" fmla="*/ 2932 w 5863"/>
              <a:gd name="T13" fmla="*/ 0 h 6999"/>
            </a:gdLst>
            <a:ahLst/>
            <a:cxnLst>
              <a:cxn ang="0">
                <a:pos x="T0" y="T1"/>
              </a:cxn>
              <a:cxn ang="0">
                <a:pos x="T2" y="T3"/>
              </a:cxn>
              <a:cxn ang="0">
                <a:pos x="T4" y="T5"/>
              </a:cxn>
              <a:cxn ang="0">
                <a:pos x="T6" y="T7"/>
              </a:cxn>
              <a:cxn ang="0">
                <a:pos x="T8" y="T9"/>
              </a:cxn>
              <a:cxn ang="0">
                <a:pos x="T10" y="T11"/>
              </a:cxn>
              <a:cxn ang="0">
                <a:pos x="T12" y="T13"/>
              </a:cxn>
            </a:cxnLst>
            <a:rect l="0" t="0" r="r" b="b"/>
            <a:pathLst>
              <a:path w="5863" h="6999">
                <a:moveTo>
                  <a:pt x="2932" y="0"/>
                </a:moveTo>
                <a:cubicBezTo>
                  <a:pt x="4550" y="0"/>
                  <a:pt x="5863" y="1313"/>
                  <a:pt x="5863" y="2932"/>
                </a:cubicBezTo>
                <a:cubicBezTo>
                  <a:pt x="5863" y="3480"/>
                  <a:pt x="5712" y="3994"/>
                  <a:pt x="5450" y="4434"/>
                </a:cubicBezTo>
                <a:cubicBezTo>
                  <a:pt x="5201" y="4840"/>
                  <a:pt x="3807" y="6359"/>
                  <a:pt x="2932" y="6999"/>
                </a:cubicBezTo>
                <a:cubicBezTo>
                  <a:pt x="2056" y="6359"/>
                  <a:pt x="663" y="4840"/>
                  <a:pt x="414" y="4434"/>
                </a:cubicBezTo>
                <a:cubicBezTo>
                  <a:pt x="151" y="3994"/>
                  <a:pt x="0" y="3480"/>
                  <a:pt x="0" y="2932"/>
                </a:cubicBezTo>
                <a:cubicBezTo>
                  <a:pt x="0" y="1313"/>
                  <a:pt x="1313" y="0"/>
                  <a:pt x="2932" y="0"/>
                </a:cubicBezTo>
                <a:close/>
              </a:path>
            </a:pathLst>
          </a:custGeom>
          <a:solidFill>
            <a:schemeClr val="accent1"/>
          </a:solidFill>
          <a:ln w="63500">
            <a:solidFill>
              <a:schemeClr val="bg1"/>
            </a:solidFill>
          </a:ln>
          <a:effectLst>
            <a:outerShdw blurRad="190500" dist="38100" dir="8100000" algn="tr" rotWithShape="0">
              <a:prstClr val="black">
                <a:alpha val="40000"/>
              </a:prstClr>
            </a:outerShdw>
          </a:effectLst>
        </p:spPr>
        <p:txBody>
          <a:bodyPr vert="horz" wrap="square" lIns="68562" tIns="34281" rIns="68562" bIns="34281"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 name="Freeform 6"/>
          <p:cNvSpPr>
            <a:spLocks/>
          </p:cNvSpPr>
          <p:nvPr/>
        </p:nvSpPr>
        <p:spPr bwMode="auto">
          <a:xfrm>
            <a:off x="2831223" y="2474869"/>
            <a:ext cx="1494106" cy="1783291"/>
          </a:xfrm>
          <a:custGeom>
            <a:avLst/>
            <a:gdLst>
              <a:gd name="T0" fmla="*/ 2932 w 5863"/>
              <a:gd name="T1" fmla="*/ 0 h 6999"/>
              <a:gd name="T2" fmla="*/ 5863 w 5863"/>
              <a:gd name="T3" fmla="*/ 2932 h 6999"/>
              <a:gd name="T4" fmla="*/ 5450 w 5863"/>
              <a:gd name="T5" fmla="*/ 4434 h 6999"/>
              <a:gd name="T6" fmla="*/ 2932 w 5863"/>
              <a:gd name="T7" fmla="*/ 6999 h 6999"/>
              <a:gd name="T8" fmla="*/ 414 w 5863"/>
              <a:gd name="T9" fmla="*/ 4434 h 6999"/>
              <a:gd name="T10" fmla="*/ 0 w 5863"/>
              <a:gd name="T11" fmla="*/ 2932 h 6999"/>
              <a:gd name="T12" fmla="*/ 2932 w 5863"/>
              <a:gd name="T13" fmla="*/ 0 h 6999"/>
            </a:gdLst>
            <a:ahLst/>
            <a:cxnLst>
              <a:cxn ang="0">
                <a:pos x="T0" y="T1"/>
              </a:cxn>
              <a:cxn ang="0">
                <a:pos x="T2" y="T3"/>
              </a:cxn>
              <a:cxn ang="0">
                <a:pos x="T4" y="T5"/>
              </a:cxn>
              <a:cxn ang="0">
                <a:pos x="T6" y="T7"/>
              </a:cxn>
              <a:cxn ang="0">
                <a:pos x="T8" y="T9"/>
              </a:cxn>
              <a:cxn ang="0">
                <a:pos x="T10" y="T11"/>
              </a:cxn>
              <a:cxn ang="0">
                <a:pos x="T12" y="T13"/>
              </a:cxn>
            </a:cxnLst>
            <a:rect l="0" t="0" r="r" b="b"/>
            <a:pathLst>
              <a:path w="5863" h="6999">
                <a:moveTo>
                  <a:pt x="2932" y="0"/>
                </a:moveTo>
                <a:cubicBezTo>
                  <a:pt x="4550" y="0"/>
                  <a:pt x="5863" y="1313"/>
                  <a:pt x="5863" y="2932"/>
                </a:cubicBezTo>
                <a:cubicBezTo>
                  <a:pt x="5863" y="3480"/>
                  <a:pt x="5712" y="3994"/>
                  <a:pt x="5450" y="4434"/>
                </a:cubicBezTo>
                <a:cubicBezTo>
                  <a:pt x="5201" y="4840"/>
                  <a:pt x="3807" y="6359"/>
                  <a:pt x="2932" y="6999"/>
                </a:cubicBezTo>
                <a:cubicBezTo>
                  <a:pt x="2056" y="6359"/>
                  <a:pt x="663" y="4840"/>
                  <a:pt x="414" y="4434"/>
                </a:cubicBezTo>
                <a:cubicBezTo>
                  <a:pt x="151" y="3994"/>
                  <a:pt x="0" y="3480"/>
                  <a:pt x="0" y="2932"/>
                </a:cubicBezTo>
                <a:cubicBezTo>
                  <a:pt x="0" y="1313"/>
                  <a:pt x="1313" y="0"/>
                  <a:pt x="2932" y="0"/>
                </a:cubicBezTo>
                <a:close/>
              </a:path>
            </a:pathLst>
          </a:custGeom>
          <a:solidFill>
            <a:schemeClr val="accent2"/>
          </a:solidFill>
          <a:ln w="63500">
            <a:solidFill>
              <a:schemeClr val="bg1"/>
            </a:solidFill>
          </a:ln>
          <a:effectLst>
            <a:outerShdw blurRad="152400" dist="38100" dir="8100000" algn="tr" rotWithShape="0">
              <a:prstClr val="black">
                <a:alpha val="40000"/>
              </a:prstClr>
            </a:outerShdw>
          </a:effectLst>
        </p:spPr>
        <p:txBody>
          <a:bodyPr vert="horz" wrap="square" lIns="68562" tIns="34281" rIns="68562" bIns="34281"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 name="椭圆 4"/>
          <p:cNvSpPr/>
          <p:nvPr/>
        </p:nvSpPr>
        <p:spPr bwMode="auto">
          <a:xfrm>
            <a:off x="2435171" y="1419622"/>
            <a:ext cx="701804" cy="702078"/>
          </a:xfrm>
          <a:prstGeom prst="ellipse">
            <a:avLst/>
          </a:prstGeom>
          <a:solidFill>
            <a:schemeClr val="accent3"/>
          </a:solidFill>
          <a:ln w="50800" cap="flat" cmpd="sng" algn="ctr">
            <a:solidFill>
              <a:schemeClr val="bg1"/>
            </a:solidFill>
            <a:prstDash val="solid"/>
            <a:round/>
            <a:headEnd type="none" w="med" len="med"/>
            <a:tailEnd type="none" w="med" len="med"/>
          </a:ln>
          <a:effectLst>
            <a:outerShdw blurRad="127000" dist="38100" dir="8100000" algn="tr" rotWithShape="0">
              <a:prstClr val="black">
                <a:alpha val="40000"/>
              </a:prstClr>
            </a:outerShdw>
          </a:effectLst>
          <a:extLst/>
        </p:spPr>
        <p:txBody>
          <a:bodyPr vert="horz" wrap="square" lIns="68562" tIns="34281" rIns="68562" bIns="34281" numCol="1" rtlCol="0" anchor="t" anchorCtr="0" compatLnSpc="1">
            <a:prstTxWarp prst="textNoShape">
              <a:avLst/>
            </a:prstTxWarp>
          </a:bodyPr>
          <a:lstStyle/>
          <a:p>
            <a:pPr defTabSz="685617"/>
            <a:endParaRPr lang="zh-CN" altLang="en-US" sz="1300">
              <a:latin typeface="微软雅黑" panose="020B0503020204020204" pitchFamily="34" charset="-122"/>
              <a:ea typeface="微软雅黑" panose="020B0503020204020204" pitchFamily="34" charset="-122"/>
            </a:endParaRPr>
          </a:p>
        </p:txBody>
      </p:sp>
      <p:sp>
        <p:nvSpPr>
          <p:cNvPr id="6" name="椭圆 5"/>
          <p:cNvSpPr/>
          <p:nvPr/>
        </p:nvSpPr>
        <p:spPr bwMode="auto">
          <a:xfrm>
            <a:off x="4031927" y="2637864"/>
            <a:ext cx="586805" cy="587034"/>
          </a:xfrm>
          <a:prstGeom prst="ellipse">
            <a:avLst/>
          </a:prstGeom>
          <a:solidFill>
            <a:schemeClr val="accent4"/>
          </a:solidFill>
          <a:ln w="50800" cap="flat" cmpd="sng" algn="ctr">
            <a:solidFill>
              <a:schemeClr val="bg1"/>
            </a:solidFill>
            <a:prstDash val="solid"/>
            <a:round/>
            <a:headEnd type="none" w="med" len="med"/>
            <a:tailEnd type="none" w="med" len="med"/>
          </a:ln>
          <a:effectLst>
            <a:outerShdw blurRad="127000" dist="38100" dir="8100000" algn="tr" rotWithShape="0">
              <a:prstClr val="black">
                <a:alpha val="40000"/>
              </a:prstClr>
            </a:outerShdw>
          </a:effectLst>
          <a:extLst/>
        </p:spPr>
        <p:txBody>
          <a:bodyPr vert="horz" wrap="square" lIns="68562" tIns="34281" rIns="68562" bIns="34281" numCol="1" rtlCol="0" anchor="t" anchorCtr="0" compatLnSpc="1">
            <a:prstTxWarp prst="textNoShape">
              <a:avLst/>
            </a:prstTxWarp>
          </a:bodyPr>
          <a:lstStyle/>
          <a:p>
            <a:pPr defTabSz="685617"/>
            <a:endParaRPr lang="zh-CN" altLang="en-US" sz="1300">
              <a:latin typeface="微软雅黑" panose="020B0503020204020204" pitchFamily="34" charset="-122"/>
              <a:ea typeface="微软雅黑" panose="020B0503020204020204" pitchFamily="34" charset="-122"/>
            </a:endParaRPr>
          </a:p>
        </p:txBody>
      </p:sp>
      <p:sp>
        <p:nvSpPr>
          <p:cNvPr id="7" name="TextBox 6"/>
          <p:cNvSpPr txBox="1"/>
          <p:nvPr/>
        </p:nvSpPr>
        <p:spPr>
          <a:xfrm>
            <a:off x="2461823" y="1574788"/>
            <a:ext cx="667454" cy="377008"/>
          </a:xfrm>
          <a:prstGeom prst="rect">
            <a:avLst/>
          </a:prstGeom>
          <a:noFill/>
        </p:spPr>
        <p:txBody>
          <a:bodyPr wrap="none" lIns="68562" tIns="34281" rIns="68562" bIns="34281" rtlCol="0">
            <a:spAutoFit/>
          </a:bodyPr>
          <a:lstStyle/>
          <a:p>
            <a:pPr algn="ctr"/>
            <a:r>
              <a:rPr lang="en-US" altLang="zh-CN" sz="2000" dirty="0">
                <a:solidFill>
                  <a:srgbClr val="F8F8F8"/>
                </a:solidFill>
                <a:latin typeface="微软雅黑" panose="020B0503020204020204" pitchFamily="34" charset="-122"/>
                <a:ea typeface="微软雅黑" panose="020B0503020204020204" pitchFamily="34" charset="-122"/>
              </a:rPr>
              <a:t>75%</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031056" y="2758266"/>
            <a:ext cx="612952" cy="346230"/>
          </a:xfrm>
          <a:prstGeom prst="rect">
            <a:avLst/>
          </a:prstGeom>
          <a:noFill/>
        </p:spPr>
        <p:txBody>
          <a:bodyPr wrap="none" lIns="68562" tIns="34281" rIns="68562" bIns="34281" rtlCol="0">
            <a:spAutoFit/>
          </a:bodyPr>
          <a:lstStyle/>
          <a:p>
            <a:r>
              <a:rPr lang="en-US" altLang="zh-CN" dirty="0">
                <a:solidFill>
                  <a:srgbClr val="F8F8F8"/>
                </a:solidFill>
                <a:latin typeface="微软雅黑" panose="020B0503020204020204" pitchFamily="34" charset="-122"/>
                <a:ea typeface="微软雅黑" panose="020B0503020204020204" pitchFamily="34" charset="-122"/>
              </a:rPr>
              <a:t>34%</a:t>
            </a:r>
            <a:endParaRPr lang="zh-CN" altLang="en-US" dirty="0">
              <a:solidFill>
                <a:srgbClr val="F8F8F8"/>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619786" y="1851670"/>
            <a:ext cx="753758" cy="438581"/>
          </a:xfrm>
          <a:prstGeom prst="rect">
            <a:avLst/>
          </a:prstGeom>
          <a:noFill/>
        </p:spPr>
        <p:txBody>
          <a:bodyPr wrap="none" lIns="68562" tIns="34281" rIns="68562" bIns="34281" rtlCol="0">
            <a:spAutoFit/>
          </a:bodyPr>
          <a:lstStyle/>
          <a:p>
            <a:r>
              <a:rPr lang="zh-CN" altLang="en-US" sz="2400" dirty="0">
                <a:solidFill>
                  <a:srgbClr val="F8F8F8"/>
                </a:solidFill>
                <a:latin typeface="微软雅黑" panose="020B0503020204020204" pitchFamily="34" charset="-122"/>
                <a:ea typeface="微软雅黑" panose="020B0503020204020204" pitchFamily="34" charset="-122"/>
              </a:rPr>
              <a:t>目标</a:t>
            </a:r>
          </a:p>
        </p:txBody>
      </p:sp>
      <p:sp>
        <p:nvSpPr>
          <p:cNvPr id="11" name="TextBox 10"/>
          <p:cNvSpPr txBox="1"/>
          <p:nvPr/>
        </p:nvSpPr>
        <p:spPr>
          <a:xfrm>
            <a:off x="940954" y="2419983"/>
            <a:ext cx="1957943" cy="992561"/>
          </a:xfrm>
          <a:prstGeom prst="rect">
            <a:avLst/>
          </a:prstGeom>
          <a:noFill/>
        </p:spPr>
        <p:txBody>
          <a:bodyPr wrap="square" lIns="68562" tIns="34281" rIns="68562" bIns="34281" rtlCol="0">
            <a:spAutoFit/>
          </a:bodyPr>
          <a:lstStyle/>
          <a:p>
            <a:pPr algn="ctr"/>
            <a:r>
              <a:rPr lang="zh-CN" altLang="en-US" sz="1200" dirty="0" smtClean="0">
                <a:solidFill>
                  <a:srgbClr val="F8F8F8"/>
                </a:solidFill>
                <a:latin typeface="微软雅黑" panose="020B0503020204020204" pitchFamily="34" charset="-122"/>
                <a:ea typeface="微软雅黑" panose="020B0503020204020204" pitchFamily="34" charset="-122"/>
              </a:rPr>
              <a:t>请输入您的文字对目标进行说明</a:t>
            </a:r>
            <a:r>
              <a:rPr lang="zh-CN" altLang="en-US" sz="1200" dirty="0">
                <a:solidFill>
                  <a:srgbClr val="F8F8F8"/>
                </a:solidFill>
                <a:latin typeface="微软雅黑" panose="020B0503020204020204" pitchFamily="34" charset="-122"/>
                <a:ea typeface="微软雅黑" panose="020B0503020204020204" pitchFamily="34" charset="-122"/>
              </a:rPr>
              <a:t>请输入您的文字对目标进行</a:t>
            </a:r>
            <a:r>
              <a:rPr lang="zh-CN" altLang="en-US" sz="1200" dirty="0" smtClean="0">
                <a:solidFill>
                  <a:srgbClr val="F8F8F8"/>
                </a:solidFill>
                <a:latin typeface="微软雅黑" panose="020B0503020204020204" pitchFamily="34" charset="-122"/>
                <a:ea typeface="微软雅黑" panose="020B0503020204020204" pitchFamily="34" charset="-122"/>
              </a:rPr>
              <a:t>说明请</a:t>
            </a:r>
            <a:r>
              <a:rPr lang="zh-CN" altLang="en-US" sz="1200" dirty="0">
                <a:solidFill>
                  <a:srgbClr val="F8F8F8"/>
                </a:solidFill>
                <a:latin typeface="微软雅黑" panose="020B0503020204020204" pitchFamily="34" charset="-122"/>
                <a:ea typeface="微软雅黑" panose="020B0503020204020204" pitchFamily="34" charset="-122"/>
              </a:rPr>
              <a:t>输入您的文字对目标进行说明</a:t>
            </a:r>
          </a:p>
          <a:p>
            <a:pPr algn="ctr"/>
            <a:endParaRPr lang="zh-CN" altLang="en-US" sz="1200" dirty="0">
              <a:solidFill>
                <a:srgbClr val="F8F8F8"/>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3272504" y="2789983"/>
            <a:ext cx="651424" cy="377008"/>
          </a:xfrm>
          <a:prstGeom prst="rect">
            <a:avLst/>
          </a:prstGeom>
          <a:noFill/>
        </p:spPr>
        <p:txBody>
          <a:bodyPr wrap="none" lIns="68562" tIns="34281" rIns="68562" bIns="34281" rtlCol="0">
            <a:spAutoFit/>
          </a:bodyPr>
          <a:lstStyle/>
          <a:p>
            <a:r>
              <a:rPr lang="zh-CN" altLang="en-US" sz="2000" dirty="0">
                <a:solidFill>
                  <a:srgbClr val="F8F8F8"/>
                </a:solidFill>
                <a:latin typeface="微软雅黑" panose="020B0503020204020204" pitchFamily="34" charset="-122"/>
                <a:ea typeface="微软雅黑" panose="020B0503020204020204" pitchFamily="34" charset="-122"/>
              </a:rPr>
              <a:t>实际</a:t>
            </a:r>
          </a:p>
        </p:txBody>
      </p:sp>
      <p:sp>
        <p:nvSpPr>
          <p:cNvPr id="13" name="TextBox 12"/>
          <p:cNvSpPr txBox="1"/>
          <p:nvPr/>
        </p:nvSpPr>
        <p:spPr>
          <a:xfrm>
            <a:off x="2884632" y="3172076"/>
            <a:ext cx="1399336" cy="407786"/>
          </a:xfrm>
          <a:prstGeom prst="rect">
            <a:avLst/>
          </a:prstGeom>
          <a:noFill/>
        </p:spPr>
        <p:txBody>
          <a:bodyPr wrap="square" lIns="68562" tIns="34281" rIns="68562" bIns="34281" rtlCol="0">
            <a:spAutoFit/>
          </a:bodyPr>
          <a:lstStyle/>
          <a:p>
            <a:pPr algn="ctr"/>
            <a:r>
              <a:rPr lang="zh-CN" altLang="en-US" sz="1100" dirty="0" smtClean="0">
                <a:solidFill>
                  <a:srgbClr val="F8F8F8"/>
                </a:solidFill>
                <a:latin typeface="微软雅黑" panose="020B0503020204020204" pitchFamily="34" charset="-122"/>
                <a:ea typeface="微软雅黑" panose="020B0503020204020204" pitchFamily="34" charset="-122"/>
              </a:rPr>
              <a:t>请输入您的文字对</a:t>
            </a:r>
            <a:endParaRPr lang="en-US" altLang="zh-CN" sz="1100" dirty="0" smtClean="0">
              <a:solidFill>
                <a:srgbClr val="F8F8F8"/>
              </a:solidFill>
              <a:latin typeface="微软雅黑" panose="020B0503020204020204" pitchFamily="34" charset="-122"/>
              <a:ea typeface="微软雅黑" panose="020B0503020204020204" pitchFamily="34" charset="-122"/>
            </a:endParaRPr>
          </a:p>
          <a:p>
            <a:pPr algn="ctr"/>
            <a:r>
              <a:rPr lang="zh-CN" altLang="en-US" sz="1100" dirty="0" smtClean="0">
                <a:solidFill>
                  <a:srgbClr val="F8F8F8"/>
                </a:solidFill>
                <a:latin typeface="微软雅黑" panose="020B0503020204020204" pitchFamily="34" charset="-122"/>
                <a:ea typeface="微软雅黑" panose="020B0503020204020204" pitchFamily="34" charset="-122"/>
              </a:rPr>
              <a:t>实际情况进行说明</a:t>
            </a:r>
            <a:endParaRPr lang="zh-CN" altLang="en-US" sz="1100" dirty="0">
              <a:solidFill>
                <a:srgbClr val="F8F8F8"/>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3461571" y="1475823"/>
            <a:ext cx="4298963" cy="844828"/>
          </a:xfrm>
          <a:prstGeom prst="rect">
            <a:avLst/>
          </a:prstGeom>
          <a:noFill/>
        </p:spPr>
        <p:txBody>
          <a:bodyPr wrap="square" lIns="68562" tIns="34281" rIns="68562" bIns="34281" rtlCol="0">
            <a:spAutoFit/>
          </a:bodyPr>
          <a:lstStyle/>
          <a:p>
            <a:pPr>
              <a:lnSpc>
                <a:spcPct val="12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在此处添加详细描述文本，尽量与标题文本语言风格相符合，语言描述尽量简洁生动，尽可能概括出段落内容</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在此处添加详细描述文本，尽量与标题文本语言风格相符合，语言描述尽量简洁生动，尽可能概括出段落内容</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4788024" y="2947341"/>
            <a:ext cx="3600399" cy="844828"/>
          </a:xfrm>
          <a:prstGeom prst="rect">
            <a:avLst/>
          </a:prstGeom>
          <a:noFill/>
        </p:spPr>
        <p:txBody>
          <a:bodyPr wrap="square" lIns="68562" tIns="34281" rIns="68562" bIns="34281" rtlCol="0">
            <a:spAutoFit/>
          </a:bodyPr>
          <a:lstStyle/>
          <a:p>
            <a:pPr>
              <a:lnSpc>
                <a:spcPct val="12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在此处添加详细描述文本，尽量与标题文本语言风格相符合，语言描述尽量简洁生动，尽可能概括出段落内容</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在此处添加详细描述文本，尽量与标题文本语言风格相符合，语言描述尽量简洁生动，尽可能概括出段落内容</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0422686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435">
                                          <p:stCondLst>
                                            <p:cond delay="0"/>
                                          </p:stCondLst>
                                        </p:cTn>
                                        <p:tgtEl>
                                          <p:spTgt spid="3"/>
                                        </p:tgtEl>
                                      </p:cBhvr>
                                    </p:animEffect>
                                    <p:anim calcmode="lin" valueType="num">
                                      <p:cBhvr>
                                        <p:cTn id="8" dur="1367"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3"/>
                                        </p:tgtEl>
                                        <p:attrNameLst>
                                          <p:attrName>ppt_y</p:attrName>
                                        </p:attrNameLst>
                                      </p:cBhvr>
                                      <p:tavLst>
                                        <p:tav tm="0" fmla="#ppt_y-sin(pi*$)/81">
                                          <p:val>
                                            <p:fltVal val="0"/>
                                          </p:val>
                                        </p:tav>
                                        <p:tav tm="100000">
                                          <p:val>
                                            <p:fltVal val="1"/>
                                          </p:val>
                                        </p:tav>
                                      </p:tavLst>
                                    </p:anim>
                                    <p:animScale>
                                      <p:cBhvr>
                                        <p:cTn id="13" dur="20">
                                          <p:stCondLst>
                                            <p:cond delay="487"/>
                                          </p:stCondLst>
                                        </p:cTn>
                                        <p:tgtEl>
                                          <p:spTgt spid="3"/>
                                        </p:tgtEl>
                                      </p:cBhvr>
                                      <p:to x="100000" y="60000"/>
                                    </p:animScale>
                                    <p:animScale>
                                      <p:cBhvr>
                                        <p:cTn id="14" dur="124" decel="50000">
                                          <p:stCondLst>
                                            <p:cond delay="507"/>
                                          </p:stCondLst>
                                        </p:cTn>
                                        <p:tgtEl>
                                          <p:spTgt spid="3"/>
                                        </p:tgtEl>
                                      </p:cBhvr>
                                      <p:to x="100000" y="100000"/>
                                    </p:animScale>
                                    <p:animScale>
                                      <p:cBhvr>
                                        <p:cTn id="15" dur="20">
                                          <p:stCondLst>
                                            <p:cond delay="984"/>
                                          </p:stCondLst>
                                        </p:cTn>
                                        <p:tgtEl>
                                          <p:spTgt spid="3"/>
                                        </p:tgtEl>
                                      </p:cBhvr>
                                      <p:to x="100000" y="80000"/>
                                    </p:animScale>
                                    <p:animScale>
                                      <p:cBhvr>
                                        <p:cTn id="16" dur="124" decel="50000">
                                          <p:stCondLst>
                                            <p:cond delay="1004"/>
                                          </p:stCondLst>
                                        </p:cTn>
                                        <p:tgtEl>
                                          <p:spTgt spid="3"/>
                                        </p:tgtEl>
                                      </p:cBhvr>
                                      <p:to x="100000" y="100000"/>
                                    </p:animScale>
                                    <p:animScale>
                                      <p:cBhvr>
                                        <p:cTn id="17" dur="20">
                                          <p:stCondLst>
                                            <p:cond delay="1231"/>
                                          </p:stCondLst>
                                        </p:cTn>
                                        <p:tgtEl>
                                          <p:spTgt spid="3"/>
                                        </p:tgtEl>
                                      </p:cBhvr>
                                      <p:to x="100000" y="90000"/>
                                    </p:animScale>
                                    <p:animScale>
                                      <p:cBhvr>
                                        <p:cTn id="18" dur="124" decel="50000">
                                          <p:stCondLst>
                                            <p:cond delay="1251"/>
                                          </p:stCondLst>
                                        </p:cTn>
                                        <p:tgtEl>
                                          <p:spTgt spid="3"/>
                                        </p:tgtEl>
                                      </p:cBhvr>
                                      <p:to x="100000" y="100000"/>
                                    </p:animScale>
                                    <p:animScale>
                                      <p:cBhvr>
                                        <p:cTn id="19" dur="20">
                                          <p:stCondLst>
                                            <p:cond delay="1356"/>
                                          </p:stCondLst>
                                        </p:cTn>
                                        <p:tgtEl>
                                          <p:spTgt spid="3"/>
                                        </p:tgtEl>
                                      </p:cBhvr>
                                      <p:to x="100000" y="95000"/>
                                    </p:animScale>
                                    <p:animScale>
                                      <p:cBhvr>
                                        <p:cTn id="20" dur="124" decel="50000">
                                          <p:stCondLst>
                                            <p:cond delay="1376"/>
                                          </p:stCondLst>
                                        </p:cTn>
                                        <p:tgtEl>
                                          <p:spTgt spid="3"/>
                                        </p:tgtEl>
                                      </p:cBhvr>
                                      <p:to x="100000" y="100000"/>
                                    </p:animScale>
                                  </p:childTnLst>
                                </p:cTn>
                              </p:par>
                            </p:childTnLst>
                          </p:cTn>
                        </p:par>
                        <p:par>
                          <p:cTn id="21" fill="hold">
                            <p:stCondLst>
                              <p:cond delay="1500"/>
                            </p:stCondLst>
                            <p:childTnLst>
                              <p:par>
                                <p:cTn id="22" presetID="31"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 calcmode="lin" valueType="num">
                                      <p:cBhvr>
                                        <p:cTn id="26" dur="500" fill="hold"/>
                                        <p:tgtEl>
                                          <p:spTgt spid="10"/>
                                        </p:tgtEl>
                                        <p:attrNameLst>
                                          <p:attrName>style.rotation</p:attrName>
                                        </p:attrNameLst>
                                      </p:cBhvr>
                                      <p:tavLst>
                                        <p:tav tm="0">
                                          <p:val>
                                            <p:fltVal val="90"/>
                                          </p:val>
                                        </p:tav>
                                        <p:tav tm="100000">
                                          <p:val>
                                            <p:fltVal val="0"/>
                                          </p:val>
                                        </p:tav>
                                      </p:tavLst>
                                    </p:anim>
                                    <p:animEffect transition="in" filter="fade">
                                      <p:cBhvr>
                                        <p:cTn id="27" dur="500"/>
                                        <p:tgtEl>
                                          <p:spTgt spid="10"/>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 calcmode="lin" valueType="num">
                                      <p:cBhvr>
                                        <p:cTn id="32" dur="500" fill="hold"/>
                                        <p:tgtEl>
                                          <p:spTgt spid="11"/>
                                        </p:tgtEl>
                                        <p:attrNameLst>
                                          <p:attrName>style.rotation</p:attrName>
                                        </p:attrNameLst>
                                      </p:cBhvr>
                                      <p:tavLst>
                                        <p:tav tm="0">
                                          <p:val>
                                            <p:fltVal val="90"/>
                                          </p:val>
                                        </p:tav>
                                        <p:tav tm="100000">
                                          <p:val>
                                            <p:fltVal val="0"/>
                                          </p:val>
                                        </p:tav>
                                      </p:tavLst>
                                    </p:anim>
                                    <p:animEffect transition="in" filter="fade">
                                      <p:cBhvr>
                                        <p:cTn id="33" dur="500"/>
                                        <p:tgtEl>
                                          <p:spTgt spid="11"/>
                                        </p:tgtEl>
                                      </p:cBhvr>
                                    </p:animEffect>
                                  </p:childTnLst>
                                </p:cTn>
                              </p:par>
                            </p:childTnLst>
                          </p:cTn>
                        </p:par>
                        <p:par>
                          <p:cTn id="34" fill="hold">
                            <p:stCondLst>
                              <p:cond delay="2000"/>
                            </p:stCondLst>
                            <p:childTnLst>
                              <p:par>
                                <p:cTn id="35" presetID="5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Scale>
                                      <p:cBhvr>
                                        <p:cTn id="3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5"/>
                                        </p:tgtEl>
                                        <p:attrNameLst>
                                          <p:attrName>ppt_x</p:attrName>
                                          <p:attrName>ppt_y</p:attrName>
                                        </p:attrNameLst>
                                      </p:cBhvr>
                                    </p:animMotion>
                                    <p:animEffect transition="in" filter="fade">
                                      <p:cBhvr>
                                        <p:cTn id="39" dur="1000"/>
                                        <p:tgtEl>
                                          <p:spTgt spid="5"/>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Scale>
                                      <p:cBhvr>
                                        <p:cTn id="42"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7"/>
                                        </p:tgtEl>
                                        <p:attrNameLst>
                                          <p:attrName>ppt_x</p:attrName>
                                          <p:attrName>ppt_y</p:attrName>
                                        </p:attrNameLst>
                                      </p:cBhvr>
                                    </p:animMotion>
                                    <p:animEffect transition="in" filter="fade">
                                      <p:cBhvr>
                                        <p:cTn id="44" dur="1000"/>
                                        <p:tgtEl>
                                          <p:spTgt spid="7"/>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par>
                          <p:cTn id="49" fill="hold">
                            <p:stCondLst>
                              <p:cond delay="3500"/>
                            </p:stCondLst>
                            <p:childTnLst>
                              <p:par>
                                <p:cTn id="50" presetID="26" presetClass="entr" presetSubtype="0" fill="hold" grpId="0"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435">
                                          <p:stCondLst>
                                            <p:cond delay="0"/>
                                          </p:stCondLst>
                                        </p:cTn>
                                        <p:tgtEl>
                                          <p:spTgt spid="4"/>
                                        </p:tgtEl>
                                      </p:cBhvr>
                                    </p:animEffect>
                                    <p:anim calcmode="lin" valueType="num">
                                      <p:cBhvr>
                                        <p:cTn id="53"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4"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5"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56"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57"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58" dur="20">
                                          <p:stCondLst>
                                            <p:cond delay="487"/>
                                          </p:stCondLst>
                                        </p:cTn>
                                        <p:tgtEl>
                                          <p:spTgt spid="4"/>
                                        </p:tgtEl>
                                      </p:cBhvr>
                                      <p:to x="100000" y="60000"/>
                                    </p:animScale>
                                    <p:animScale>
                                      <p:cBhvr>
                                        <p:cTn id="59" dur="124" decel="50000">
                                          <p:stCondLst>
                                            <p:cond delay="507"/>
                                          </p:stCondLst>
                                        </p:cTn>
                                        <p:tgtEl>
                                          <p:spTgt spid="4"/>
                                        </p:tgtEl>
                                      </p:cBhvr>
                                      <p:to x="100000" y="100000"/>
                                    </p:animScale>
                                    <p:animScale>
                                      <p:cBhvr>
                                        <p:cTn id="60" dur="20">
                                          <p:stCondLst>
                                            <p:cond delay="984"/>
                                          </p:stCondLst>
                                        </p:cTn>
                                        <p:tgtEl>
                                          <p:spTgt spid="4"/>
                                        </p:tgtEl>
                                      </p:cBhvr>
                                      <p:to x="100000" y="80000"/>
                                    </p:animScale>
                                    <p:animScale>
                                      <p:cBhvr>
                                        <p:cTn id="61" dur="124" decel="50000">
                                          <p:stCondLst>
                                            <p:cond delay="1004"/>
                                          </p:stCondLst>
                                        </p:cTn>
                                        <p:tgtEl>
                                          <p:spTgt spid="4"/>
                                        </p:tgtEl>
                                      </p:cBhvr>
                                      <p:to x="100000" y="100000"/>
                                    </p:animScale>
                                    <p:animScale>
                                      <p:cBhvr>
                                        <p:cTn id="62" dur="20">
                                          <p:stCondLst>
                                            <p:cond delay="1231"/>
                                          </p:stCondLst>
                                        </p:cTn>
                                        <p:tgtEl>
                                          <p:spTgt spid="4"/>
                                        </p:tgtEl>
                                      </p:cBhvr>
                                      <p:to x="100000" y="90000"/>
                                    </p:animScale>
                                    <p:animScale>
                                      <p:cBhvr>
                                        <p:cTn id="63" dur="124" decel="50000">
                                          <p:stCondLst>
                                            <p:cond delay="1251"/>
                                          </p:stCondLst>
                                        </p:cTn>
                                        <p:tgtEl>
                                          <p:spTgt spid="4"/>
                                        </p:tgtEl>
                                      </p:cBhvr>
                                      <p:to x="100000" y="100000"/>
                                    </p:animScale>
                                    <p:animScale>
                                      <p:cBhvr>
                                        <p:cTn id="64" dur="20">
                                          <p:stCondLst>
                                            <p:cond delay="1356"/>
                                          </p:stCondLst>
                                        </p:cTn>
                                        <p:tgtEl>
                                          <p:spTgt spid="4"/>
                                        </p:tgtEl>
                                      </p:cBhvr>
                                      <p:to x="100000" y="95000"/>
                                    </p:animScale>
                                    <p:animScale>
                                      <p:cBhvr>
                                        <p:cTn id="65" dur="124" decel="50000">
                                          <p:stCondLst>
                                            <p:cond delay="1376"/>
                                          </p:stCondLst>
                                        </p:cTn>
                                        <p:tgtEl>
                                          <p:spTgt spid="4"/>
                                        </p:tgtEl>
                                      </p:cBhvr>
                                      <p:to x="100000" y="100000"/>
                                    </p:animScale>
                                  </p:childTnLst>
                                </p:cTn>
                              </p:par>
                            </p:childTnLst>
                          </p:cTn>
                        </p:par>
                        <p:par>
                          <p:cTn id="66" fill="hold">
                            <p:stCondLst>
                              <p:cond delay="5000"/>
                            </p:stCondLst>
                            <p:childTnLst>
                              <p:par>
                                <p:cTn id="67" presetID="31" presetClass="entr" presetSubtype="0"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p:cTn id="69" dur="500" fill="hold"/>
                                        <p:tgtEl>
                                          <p:spTgt spid="12"/>
                                        </p:tgtEl>
                                        <p:attrNameLst>
                                          <p:attrName>ppt_w</p:attrName>
                                        </p:attrNameLst>
                                      </p:cBhvr>
                                      <p:tavLst>
                                        <p:tav tm="0">
                                          <p:val>
                                            <p:fltVal val="0"/>
                                          </p:val>
                                        </p:tav>
                                        <p:tav tm="100000">
                                          <p:val>
                                            <p:strVal val="#ppt_w"/>
                                          </p:val>
                                        </p:tav>
                                      </p:tavLst>
                                    </p:anim>
                                    <p:anim calcmode="lin" valueType="num">
                                      <p:cBhvr>
                                        <p:cTn id="70" dur="500" fill="hold"/>
                                        <p:tgtEl>
                                          <p:spTgt spid="12"/>
                                        </p:tgtEl>
                                        <p:attrNameLst>
                                          <p:attrName>ppt_h</p:attrName>
                                        </p:attrNameLst>
                                      </p:cBhvr>
                                      <p:tavLst>
                                        <p:tav tm="0">
                                          <p:val>
                                            <p:fltVal val="0"/>
                                          </p:val>
                                        </p:tav>
                                        <p:tav tm="100000">
                                          <p:val>
                                            <p:strVal val="#ppt_h"/>
                                          </p:val>
                                        </p:tav>
                                      </p:tavLst>
                                    </p:anim>
                                    <p:anim calcmode="lin" valueType="num">
                                      <p:cBhvr>
                                        <p:cTn id="71" dur="500" fill="hold"/>
                                        <p:tgtEl>
                                          <p:spTgt spid="12"/>
                                        </p:tgtEl>
                                        <p:attrNameLst>
                                          <p:attrName>style.rotation</p:attrName>
                                        </p:attrNameLst>
                                      </p:cBhvr>
                                      <p:tavLst>
                                        <p:tav tm="0">
                                          <p:val>
                                            <p:fltVal val="90"/>
                                          </p:val>
                                        </p:tav>
                                        <p:tav tm="100000">
                                          <p:val>
                                            <p:fltVal val="0"/>
                                          </p:val>
                                        </p:tav>
                                      </p:tavLst>
                                    </p:anim>
                                    <p:animEffect transition="in" filter="fade">
                                      <p:cBhvr>
                                        <p:cTn id="72" dur="500"/>
                                        <p:tgtEl>
                                          <p:spTgt spid="12"/>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p:cTn id="75" dur="500" fill="hold"/>
                                        <p:tgtEl>
                                          <p:spTgt spid="13"/>
                                        </p:tgtEl>
                                        <p:attrNameLst>
                                          <p:attrName>ppt_w</p:attrName>
                                        </p:attrNameLst>
                                      </p:cBhvr>
                                      <p:tavLst>
                                        <p:tav tm="0">
                                          <p:val>
                                            <p:fltVal val="0"/>
                                          </p:val>
                                        </p:tav>
                                        <p:tav tm="100000">
                                          <p:val>
                                            <p:strVal val="#ppt_w"/>
                                          </p:val>
                                        </p:tav>
                                      </p:tavLst>
                                    </p:anim>
                                    <p:anim calcmode="lin" valueType="num">
                                      <p:cBhvr>
                                        <p:cTn id="76" dur="500" fill="hold"/>
                                        <p:tgtEl>
                                          <p:spTgt spid="13"/>
                                        </p:tgtEl>
                                        <p:attrNameLst>
                                          <p:attrName>ppt_h</p:attrName>
                                        </p:attrNameLst>
                                      </p:cBhvr>
                                      <p:tavLst>
                                        <p:tav tm="0">
                                          <p:val>
                                            <p:fltVal val="0"/>
                                          </p:val>
                                        </p:tav>
                                        <p:tav tm="100000">
                                          <p:val>
                                            <p:strVal val="#ppt_h"/>
                                          </p:val>
                                        </p:tav>
                                      </p:tavLst>
                                    </p:anim>
                                    <p:anim calcmode="lin" valueType="num">
                                      <p:cBhvr>
                                        <p:cTn id="77" dur="500" fill="hold"/>
                                        <p:tgtEl>
                                          <p:spTgt spid="13"/>
                                        </p:tgtEl>
                                        <p:attrNameLst>
                                          <p:attrName>style.rotation</p:attrName>
                                        </p:attrNameLst>
                                      </p:cBhvr>
                                      <p:tavLst>
                                        <p:tav tm="0">
                                          <p:val>
                                            <p:fltVal val="90"/>
                                          </p:val>
                                        </p:tav>
                                        <p:tav tm="100000">
                                          <p:val>
                                            <p:fltVal val="0"/>
                                          </p:val>
                                        </p:tav>
                                      </p:tavLst>
                                    </p:anim>
                                    <p:animEffect transition="in" filter="fade">
                                      <p:cBhvr>
                                        <p:cTn id="78" dur="500"/>
                                        <p:tgtEl>
                                          <p:spTgt spid="13"/>
                                        </p:tgtEl>
                                      </p:cBhvr>
                                    </p:animEffect>
                                  </p:childTnLst>
                                </p:cTn>
                              </p:par>
                            </p:childTnLst>
                          </p:cTn>
                        </p:par>
                        <p:par>
                          <p:cTn id="79" fill="hold">
                            <p:stCondLst>
                              <p:cond delay="5500"/>
                            </p:stCondLst>
                            <p:childTnLst>
                              <p:par>
                                <p:cTn id="80" presetID="52" presetClass="entr" presetSubtype="0" fill="hold" grpId="0" nodeType="afterEffect">
                                  <p:stCondLst>
                                    <p:cond delay="0"/>
                                  </p:stCondLst>
                                  <p:childTnLst>
                                    <p:set>
                                      <p:cBhvr>
                                        <p:cTn id="81" dur="1" fill="hold">
                                          <p:stCondLst>
                                            <p:cond delay="0"/>
                                          </p:stCondLst>
                                        </p:cTn>
                                        <p:tgtEl>
                                          <p:spTgt spid="6"/>
                                        </p:tgtEl>
                                        <p:attrNameLst>
                                          <p:attrName>style.visibility</p:attrName>
                                        </p:attrNameLst>
                                      </p:cBhvr>
                                      <p:to>
                                        <p:strVal val="visible"/>
                                      </p:to>
                                    </p:set>
                                    <p:animScale>
                                      <p:cBhvr>
                                        <p:cTn id="82"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3" dur="1000" decel="50000" fill="hold">
                                          <p:stCondLst>
                                            <p:cond delay="0"/>
                                          </p:stCondLst>
                                        </p:cTn>
                                        <p:tgtEl>
                                          <p:spTgt spid="6"/>
                                        </p:tgtEl>
                                        <p:attrNameLst>
                                          <p:attrName>ppt_x</p:attrName>
                                          <p:attrName>ppt_y</p:attrName>
                                        </p:attrNameLst>
                                      </p:cBhvr>
                                    </p:animMotion>
                                    <p:animEffect transition="in" filter="fade">
                                      <p:cBhvr>
                                        <p:cTn id="84" dur="1000"/>
                                        <p:tgtEl>
                                          <p:spTgt spid="6"/>
                                        </p:tgtEl>
                                      </p:cBhvr>
                                    </p:animEffect>
                                  </p:childTnLst>
                                </p:cTn>
                              </p:par>
                              <p:par>
                                <p:cTn id="85" presetID="52" presetClass="entr" presetSubtype="0"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animScale>
                                      <p:cBhvr>
                                        <p:cTn id="8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8" dur="1000" decel="50000" fill="hold">
                                          <p:stCondLst>
                                            <p:cond delay="0"/>
                                          </p:stCondLst>
                                        </p:cTn>
                                        <p:tgtEl>
                                          <p:spTgt spid="9"/>
                                        </p:tgtEl>
                                        <p:attrNameLst>
                                          <p:attrName>ppt_x</p:attrName>
                                          <p:attrName>ppt_y</p:attrName>
                                        </p:attrNameLst>
                                      </p:cBhvr>
                                    </p:animMotion>
                                    <p:animEffect transition="in" filter="fade">
                                      <p:cBhvr>
                                        <p:cTn id="89" dur="1000"/>
                                        <p:tgtEl>
                                          <p:spTgt spid="9"/>
                                        </p:tgtEl>
                                      </p:cBhvr>
                                    </p:animEffect>
                                  </p:childTnLst>
                                </p:cTn>
                              </p:par>
                            </p:childTnLst>
                          </p:cTn>
                        </p:par>
                        <p:par>
                          <p:cTn id="90" fill="hold">
                            <p:stCondLst>
                              <p:cond delay="6500"/>
                            </p:stCondLst>
                            <p:childTnLst>
                              <p:par>
                                <p:cTn id="91" presetID="22" presetClass="entr" presetSubtype="8" fill="hold" grpId="0" nodeType="after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wipe(left)">
                                      <p:cBhvr>
                                        <p:cTn id="9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0" grpId="0"/>
      <p:bldP spid="11" grpId="0"/>
      <p:bldP spid="12"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五边形 25"/>
          <p:cNvSpPr/>
          <p:nvPr/>
        </p:nvSpPr>
        <p:spPr bwMode="auto">
          <a:xfrm>
            <a:off x="2087936" y="1447848"/>
            <a:ext cx="1258035" cy="386488"/>
          </a:xfrm>
          <a:prstGeom prst="homePlate">
            <a:avLst/>
          </a:prstGeom>
          <a:solidFill>
            <a:schemeClr val="accent2"/>
          </a:solidFill>
          <a:ln w="38100" cap="flat" cmpd="sng">
            <a:solidFill>
              <a:srgbClr val="FFFFFF"/>
            </a:solidFill>
            <a:bevel/>
            <a:headEnd/>
            <a:tailEnd/>
          </a:ln>
          <a:effectLst>
            <a:outerShdw blurRad="127000" dist="38100" dir="8100000" algn="tr" rotWithShape="0">
              <a:prstClr val="black">
                <a:alpha val="40000"/>
              </a:prstClr>
            </a:outerShdw>
          </a:effectLst>
        </p:spPr>
        <p:txBody>
          <a:bodyPr lIns="62118" tIns="31058" rIns="62118" bIns="31058" anchor="ctr"/>
          <a:lstStyle/>
          <a:p>
            <a:pPr algn="ctr"/>
            <a:endParaRPr lang="zh-CN" altLang="en-US" sz="1400" b="1" dirty="0">
              <a:solidFill>
                <a:srgbClr val="F8F8F8"/>
              </a:solidFill>
              <a:latin typeface="Arial" pitchFamily="34" charset="0"/>
              <a:ea typeface="微软雅黑" pitchFamily="34" charset="-122"/>
            </a:endParaRPr>
          </a:p>
        </p:txBody>
      </p:sp>
      <p:sp>
        <p:nvSpPr>
          <p:cNvPr id="27" name="TextBox 22"/>
          <p:cNvSpPr txBox="1">
            <a:spLocks noChangeArrowheads="1"/>
          </p:cNvSpPr>
          <p:nvPr/>
        </p:nvSpPr>
        <p:spPr bwMode="auto">
          <a:xfrm>
            <a:off x="2224257" y="1509526"/>
            <a:ext cx="1056462" cy="251094"/>
          </a:xfrm>
          <a:prstGeom prst="rect">
            <a:avLst/>
          </a:prstGeom>
          <a:noFill/>
          <a:ln w="3175" cap="flat" cmpd="sng">
            <a:noFill/>
            <a:bevel/>
            <a:headEnd/>
            <a:tailEnd/>
          </a:ln>
        </p:spPr>
        <p:txBody>
          <a:bodyPr lIns="62118" tIns="31058" rIns="62118" bIns="31058" anchor="ctr"/>
          <a:lstStyle>
            <a:defPPr>
              <a:defRPr lang="zh-CN"/>
            </a:defPPr>
            <a:lvl1pPr algn="ctr">
              <a:defRPr sz="2000" b="1">
                <a:solidFill>
                  <a:srgbClr val="F8F8F8"/>
                </a:solidFill>
                <a:ea typeface="微软雅黑" pitchFamily="34" charset="-122"/>
              </a:defRPr>
            </a:lvl1pPr>
          </a:lstStyle>
          <a:p>
            <a:pPr algn="l"/>
            <a:r>
              <a:rPr lang="zh-CN" altLang="en-US" sz="1200" dirty="0"/>
              <a:t>添加标题</a:t>
            </a:r>
          </a:p>
        </p:txBody>
      </p:sp>
      <p:sp>
        <p:nvSpPr>
          <p:cNvPr id="28" name="五边形 27"/>
          <p:cNvSpPr/>
          <p:nvPr/>
        </p:nvSpPr>
        <p:spPr bwMode="auto">
          <a:xfrm>
            <a:off x="2087935" y="2638075"/>
            <a:ext cx="1258036" cy="386488"/>
          </a:xfrm>
          <a:prstGeom prst="homePlate">
            <a:avLst/>
          </a:prstGeom>
          <a:solidFill>
            <a:schemeClr val="accent3"/>
          </a:solidFill>
          <a:ln w="38100" cap="flat" cmpd="sng">
            <a:solidFill>
              <a:srgbClr val="FFFFFF"/>
            </a:solidFill>
            <a:bevel/>
            <a:headEnd/>
            <a:tailEnd/>
          </a:ln>
          <a:effectLst>
            <a:outerShdw blurRad="127000" dist="38100" dir="8100000" algn="tr" rotWithShape="0">
              <a:prstClr val="black">
                <a:alpha val="40000"/>
              </a:prstClr>
            </a:outerShdw>
          </a:effectLst>
        </p:spPr>
        <p:txBody>
          <a:bodyPr lIns="62118" tIns="31058" rIns="62118" bIns="31058" anchor="ctr"/>
          <a:lstStyle/>
          <a:p>
            <a:pPr algn="ctr"/>
            <a:endParaRPr lang="zh-CN" altLang="en-US" sz="1400" b="1" dirty="0">
              <a:solidFill>
                <a:srgbClr val="F8F8F8"/>
              </a:solidFill>
              <a:latin typeface="Arial" pitchFamily="34" charset="0"/>
              <a:ea typeface="微软雅黑" pitchFamily="34" charset="-122"/>
            </a:endParaRPr>
          </a:p>
        </p:txBody>
      </p:sp>
      <p:sp>
        <p:nvSpPr>
          <p:cNvPr id="29" name="TextBox 22"/>
          <p:cNvSpPr txBox="1">
            <a:spLocks noChangeArrowheads="1"/>
          </p:cNvSpPr>
          <p:nvPr/>
        </p:nvSpPr>
        <p:spPr bwMode="auto">
          <a:xfrm>
            <a:off x="2229928" y="2714277"/>
            <a:ext cx="1050789" cy="251094"/>
          </a:xfrm>
          <a:prstGeom prst="rect">
            <a:avLst/>
          </a:prstGeom>
          <a:noFill/>
          <a:ln w="3175" cap="flat" cmpd="sng">
            <a:noFill/>
            <a:bevel/>
            <a:headEnd/>
            <a:tailEnd/>
          </a:ln>
        </p:spPr>
        <p:txBody>
          <a:bodyPr lIns="62118" tIns="31058" rIns="62118" bIns="31058" anchor="ctr"/>
          <a:lstStyle>
            <a:defPPr>
              <a:defRPr lang="zh-CN"/>
            </a:defPPr>
            <a:lvl1pPr algn="ctr">
              <a:defRPr sz="2000" b="1">
                <a:solidFill>
                  <a:srgbClr val="F8F8F8"/>
                </a:solidFill>
                <a:ea typeface="微软雅黑" pitchFamily="34" charset="-122"/>
              </a:defRPr>
            </a:lvl1pPr>
          </a:lstStyle>
          <a:p>
            <a:pPr algn="l"/>
            <a:r>
              <a:rPr lang="zh-CN" altLang="en-US" sz="1200" dirty="0"/>
              <a:t>添加标题</a:t>
            </a:r>
          </a:p>
        </p:txBody>
      </p:sp>
      <p:sp>
        <p:nvSpPr>
          <p:cNvPr id="30" name="五边形 29"/>
          <p:cNvSpPr/>
          <p:nvPr/>
        </p:nvSpPr>
        <p:spPr bwMode="auto">
          <a:xfrm>
            <a:off x="2087935" y="3885006"/>
            <a:ext cx="1258036" cy="386488"/>
          </a:xfrm>
          <a:prstGeom prst="homePlate">
            <a:avLst/>
          </a:prstGeom>
          <a:solidFill>
            <a:schemeClr val="accent4"/>
          </a:solidFill>
          <a:ln w="38100" cap="flat" cmpd="sng">
            <a:solidFill>
              <a:srgbClr val="FFFFFF"/>
            </a:solidFill>
            <a:bevel/>
            <a:headEnd/>
            <a:tailEnd/>
          </a:ln>
          <a:effectLst>
            <a:outerShdw blurRad="127000" dist="38100" dir="8100000" algn="tr" rotWithShape="0">
              <a:prstClr val="black">
                <a:alpha val="40000"/>
              </a:prstClr>
            </a:outerShdw>
          </a:effectLst>
        </p:spPr>
        <p:txBody>
          <a:bodyPr lIns="62118" tIns="31058" rIns="62118" bIns="31058" anchor="ctr"/>
          <a:lstStyle/>
          <a:p>
            <a:pPr algn="ctr"/>
            <a:endParaRPr lang="zh-CN" altLang="en-US" sz="1400" b="1" dirty="0">
              <a:solidFill>
                <a:srgbClr val="F8F8F8"/>
              </a:solidFill>
              <a:latin typeface="Arial" pitchFamily="34" charset="0"/>
              <a:ea typeface="微软雅黑" pitchFamily="34" charset="-122"/>
            </a:endParaRPr>
          </a:p>
        </p:txBody>
      </p:sp>
      <p:sp>
        <p:nvSpPr>
          <p:cNvPr id="31" name="TextBox 22"/>
          <p:cNvSpPr txBox="1">
            <a:spLocks noChangeArrowheads="1"/>
          </p:cNvSpPr>
          <p:nvPr/>
        </p:nvSpPr>
        <p:spPr bwMode="auto">
          <a:xfrm>
            <a:off x="2229928" y="3947512"/>
            <a:ext cx="1050789" cy="251094"/>
          </a:xfrm>
          <a:prstGeom prst="rect">
            <a:avLst/>
          </a:prstGeom>
          <a:noFill/>
          <a:ln w="3175" cap="flat" cmpd="sng">
            <a:noFill/>
            <a:bevel/>
            <a:headEnd/>
            <a:tailEnd/>
          </a:ln>
        </p:spPr>
        <p:txBody>
          <a:bodyPr lIns="62118" tIns="31058" rIns="62118" bIns="31058" anchor="ctr"/>
          <a:lstStyle>
            <a:defPPr>
              <a:defRPr lang="zh-CN"/>
            </a:defPPr>
            <a:lvl1pPr algn="ctr">
              <a:defRPr sz="2000" b="1">
                <a:solidFill>
                  <a:srgbClr val="F8F8F8"/>
                </a:solidFill>
                <a:ea typeface="微软雅黑" pitchFamily="34" charset="-122"/>
              </a:defRPr>
            </a:lvl1pPr>
          </a:lstStyle>
          <a:p>
            <a:pPr algn="l"/>
            <a:r>
              <a:rPr lang="zh-CN" altLang="en-US" sz="1200" dirty="0"/>
              <a:t>添加标题</a:t>
            </a:r>
          </a:p>
        </p:txBody>
      </p:sp>
      <p:sp>
        <p:nvSpPr>
          <p:cNvPr id="32" name="任意多边形 31"/>
          <p:cNvSpPr/>
          <p:nvPr/>
        </p:nvSpPr>
        <p:spPr bwMode="auto">
          <a:xfrm>
            <a:off x="1215803" y="1629211"/>
            <a:ext cx="855695" cy="1204749"/>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tx1">
                <a:lumMod val="65000"/>
                <a:lumOff val="35000"/>
              </a:schemeClr>
            </a:solidFill>
            <a:headEnd type="oval"/>
            <a:tailEnd type="oval"/>
          </a:ln>
        </p:spPr>
        <p:style>
          <a:lnRef idx="1">
            <a:schemeClr val="dk1"/>
          </a:lnRef>
          <a:fillRef idx="0">
            <a:schemeClr val="dk1"/>
          </a:fillRef>
          <a:effectRef idx="0">
            <a:schemeClr val="dk1"/>
          </a:effectRef>
          <a:fontRef idx="minor">
            <a:schemeClr val="tx1"/>
          </a:fontRef>
        </p:style>
        <p:txBody>
          <a:bodyPr lIns="62118" tIns="31058" rIns="62118" bIns="31058" anchor="ctr">
            <a:sp3d/>
          </a:bodyPr>
          <a:lstStyle/>
          <a:p>
            <a:pPr algn="ctr" eaLnBrk="0" fontAlgn="ctr" hangingPunct="0">
              <a:buClr>
                <a:srgbClr val="FF0000"/>
              </a:buClr>
              <a:buSzPct val="70000"/>
              <a:defRPr/>
            </a:pPr>
            <a:endParaRPr lang="zh-CN" altLang="en-US" sz="1100" b="1" dirty="0">
              <a:solidFill>
                <a:schemeClr val="bg1"/>
              </a:solidFill>
              <a:latin typeface="微软雅黑" pitchFamily="34" charset="-122"/>
              <a:ea typeface="微软雅黑" pitchFamily="34" charset="-122"/>
            </a:endParaRPr>
          </a:p>
        </p:txBody>
      </p:sp>
      <p:sp>
        <p:nvSpPr>
          <p:cNvPr id="33" name="任意多边形 32"/>
          <p:cNvSpPr/>
          <p:nvPr/>
        </p:nvSpPr>
        <p:spPr bwMode="auto">
          <a:xfrm flipV="1">
            <a:off x="1215805" y="2850912"/>
            <a:ext cx="855695" cy="1227338"/>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tx1">
                <a:lumMod val="65000"/>
                <a:lumOff val="35000"/>
              </a:schemeClr>
            </a:solidFill>
            <a:headEnd type="oval"/>
            <a:tailEnd type="oval"/>
          </a:ln>
        </p:spPr>
        <p:style>
          <a:lnRef idx="1">
            <a:schemeClr val="dk1"/>
          </a:lnRef>
          <a:fillRef idx="0">
            <a:schemeClr val="dk1"/>
          </a:fillRef>
          <a:effectRef idx="0">
            <a:schemeClr val="dk1"/>
          </a:effectRef>
          <a:fontRef idx="minor">
            <a:schemeClr val="tx1"/>
          </a:fontRef>
        </p:style>
        <p:txBody>
          <a:bodyPr lIns="62118" tIns="31058" rIns="62118" bIns="31058" anchor="ctr">
            <a:sp3d/>
          </a:bodyPr>
          <a:lstStyle/>
          <a:p>
            <a:pPr algn="ctr" eaLnBrk="0" fontAlgn="ctr" hangingPunct="0">
              <a:buClr>
                <a:srgbClr val="FF0000"/>
              </a:buClr>
              <a:buSzPct val="70000"/>
              <a:defRPr/>
            </a:pPr>
            <a:endParaRPr lang="zh-CN" altLang="en-US" sz="1100" b="1" dirty="0">
              <a:solidFill>
                <a:schemeClr val="bg1"/>
              </a:solidFill>
              <a:latin typeface="微软雅黑" pitchFamily="34" charset="-122"/>
              <a:ea typeface="微软雅黑" pitchFamily="34" charset="-122"/>
            </a:endParaRPr>
          </a:p>
        </p:txBody>
      </p:sp>
      <p:cxnSp>
        <p:nvCxnSpPr>
          <p:cNvPr id="34" name="直接连接符 33"/>
          <p:cNvCxnSpPr/>
          <p:nvPr/>
        </p:nvCxnSpPr>
        <p:spPr bwMode="auto">
          <a:xfrm>
            <a:off x="1215803" y="2850908"/>
            <a:ext cx="855695" cy="2"/>
          </a:xfrm>
          <a:prstGeom prst="line">
            <a:avLst/>
          </a:prstGeom>
          <a:ln>
            <a:solidFill>
              <a:schemeClr val="tx1">
                <a:lumMod val="65000"/>
                <a:lumOff val="35000"/>
              </a:schemeClr>
            </a:solidFill>
            <a:headEnd type="oval"/>
            <a:tailEnd type="oval"/>
          </a:ln>
          <a:extLst/>
        </p:spPr>
        <p:style>
          <a:lnRef idx="1">
            <a:schemeClr val="dk1"/>
          </a:lnRef>
          <a:fillRef idx="0">
            <a:schemeClr val="dk1"/>
          </a:fillRef>
          <a:effectRef idx="0">
            <a:schemeClr val="dk1"/>
          </a:effectRef>
          <a:fontRef idx="minor">
            <a:schemeClr val="tx1"/>
          </a:fontRef>
        </p:style>
      </p:cxnSp>
      <p:sp>
        <p:nvSpPr>
          <p:cNvPr id="35" name="椭圆 34"/>
          <p:cNvSpPr>
            <a:spLocks noChangeArrowheads="1"/>
          </p:cNvSpPr>
          <p:nvPr/>
        </p:nvSpPr>
        <p:spPr bwMode="auto">
          <a:xfrm>
            <a:off x="683568" y="2379807"/>
            <a:ext cx="943005" cy="942204"/>
          </a:xfrm>
          <a:prstGeom prst="ellipse">
            <a:avLst/>
          </a:prstGeom>
          <a:solidFill>
            <a:schemeClr val="accent1"/>
          </a:solidFill>
          <a:ln w="76200" cap="flat" cmpd="sng">
            <a:solidFill>
              <a:srgbClr val="FFFFFF"/>
            </a:solidFill>
            <a:bevel/>
            <a:headEnd/>
            <a:tailEnd/>
          </a:ln>
          <a:effectLst>
            <a:outerShdw blurRad="127000" dist="38100" dir="8100000" algn="tr" rotWithShape="0">
              <a:prstClr val="black">
                <a:alpha val="40000"/>
              </a:prstClr>
            </a:outerShdw>
          </a:effectLst>
          <a:extLst/>
        </p:spPr>
        <p:txBody>
          <a:bodyPr lIns="62118" tIns="31058" rIns="62118" bIns="31058" anchor="ctr"/>
          <a:lstStyle/>
          <a:p>
            <a:pPr algn="ctr"/>
            <a:r>
              <a:rPr lang="zh-CN" altLang="en-US" sz="1400" b="1" dirty="0">
                <a:solidFill>
                  <a:srgbClr val="F8F8F8"/>
                </a:solidFill>
                <a:ea typeface="微软雅黑" pitchFamily="34" charset="-122"/>
              </a:rPr>
              <a:t>添加</a:t>
            </a:r>
            <a:endParaRPr lang="en-US" altLang="zh-CN" sz="1400" b="1" dirty="0">
              <a:solidFill>
                <a:srgbClr val="F8F8F8"/>
              </a:solidFill>
              <a:ea typeface="微软雅黑" pitchFamily="34" charset="-122"/>
            </a:endParaRPr>
          </a:p>
          <a:p>
            <a:pPr algn="ctr"/>
            <a:r>
              <a:rPr lang="zh-CN" altLang="en-US" sz="1400" b="1" dirty="0">
                <a:solidFill>
                  <a:srgbClr val="F8F8F8"/>
                </a:solidFill>
                <a:ea typeface="微软雅黑" pitchFamily="34" charset="-122"/>
              </a:rPr>
              <a:t>标题</a:t>
            </a:r>
          </a:p>
        </p:txBody>
      </p:sp>
      <p:sp>
        <p:nvSpPr>
          <p:cNvPr id="36" name="右弧形箭头 35"/>
          <p:cNvSpPr/>
          <p:nvPr/>
        </p:nvSpPr>
        <p:spPr>
          <a:xfrm>
            <a:off x="6465291" y="1389622"/>
            <a:ext cx="673760" cy="1408981"/>
          </a:xfrm>
          <a:prstGeom prst="curvedLeftArrow">
            <a:avLst/>
          </a:prstGeom>
          <a:solidFill>
            <a:schemeClr val="accent1"/>
          </a:solidFill>
          <a:ln w="19050">
            <a:noFill/>
          </a:ln>
        </p:spPr>
        <p:txBody>
          <a:bodyPr vert="horz" wrap="square" lIns="55905" tIns="27953" rIns="55905" bIns="27953" numCol="1" anchor="t" anchorCtr="0" compatLnSpc="1">
            <a:prstTxWarp prst="textNoShape">
              <a:avLst/>
            </a:prstTxWarp>
          </a:bodyPr>
          <a:lstStyle/>
          <a:p>
            <a:endParaRPr lang="zh-CN" altLang="en-US" sz="1100" kern="0">
              <a:solidFill>
                <a:schemeClr val="bg2">
                  <a:lumMod val="10000"/>
                </a:schemeClr>
              </a:solidFill>
              <a:latin typeface="Calibri"/>
              <a:ea typeface="微软雅黑"/>
            </a:endParaRPr>
          </a:p>
        </p:txBody>
      </p:sp>
      <p:sp>
        <p:nvSpPr>
          <p:cNvPr id="37" name="右弧形箭头 36"/>
          <p:cNvSpPr/>
          <p:nvPr/>
        </p:nvSpPr>
        <p:spPr>
          <a:xfrm>
            <a:off x="6472126" y="2801444"/>
            <a:ext cx="666924" cy="1557403"/>
          </a:xfrm>
          <a:prstGeom prst="curvedLeftArrow">
            <a:avLst/>
          </a:prstGeom>
          <a:solidFill>
            <a:schemeClr val="accent4"/>
          </a:solidFill>
          <a:ln w="19050">
            <a:noFill/>
          </a:ln>
        </p:spPr>
        <p:txBody>
          <a:bodyPr vert="horz" wrap="square" lIns="55905" tIns="27953" rIns="55905" bIns="27953" numCol="1" anchor="t" anchorCtr="0" compatLnSpc="1">
            <a:prstTxWarp prst="textNoShape">
              <a:avLst/>
            </a:prstTxWarp>
          </a:bodyPr>
          <a:lstStyle/>
          <a:p>
            <a:endParaRPr lang="zh-CN" altLang="en-US" sz="1100" kern="0">
              <a:solidFill>
                <a:schemeClr val="bg2">
                  <a:lumMod val="10000"/>
                </a:schemeClr>
              </a:solidFill>
              <a:latin typeface="Calibri"/>
              <a:ea typeface="微软雅黑"/>
            </a:endParaRPr>
          </a:p>
        </p:txBody>
      </p:sp>
      <p:sp>
        <p:nvSpPr>
          <p:cNvPr id="38" name="右弧形箭头 37"/>
          <p:cNvSpPr/>
          <p:nvPr/>
        </p:nvSpPr>
        <p:spPr>
          <a:xfrm rot="10800000" flipH="1">
            <a:off x="6272926" y="1696865"/>
            <a:ext cx="770430" cy="2285921"/>
          </a:xfrm>
          <a:prstGeom prst="curvedLeftArrow">
            <a:avLst/>
          </a:prstGeom>
          <a:solidFill>
            <a:schemeClr val="accent3"/>
          </a:solidFill>
          <a:ln w="19050">
            <a:noFill/>
          </a:ln>
        </p:spPr>
        <p:txBody>
          <a:bodyPr vert="horz" wrap="square" lIns="55905" tIns="27953" rIns="55905" bIns="27953" numCol="1" anchor="t" anchorCtr="0" compatLnSpc="1">
            <a:prstTxWarp prst="textNoShape">
              <a:avLst/>
            </a:prstTxWarp>
          </a:bodyPr>
          <a:lstStyle/>
          <a:p>
            <a:endParaRPr lang="zh-CN" altLang="en-US" sz="1100" kern="0">
              <a:solidFill>
                <a:schemeClr val="bg2">
                  <a:lumMod val="10000"/>
                </a:schemeClr>
              </a:solidFill>
              <a:latin typeface="Calibri"/>
              <a:ea typeface="微软雅黑"/>
            </a:endParaRPr>
          </a:p>
        </p:txBody>
      </p:sp>
      <p:sp>
        <p:nvSpPr>
          <p:cNvPr id="39" name="TextBox 31"/>
          <p:cNvSpPr txBox="1"/>
          <p:nvPr/>
        </p:nvSpPr>
        <p:spPr>
          <a:xfrm>
            <a:off x="7136544" y="2724738"/>
            <a:ext cx="828020" cy="230170"/>
          </a:xfrm>
          <a:prstGeom prst="rect">
            <a:avLst/>
          </a:prstGeom>
          <a:noFill/>
        </p:spPr>
        <p:txBody>
          <a:bodyPr wrap="square" lIns="62118" tIns="31058" rIns="62118" bIns="31058" rtlCol="0">
            <a:spAutoFit/>
          </a:bodyPr>
          <a:lstStyle/>
          <a:p>
            <a:pPr algn="ctr"/>
            <a:r>
              <a:rPr lang="zh-CN" altLang="en-US" sz="1100" b="1" dirty="0">
                <a:solidFill>
                  <a:schemeClr val="tx1">
                    <a:lumMod val="75000"/>
                    <a:lumOff val="25000"/>
                  </a:schemeClr>
                </a:solidFill>
                <a:latin typeface="Broadway BT"/>
                <a:ea typeface="微软雅黑"/>
              </a:rPr>
              <a:t>补充性文字</a:t>
            </a:r>
          </a:p>
        </p:txBody>
      </p:sp>
      <p:sp>
        <p:nvSpPr>
          <p:cNvPr id="40" name="TextBox 31"/>
          <p:cNvSpPr txBox="1"/>
          <p:nvPr/>
        </p:nvSpPr>
        <p:spPr>
          <a:xfrm>
            <a:off x="7272372" y="3471893"/>
            <a:ext cx="828020" cy="230170"/>
          </a:xfrm>
          <a:prstGeom prst="rect">
            <a:avLst/>
          </a:prstGeom>
          <a:noFill/>
        </p:spPr>
        <p:txBody>
          <a:bodyPr wrap="square" lIns="62118" tIns="31058" rIns="62118" bIns="31058" rtlCol="0">
            <a:spAutoFit/>
          </a:bodyPr>
          <a:lstStyle/>
          <a:p>
            <a:pPr algn="ctr"/>
            <a:r>
              <a:rPr lang="zh-CN" altLang="en-US" sz="1100" b="1" dirty="0">
                <a:solidFill>
                  <a:schemeClr val="tx1">
                    <a:lumMod val="75000"/>
                    <a:lumOff val="25000"/>
                  </a:schemeClr>
                </a:solidFill>
                <a:latin typeface="Broadway BT"/>
                <a:ea typeface="微软雅黑"/>
              </a:rPr>
              <a:t>补充性文字</a:t>
            </a:r>
          </a:p>
        </p:txBody>
      </p:sp>
      <p:sp>
        <p:nvSpPr>
          <p:cNvPr id="41" name="TextBox 31"/>
          <p:cNvSpPr txBox="1"/>
          <p:nvPr/>
        </p:nvSpPr>
        <p:spPr>
          <a:xfrm>
            <a:off x="7272372" y="1958569"/>
            <a:ext cx="828020" cy="230170"/>
          </a:xfrm>
          <a:prstGeom prst="rect">
            <a:avLst/>
          </a:prstGeom>
          <a:noFill/>
        </p:spPr>
        <p:txBody>
          <a:bodyPr wrap="square" lIns="62118" tIns="31058" rIns="62118" bIns="31058" rtlCol="0">
            <a:spAutoFit/>
          </a:bodyPr>
          <a:lstStyle/>
          <a:p>
            <a:pPr algn="ctr"/>
            <a:r>
              <a:rPr lang="zh-CN" altLang="en-US" sz="1100" b="1" dirty="0">
                <a:solidFill>
                  <a:schemeClr val="tx1">
                    <a:lumMod val="75000"/>
                    <a:lumOff val="25000"/>
                  </a:schemeClr>
                </a:solidFill>
                <a:latin typeface="Broadway BT"/>
                <a:ea typeface="微软雅黑"/>
              </a:rPr>
              <a:t>补充性文字</a:t>
            </a:r>
          </a:p>
        </p:txBody>
      </p:sp>
      <p:sp>
        <p:nvSpPr>
          <p:cNvPr id="42" name="圆角矩形 41"/>
          <p:cNvSpPr/>
          <p:nvPr/>
        </p:nvSpPr>
        <p:spPr bwMode="auto">
          <a:xfrm>
            <a:off x="3131840" y="2413043"/>
            <a:ext cx="3049152" cy="875738"/>
          </a:xfrm>
          <a:prstGeom prst="roundRect">
            <a:avLst>
              <a:gd name="adj" fmla="val 9992"/>
            </a:avLst>
          </a:prstGeom>
          <a:solidFill>
            <a:schemeClr val="bg1">
              <a:lumMod val="95000"/>
            </a:schemeClr>
          </a:solidFill>
          <a:ln w="3175" cap="flat" cmpd="sng">
            <a:solidFill>
              <a:schemeClr val="bg1">
                <a:lumMod val="50000"/>
              </a:schemeClr>
            </a:solidFill>
            <a:bevel/>
            <a:headEnd/>
            <a:tailEnd/>
          </a:ln>
        </p:spPr>
        <p:txBody>
          <a:bodyPr lIns="62118" tIns="31058" rIns="62118" bIns="31058" anchor="ctr"/>
          <a:lstStyle/>
          <a:p>
            <a:pPr lvl="2"/>
            <a:endParaRPr lang="zh-CN" altLang="en-US" sz="1000" dirty="0">
              <a:solidFill>
                <a:schemeClr val="accent2">
                  <a:lumMod val="75000"/>
                </a:schemeClr>
              </a:solidFill>
            </a:endParaRPr>
          </a:p>
        </p:txBody>
      </p:sp>
      <p:sp>
        <p:nvSpPr>
          <p:cNvPr id="43" name="圆角矩形 42"/>
          <p:cNvSpPr/>
          <p:nvPr/>
        </p:nvSpPr>
        <p:spPr bwMode="auto">
          <a:xfrm>
            <a:off x="3131840" y="3640228"/>
            <a:ext cx="3049152" cy="875738"/>
          </a:xfrm>
          <a:prstGeom prst="roundRect">
            <a:avLst>
              <a:gd name="adj" fmla="val 9992"/>
            </a:avLst>
          </a:prstGeom>
          <a:solidFill>
            <a:schemeClr val="bg1">
              <a:lumMod val="95000"/>
            </a:schemeClr>
          </a:solidFill>
          <a:ln w="3175" cap="flat" cmpd="sng">
            <a:solidFill>
              <a:schemeClr val="bg1">
                <a:lumMod val="50000"/>
              </a:schemeClr>
            </a:solidFill>
            <a:bevel/>
            <a:headEnd/>
            <a:tailEnd/>
          </a:ln>
        </p:spPr>
        <p:txBody>
          <a:bodyPr lIns="62118" tIns="31058" rIns="62118" bIns="31058" anchor="ctr"/>
          <a:lstStyle/>
          <a:p>
            <a:pPr lvl="2"/>
            <a:endParaRPr lang="zh-CN" altLang="en-US" sz="1000" dirty="0">
              <a:solidFill>
                <a:schemeClr val="accent2">
                  <a:lumMod val="75000"/>
                </a:schemeClr>
              </a:solidFill>
              <a:latin typeface="Arial" pitchFamily="34" charset="0"/>
              <a:ea typeface="宋体" pitchFamily="2" charset="-122"/>
            </a:endParaRPr>
          </a:p>
        </p:txBody>
      </p:sp>
      <p:sp>
        <p:nvSpPr>
          <p:cNvPr id="44" name="圆角矩形 43"/>
          <p:cNvSpPr/>
          <p:nvPr/>
        </p:nvSpPr>
        <p:spPr bwMode="auto">
          <a:xfrm>
            <a:off x="3131840" y="1197914"/>
            <a:ext cx="3049152" cy="875738"/>
          </a:xfrm>
          <a:prstGeom prst="roundRect">
            <a:avLst>
              <a:gd name="adj" fmla="val 9992"/>
            </a:avLst>
          </a:prstGeom>
          <a:solidFill>
            <a:schemeClr val="bg1">
              <a:lumMod val="95000"/>
            </a:schemeClr>
          </a:solidFill>
          <a:ln w="3175" cap="flat" cmpd="sng">
            <a:solidFill>
              <a:schemeClr val="bg1">
                <a:lumMod val="50000"/>
              </a:schemeClr>
            </a:solidFill>
            <a:bevel/>
            <a:headEnd/>
            <a:tailEnd/>
          </a:ln>
        </p:spPr>
        <p:txBody>
          <a:bodyPr lIns="62118" tIns="31058" rIns="62118" bIns="31058" anchor="ctr"/>
          <a:lstStyle/>
          <a:p>
            <a:pPr lvl="2"/>
            <a:endParaRPr lang="zh-CN" altLang="en-US" sz="1000" dirty="0">
              <a:solidFill>
                <a:schemeClr val="accent2">
                  <a:lumMod val="75000"/>
                </a:schemeClr>
              </a:solidFill>
              <a:latin typeface="Arial" pitchFamily="34" charset="0"/>
              <a:ea typeface="宋体" pitchFamily="2" charset="-122"/>
            </a:endParaRPr>
          </a:p>
        </p:txBody>
      </p:sp>
      <p:sp>
        <p:nvSpPr>
          <p:cNvPr id="45" name="TextBox 32"/>
          <p:cNvSpPr txBox="1">
            <a:spLocks noChangeArrowheads="1"/>
          </p:cNvSpPr>
          <p:nvPr/>
        </p:nvSpPr>
        <p:spPr bwMode="auto">
          <a:xfrm>
            <a:off x="3323497" y="3859782"/>
            <a:ext cx="2657989" cy="471122"/>
          </a:xfrm>
          <a:prstGeom prst="rect">
            <a:avLst/>
          </a:prstGeom>
          <a:noFill/>
          <a:ln w="3175" cap="flat" cmpd="sng">
            <a:noFill/>
            <a:bevel/>
            <a:headEnd/>
            <a:tailEnd/>
          </a:ln>
        </p:spPr>
        <p:txBody>
          <a:bodyPr lIns="62118" tIns="31058" rIns="62118" bIns="31058" anchor="ctr"/>
          <a:lstStyle>
            <a:defPPr>
              <a:defRPr lang="zh-CN"/>
            </a:defPPr>
            <a:lvl1pPr algn="ctr">
              <a:defRPr>
                <a:solidFill>
                  <a:srgbClr val="FFFFFF"/>
                </a:solidFill>
                <a:ea typeface="微软雅黑" pitchFamily="34" charset="-122"/>
              </a:defRPr>
            </a:lvl1pPr>
          </a:lstStyle>
          <a:p>
            <a:pPr algn="l"/>
            <a:r>
              <a:rPr lang="zh-CN" altLang="en-US" sz="1200" dirty="0">
                <a:solidFill>
                  <a:schemeClr val="tx1">
                    <a:lumMod val="75000"/>
                    <a:lumOff val="25000"/>
                  </a:schemeClr>
                </a:solidFill>
              </a:rPr>
              <a:t>您的内容打在这里，或者通过复制您的文本后，在此框中选择粘贴，并选择只保留文字。</a:t>
            </a:r>
          </a:p>
        </p:txBody>
      </p:sp>
      <p:sp>
        <p:nvSpPr>
          <p:cNvPr id="46" name="TextBox 32"/>
          <p:cNvSpPr txBox="1">
            <a:spLocks noChangeArrowheads="1"/>
          </p:cNvSpPr>
          <p:nvPr/>
        </p:nvSpPr>
        <p:spPr bwMode="auto">
          <a:xfrm>
            <a:off x="3311874" y="2567155"/>
            <a:ext cx="2657989" cy="471122"/>
          </a:xfrm>
          <a:prstGeom prst="rect">
            <a:avLst/>
          </a:prstGeom>
          <a:noFill/>
          <a:ln w="3175" cap="flat" cmpd="sng">
            <a:noFill/>
            <a:bevel/>
            <a:headEnd/>
            <a:tailEnd/>
          </a:ln>
        </p:spPr>
        <p:txBody>
          <a:bodyPr lIns="62118" tIns="31058" rIns="62118" bIns="31058" anchor="ctr"/>
          <a:lstStyle>
            <a:defPPr>
              <a:defRPr lang="zh-CN"/>
            </a:defPPr>
            <a:lvl1pPr algn="ctr">
              <a:defRPr>
                <a:solidFill>
                  <a:srgbClr val="FFFFFF"/>
                </a:solidFill>
                <a:ea typeface="微软雅黑" pitchFamily="34" charset="-122"/>
              </a:defRPr>
            </a:lvl1pPr>
          </a:lstStyle>
          <a:p>
            <a:pPr algn="l"/>
            <a:r>
              <a:rPr lang="zh-CN" altLang="en-US" sz="1200" dirty="0">
                <a:solidFill>
                  <a:schemeClr val="tx1">
                    <a:lumMod val="75000"/>
                    <a:lumOff val="25000"/>
                  </a:schemeClr>
                </a:solidFill>
              </a:rPr>
              <a:t>您的内容打在这里，或者通过复制您的文本后，在此框中选择粘贴，并选择只保留文字。</a:t>
            </a:r>
          </a:p>
        </p:txBody>
      </p:sp>
      <p:sp>
        <p:nvSpPr>
          <p:cNvPr id="47" name="TextBox 32"/>
          <p:cNvSpPr txBox="1">
            <a:spLocks noChangeArrowheads="1"/>
          </p:cNvSpPr>
          <p:nvPr/>
        </p:nvSpPr>
        <p:spPr bwMode="auto">
          <a:xfrm>
            <a:off x="3315821" y="1393735"/>
            <a:ext cx="2657989" cy="471122"/>
          </a:xfrm>
          <a:prstGeom prst="rect">
            <a:avLst/>
          </a:prstGeom>
          <a:noFill/>
          <a:ln w="3175" cap="flat" cmpd="sng">
            <a:noFill/>
            <a:bevel/>
            <a:headEnd/>
            <a:tailEnd/>
          </a:ln>
        </p:spPr>
        <p:txBody>
          <a:bodyPr lIns="62118" tIns="31058" rIns="62118" bIns="31058" anchor="ctr"/>
          <a:lstStyle>
            <a:defPPr>
              <a:defRPr lang="zh-CN"/>
            </a:defPPr>
            <a:lvl1pPr algn="ctr">
              <a:defRPr>
                <a:solidFill>
                  <a:srgbClr val="FFFFFF"/>
                </a:solidFill>
                <a:ea typeface="微软雅黑" pitchFamily="34" charset="-122"/>
              </a:defRPr>
            </a:lvl1pPr>
          </a:lstStyle>
          <a:p>
            <a:pPr algn="l"/>
            <a:r>
              <a:rPr lang="zh-CN" altLang="en-US" sz="1200" dirty="0">
                <a:solidFill>
                  <a:schemeClr val="tx1">
                    <a:lumMod val="75000"/>
                    <a:lumOff val="25000"/>
                  </a:schemeClr>
                </a:solidFill>
              </a:rPr>
              <a:t>您的内容打在这里，或者通过复制您的文本后，在此框中选择粘贴，并选择只保留文字。</a:t>
            </a:r>
          </a:p>
        </p:txBody>
      </p:sp>
      <p:sp>
        <p:nvSpPr>
          <p:cNvPr id="48" name="TextBox 47"/>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24428216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down)">
                                      <p:cBhvr>
                                        <p:cTn id="11" dur="500"/>
                                        <p:tgtEl>
                                          <p:spTgt spid="32"/>
                                        </p:tgtEl>
                                      </p:cBhvr>
                                    </p:animEffect>
                                  </p:childTnLst>
                                </p:cTn>
                              </p:par>
                            </p:childTnLst>
                          </p:cTn>
                        </p:par>
                        <p:par>
                          <p:cTn id="12" fill="hold">
                            <p:stCondLst>
                              <p:cond delay="1000"/>
                            </p:stCondLst>
                            <p:childTnLst>
                              <p:par>
                                <p:cTn id="13" presetID="31"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300" fill="hold"/>
                                        <p:tgtEl>
                                          <p:spTgt spid="26"/>
                                        </p:tgtEl>
                                        <p:attrNameLst>
                                          <p:attrName>ppt_w</p:attrName>
                                        </p:attrNameLst>
                                      </p:cBhvr>
                                      <p:tavLst>
                                        <p:tav tm="0">
                                          <p:val>
                                            <p:fltVal val="0"/>
                                          </p:val>
                                        </p:tav>
                                        <p:tav tm="100000">
                                          <p:val>
                                            <p:strVal val="#ppt_w"/>
                                          </p:val>
                                        </p:tav>
                                      </p:tavLst>
                                    </p:anim>
                                    <p:anim calcmode="lin" valueType="num">
                                      <p:cBhvr>
                                        <p:cTn id="16" dur="300" fill="hold"/>
                                        <p:tgtEl>
                                          <p:spTgt spid="26"/>
                                        </p:tgtEl>
                                        <p:attrNameLst>
                                          <p:attrName>ppt_h</p:attrName>
                                        </p:attrNameLst>
                                      </p:cBhvr>
                                      <p:tavLst>
                                        <p:tav tm="0">
                                          <p:val>
                                            <p:fltVal val="0"/>
                                          </p:val>
                                        </p:tav>
                                        <p:tav tm="100000">
                                          <p:val>
                                            <p:strVal val="#ppt_h"/>
                                          </p:val>
                                        </p:tav>
                                      </p:tavLst>
                                    </p:anim>
                                    <p:anim calcmode="lin" valueType="num">
                                      <p:cBhvr>
                                        <p:cTn id="17" dur="300" fill="hold"/>
                                        <p:tgtEl>
                                          <p:spTgt spid="26"/>
                                        </p:tgtEl>
                                        <p:attrNameLst>
                                          <p:attrName>style.rotation</p:attrName>
                                        </p:attrNameLst>
                                      </p:cBhvr>
                                      <p:tavLst>
                                        <p:tav tm="0">
                                          <p:val>
                                            <p:fltVal val="90"/>
                                          </p:val>
                                        </p:tav>
                                        <p:tav tm="100000">
                                          <p:val>
                                            <p:fltVal val="0"/>
                                          </p:val>
                                        </p:tav>
                                      </p:tavLst>
                                    </p:anim>
                                    <p:animEffect transition="in" filter="fade">
                                      <p:cBhvr>
                                        <p:cTn id="18" dur="300"/>
                                        <p:tgtEl>
                                          <p:spTgt spid="26"/>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300" fill="hold"/>
                                        <p:tgtEl>
                                          <p:spTgt spid="27"/>
                                        </p:tgtEl>
                                        <p:attrNameLst>
                                          <p:attrName>ppt_w</p:attrName>
                                        </p:attrNameLst>
                                      </p:cBhvr>
                                      <p:tavLst>
                                        <p:tav tm="0">
                                          <p:val>
                                            <p:fltVal val="0"/>
                                          </p:val>
                                        </p:tav>
                                        <p:tav tm="100000">
                                          <p:val>
                                            <p:strVal val="#ppt_w"/>
                                          </p:val>
                                        </p:tav>
                                      </p:tavLst>
                                    </p:anim>
                                    <p:anim calcmode="lin" valueType="num">
                                      <p:cBhvr>
                                        <p:cTn id="22" dur="300" fill="hold"/>
                                        <p:tgtEl>
                                          <p:spTgt spid="27"/>
                                        </p:tgtEl>
                                        <p:attrNameLst>
                                          <p:attrName>ppt_h</p:attrName>
                                        </p:attrNameLst>
                                      </p:cBhvr>
                                      <p:tavLst>
                                        <p:tav tm="0">
                                          <p:val>
                                            <p:fltVal val="0"/>
                                          </p:val>
                                        </p:tav>
                                        <p:tav tm="100000">
                                          <p:val>
                                            <p:strVal val="#ppt_h"/>
                                          </p:val>
                                        </p:tav>
                                      </p:tavLst>
                                    </p:anim>
                                    <p:anim calcmode="lin" valueType="num">
                                      <p:cBhvr>
                                        <p:cTn id="23" dur="300" fill="hold"/>
                                        <p:tgtEl>
                                          <p:spTgt spid="27"/>
                                        </p:tgtEl>
                                        <p:attrNameLst>
                                          <p:attrName>style.rotation</p:attrName>
                                        </p:attrNameLst>
                                      </p:cBhvr>
                                      <p:tavLst>
                                        <p:tav tm="0">
                                          <p:val>
                                            <p:fltVal val="90"/>
                                          </p:val>
                                        </p:tav>
                                        <p:tav tm="100000">
                                          <p:val>
                                            <p:fltVal val="0"/>
                                          </p:val>
                                        </p:tav>
                                      </p:tavLst>
                                    </p:anim>
                                    <p:animEffect transition="in" filter="fade">
                                      <p:cBhvr>
                                        <p:cTn id="24" dur="300"/>
                                        <p:tgtEl>
                                          <p:spTgt spid="27"/>
                                        </p:tgtEl>
                                      </p:cBhvr>
                                    </p:animEffect>
                                  </p:childTnLst>
                                </p:cTn>
                              </p:par>
                            </p:childTnLst>
                          </p:cTn>
                        </p:par>
                        <p:par>
                          <p:cTn id="25" fill="hold">
                            <p:stCondLst>
                              <p:cond delay="1300"/>
                            </p:stCondLst>
                            <p:childTnLst>
                              <p:par>
                                <p:cTn id="26" presetID="22" presetClass="entr" presetSubtype="8"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childTnLst>
                          </p:cTn>
                        </p:par>
                        <p:par>
                          <p:cTn id="32" fill="hold">
                            <p:stCondLst>
                              <p:cond delay="1800"/>
                            </p:stCondLst>
                            <p:childTnLst>
                              <p:par>
                                <p:cTn id="33" presetID="22" presetClass="entr" presetSubtype="8"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par>
                          <p:cTn id="36" fill="hold">
                            <p:stCondLst>
                              <p:cond delay="2300"/>
                            </p:stCondLst>
                            <p:childTnLst>
                              <p:par>
                                <p:cTn id="37" presetID="31" presetClass="entr" presetSubtype="0"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300" fill="hold"/>
                                        <p:tgtEl>
                                          <p:spTgt spid="28"/>
                                        </p:tgtEl>
                                        <p:attrNameLst>
                                          <p:attrName>ppt_w</p:attrName>
                                        </p:attrNameLst>
                                      </p:cBhvr>
                                      <p:tavLst>
                                        <p:tav tm="0">
                                          <p:val>
                                            <p:fltVal val="0"/>
                                          </p:val>
                                        </p:tav>
                                        <p:tav tm="100000">
                                          <p:val>
                                            <p:strVal val="#ppt_w"/>
                                          </p:val>
                                        </p:tav>
                                      </p:tavLst>
                                    </p:anim>
                                    <p:anim calcmode="lin" valueType="num">
                                      <p:cBhvr>
                                        <p:cTn id="40" dur="300" fill="hold"/>
                                        <p:tgtEl>
                                          <p:spTgt spid="28"/>
                                        </p:tgtEl>
                                        <p:attrNameLst>
                                          <p:attrName>ppt_h</p:attrName>
                                        </p:attrNameLst>
                                      </p:cBhvr>
                                      <p:tavLst>
                                        <p:tav tm="0">
                                          <p:val>
                                            <p:fltVal val="0"/>
                                          </p:val>
                                        </p:tav>
                                        <p:tav tm="100000">
                                          <p:val>
                                            <p:strVal val="#ppt_h"/>
                                          </p:val>
                                        </p:tav>
                                      </p:tavLst>
                                    </p:anim>
                                    <p:anim calcmode="lin" valueType="num">
                                      <p:cBhvr>
                                        <p:cTn id="41" dur="300" fill="hold"/>
                                        <p:tgtEl>
                                          <p:spTgt spid="28"/>
                                        </p:tgtEl>
                                        <p:attrNameLst>
                                          <p:attrName>style.rotation</p:attrName>
                                        </p:attrNameLst>
                                      </p:cBhvr>
                                      <p:tavLst>
                                        <p:tav tm="0">
                                          <p:val>
                                            <p:fltVal val="90"/>
                                          </p:val>
                                        </p:tav>
                                        <p:tav tm="100000">
                                          <p:val>
                                            <p:fltVal val="0"/>
                                          </p:val>
                                        </p:tav>
                                      </p:tavLst>
                                    </p:anim>
                                    <p:animEffect transition="in" filter="fade">
                                      <p:cBhvr>
                                        <p:cTn id="42" dur="300"/>
                                        <p:tgtEl>
                                          <p:spTgt spid="28"/>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p:cTn id="45" dur="300" fill="hold"/>
                                        <p:tgtEl>
                                          <p:spTgt spid="29"/>
                                        </p:tgtEl>
                                        <p:attrNameLst>
                                          <p:attrName>ppt_w</p:attrName>
                                        </p:attrNameLst>
                                      </p:cBhvr>
                                      <p:tavLst>
                                        <p:tav tm="0">
                                          <p:val>
                                            <p:fltVal val="0"/>
                                          </p:val>
                                        </p:tav>
                                        <p:tav tm="100000">
                                          <p:val>
                                            <p:strVal val="#ppt_w"/>
                                          </p:val>
                                        </p:tav>
                                      </p:tavLst>
                                    </p:anim>
                                    <p:anim calcmode="lin" valueType="num">
                                      <p:cBhvr>
                                        <p:cTn id="46" dur="300" fill="hold"/>
                                        <p:tgtEl>
                                          <p:spTgt spid="29"/>
                                        </p:tgtEl>
                                        <p:attrNameLst>
                                          <p:attrName>ppt_h</p:attrName>
                                        </p:attrNameLst>
                                      </p:cBhvr>
                                      <p:tavLst>
                                        <p:tav tm="0">
                                          <p:val>
                                            <p:fltVal val="0"/>
                                          </p:val>
                                        </p:tav>
                                        <p:tav tm="100000">
                                          <p:val>
                                            <p:strVal val="#ppt_h"/>
                                          </p:val>
                                        </p:tav>
                                      </p:tavLst>
                                    </p:anim>
                                    <p:anim calcmode="lin" valueType="num">
                                      <p:cBhvr>
                                        <p:cTn id="47" dur="300" fill="hold"/>
                                        <p:tgtEl>
                                          <p:spTgt spid="29"/>
                                        </p:tgtEl>
                                        <p:attrNameLst>
                                          <p:attrName>style.rotation</p:attrName>
                                        </p:attrNameLst>
                                      </p:cBhvr>
                                      <p:tavLst>
                                        <p:tav tm="0">
                                          <p:val>
                                            <p:fltVal val="90"/>
                                          </p:val>
                                        </p:tav>
                                        <p:tav tm="100000">
                                          <p:val>
                                            <p:fltVal val="0"/>
                                          </p:val>
                                        </p:tav>
                                      </p:tavLst>
                                    </p:anim>
                                    <p:animEffect transition="in" filter="fade">
                                      <p:cBhvr>
                                        <p:cTn id="48" dur="300"/>
                                        <p:tgtEl>
                                          <p:spTgt spid="29"/>
                                        </p:tgtEl>
                                      </p:cBhvr>
                                    </p:animEffect>
                                  </p:childTnLst>
                                </p:cTn>
                              </p:par>
                            </p:childTnLst>
                          </p:cTn>
                        </p:par>
                        <p:par>
                          <p:cTn id="49" fill="hold">
                            <p:stCondLst>
                              <p:cond delay="2600"/>
                            </p:stCondLst>
                            <p:childTnLst>
                              <p:par>
                                <p:cTn id="50" presetID="22" presetClass="entr" presetSubtype="8"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left)">
                                      <p:cBhvr>
                                        <p:cTn id="55" dur="500"/>
                                        <p:tgtEl>
                                          <p:spTgt spid="46"/>
                                        </p:tgtEl>
                                      </p:cBhvr>
                                    </p:animEffect>
                                  </p:childTnLst>
                                </p:cTn>
                              </p:par>
                            </p:childTnLst>
                          </p:cTn>
                        </p:par>
                        <p:par>
                          <p:cTn id="56" fill="hold">
                            <p:stCondLst>
                              <p:cond delay="3100"/>
                            </p:stCondLst>
                            <p:childTnLst>
                              <p:par>
                                <p:cTn id="57" presetID="22" presetClass="entr" presetSubtype="8"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500"/>
                                        <p:tgtEl>
                                          <p:spTgt spid="33"/>
                                        </p:tgtEl>
                                      </p:cBhvr>
                                    </p:animEffect>
                                  </p:childTnLst>
                                </p:cTn>
                              </p:par>
                            </p:childTnLst>
                          </p:cTn>
                        </p:par>
                        <p:par>
                          <p:cTn id="60" fill="hold">
                            <p:stCondLst>
                              <p:cond delay="3600"/>
                            </p:stCondLst>
                            <p:childTnLst>
                              <p:par>
                                <p:cTn id="61" presetID="31" presetClass="entr" presetSubtype="0"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300" fill="hold"/>
                                        <p:tgtEl>
                                          <p:spTgt spid="30"/>
                                        </p:tgtEl>
                                        <p:attrNameLst>
                                          <p:attrName>ppt_w</p:attrName>
                                        </p:attrNameLst>
                                      </p:cBhvr>
                                      <p:tavLst>
                                        <p:tav tm="0">
                                          <p:val>
                                            <p:fltVal val="0"/>
                                          </p:val>
                                        </p:tav>
                                        <p:tav tm="100000">
                                          <p:val>
                                            <p:strVal val="#ppt_w"/>
                                          </p:val>
                                        </p:tav>
                                      </p:tavLst>
                                    </p:anim>
                                    <p:anim calcmode="lin" valueType="num">
                                      <p:cBhvr>
                                        <p:cTn id="64" dur="300" fill="hold"/>
                                        <p:tgtEl>
                                          <p:spTgt spid="30"/>
                                        </p:tgtEl>
                                        <p:attrNameLst>
                                          <p:attrName>ppt_h</p:attrName>
                                        </p:attrNameLst>
                                      </p:cBhvr>
                                      <p:tavLst>
                                        <p:tav tm="0">
                                          <p:val>
                                            <p:fltVal val="0"/>
                                          </p:val>
                                        </p:tav>
                                        <p:tav tm="100000">
                                          <p:val>
                                            <p:strVal val="#ppt_h"/>
                                          </p:val>
                                        </p:tav>
                                      </p:tavLst>
                                    </p:anim>
                                    <p:anim calcmode="lin" valueType="num">
                                      <p:cBhvr>
                                        <p:cTn id="65" dur="300" fill="hold"/>
                                        <p:tgtEl>
                                          <p:spTgt spid="30"/>
                                        </p:tgtEl>
                                        <p:attrNameLst>
                                          <p:attrName>style.rotation</p:attrName>
                                        </p:attrNameLst>
                                      </p:cBhvr>
                                      <p:tavLst>
                                        <p:tav tm="0">
                                          <p:val>
                                            <p:fltVal val="90"/>
                                          </p:val>
                                        </p:tav>
                                        <p:tav tm="100000">
                                          <p:val>
                                            <p:fltVal val="0"/>
                                          </p:val>
                                        </p:tav>
                                      </p:tavLst>
                                    </p:anim>
                                    <p:animEffect transition="in" filter="fade">
                                      <p:cBhvr>
                                        <p:cTn id="66" dur="300"/>
                                        <p:tgtEl>
                                          <p:spTgt spid="30"/>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300" fill="hold"/>
                                        <p:tgtEl>
                                          <p:spTgt spid="31"/>
                                        </p:tgtEl>
                                        <p:attrNameLst>
                                          <p:attrName>ppt_w</p:attrName>
                                        </p:attrNameLst>
                                      </p:cBhvr>
                                      <p:tavLst>
                                        <p:tav tm="0">
                                          <p:val>
                                            <p:fltVal val="0"/>
                                          </p:val>
                                        </p:tav>
                                        <p:tav tm="100000">
                                          <p:val>
                                            <p:strVal val="#ppt_w"/>
                                          </p:val>
                                        </p:tav>
                                      </p:tavLst>
                                    </p:anim>
                                    <p:anim calcmode="lin" valueType="num">
                                      <p:cBhvr>
                                        <p:cTn id="70" dur="300" fill="hold"/>
                                        <p:tgtEl>
                                          <p:spTgt spid="31"/>
                                        </p:tgtEl>
                                        <p:attrNameLst>
                                          <p:attrName>ppt_h</p:attrName>
                                        </p:attrNameLst>
                                      </p:cBhvr>
                                      <p:tavLst>
                                        <p:tav tm="0">
                                          <p:val>
                                            <p:fltVal val="0"/>
                                          </p:val>
                                        </p:tav>
                                        <p:tav tm="100000">
                                          <p:val>
                                            <p:strVal val="#ppt_h"/>
                                          </p:val>
                                        </p:tav>
                                      </p:tavLst>
                                    </p:anim>
                                    <p:anim calcmode="lin" valueType="num">
                                      <p:cBhvr>
                                        <p:cTn id="71" dur="300" fill="hold"/>
                                        <p:tgtEl>
                                          <p:spTgt spid="31"/>
                                        </p:tgtEl>
                                        <p:attrNameLst>
                                          <p:attrName>style.rotation</p:attrName>
                                        </p:attrNameLst>
                                      </p:cBhvr>
                                      <p:tavLst>
                                        <p:tav tm="0">
                                          <p:val>
                                            <p:fltVal val="90"/>
                                          </p:val>
                                        </p:tav>
                                        <p:tav tm="100000">
                                          <p:val>
                                            <p:fltVal val="0"/>
                                          </p:val>
                                        </p:tav>
                                      </p:tavLst>
                                    </p:anim>
                                    <p:animEffect transition="in" filter="fade">
                                      <p:cBhvr>
                                        <p:cTn id="72" dur="300"/>
                                        <p:tgtEl>
                                          <p:spTgt spid="31"/>
                                        </p:tgtEl>
                                      </p:cBhvr>
                                    </p:animEffect>
                                  </p:childTnLst>
                                </p:cTn>
                              </p:par>
                            </p:childTnLst>
                          </p:cTn>
                        </p:par>
                        <p:par>
                          <p:cTn id="73" fill="hold">
                            <p:stCondLst>
                              <p:cond delay="3900"/>
                            </p:stCondLst>
                            <p:childTnLst>
                              <p:par>
                                <p:cTn id="74" presetID="22" presetClass="entr" presetSubtype="8" fill="hold" grpId="0" nodeType="after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left)">
                                      <p:cBhvr>
                                        <p:cTn id="76" dur="500"/>
                                        <p:tgtEl>
                                          <p:spTgt spid="4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ipe(left)">
                                      <p:cBhvr>
                                        <p:cTn id="79" dur="500"/>
                                        <p:tgtEl>
                                          <p:spTgt spid="45"/>
                                        </p:tgtEl>
                                      </p:cBhvr>
                                    </p:animEffect>
                                  </p:childTnLst>
                                </p:cTn>
                              </p:par>
                            </p:childTnLst>
                          </p:cTn>
                        </p:par>
                        <p:par>
                          <p:cTn id="80" fill="hold">
                            <p:stCondLst>
                              <p:cond delay="4400"/>
                            </p:stCondLst>
                            <p:childTnLst>
                              <p:par>
                                <p:cTn id="81" presetID="22" presetClass="entr" presetSubtype="1"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500"/>
                                        <p:tgtEl>
                                          <p:spTgt spid="36"/>
                                        </p:tgtEl>
                                      </p:cBhvr>
                                    </p:animEffect>
                                  </p:childTnLst>
                                </p:cTn>
                              </p:par>
                            </p:childTnLst>
                          </p:cTn>
                        </p:par>
                        <p:par>
                          <p:cTn id="84" fill="hold">
                            <p:stCondLst>
                              <p:cond delay="4900"/>
                            </p:stCondLst>
                            <p:childTnLst>
                              <p:par>
                                <p:cTn id="85" presetID="16" presetClass="entr" presetSubtype="37" fill="hold" grpId="0" nodeType="after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barn(outVertical)">
                                      <p:cBhvr>
                                        <p:cTn id="87" dur="500"/>
                                        <p:tgtEl>
                                          <p:spTgt spid="41"/>
                                        </p:tgtEl>
                                      </p:cBhvr>
                                    </p:animEffect>
                                  </p:childTnLst>
                                </p:cTn>
                              </p:par>
                            </p:childTnLst>
                          </p:cTn>
                        </p:par>
                        <p:par>
                          <p:cTn id="88" fill="hold">
                            <p:stCondLst>
                              <p:cond delay="5400"/>
                            </p:stCondLst>
                            <p:childTnLst>
                              <p:par>
                                <p:cTn id="89" presetID="22" presetClass="entr" presetSubtype="1" fill="hold" grpId="0" nodeType="after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wipe(up)">
                                      <p:cBhvr>
                                        <p:cTn id="91" dur="500"/>
                                        <p:tgtEl>
                                          <p:spTgt spid="37"/>
                                        </p:tgtEl>
                                      </p:cBhvr>
                                    </p:animEffect>
                                  </p:childTnLst>
                                </p:cTn>
                              </p:par>
                            </p:childTnLst>
                          </p:cTn>
                        </p:par>
                        <p:par>
                          <p:cTn id="92" fill="hold">
                            <p:stCondLst>
                              <p:cond delay="5900"/>
                            </p:stCondLst>
                            <p:childTnLst>
                              <p:par>
                                <p:cTn id="93" presetID="16" presetClass="entr" presetSubtype="37" fill="hold" grpId="0" nodeType="after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barn(outVertical)">
                                      <p:cBhvr>
                                        <p:cTn id="95" dur="500"/>
                                        <p:tgtEl>
                                          <p:spTgt spid="40"/>
                                        </p:tgtEl>
                                      </p:cBhvr>
                                    </p:animEffect>
                                  </p:childTnLst>
                                </p:cTn>
                              </p:par>
                            </p:childTnLst>
                          </p:cTn>
                        </p:par>
                        <p:par>
                          <p:cTn id="96" fill="hold">
                            <p:stCondLst>
                              <p:cond delay="6400"/>
                            </p:stCondLst>
                            <p:childTnLst>
                              <p:par>
                                <p:cTn id="97" presetID="22" presetClass="entr" presetSubtype="4"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wipe(down)">
                                      <p:cBhvr>
                                        <p:cTn id="99" dur="500"/>
                                        <p:tgtEl>
                                          <p:spTgt spid="38"/>
                                        </p:tgtEl>
                                      </p:cBhvr>
                                    </p:animEffect>
                                  </p:childTnLst>
                                </p:cTn>
                              </p:par>
                            </p:childTnLst>
                          </p:cTn>
                        </p:par>
                        <p:par>
                          <p:cTn id="100" fill="hold">
                            <p:stCondLst>
                              <p:cond delay="6900"/>
                            </p:stCondLst>
                            <p:childTnLst>
                              <p:par>
                                <p:cTn id="101" presetID="16" presetClass="entr" presetSubtype="37" fill="hold" grpId="0" nodeType="after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barn(outVertical)">
                                      <p:cBhvr>
                                        <p:cTn id="10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p:bldP spid="30" grpId="0" animBg="1"/>
      <p:bldP spid="31" grpId="0"/>
      <p:bldP spid="32" grpId="0" animBg="1"/>
      <p:bldP spid="33" grpId="0" animBg="1"/>
      <p:bldP spid="35" grpId="0" animBg="1"/>
      <p:bldP spid="36" grpId="0" animBg="1"/>
      <p:bldP spid="37" grpId="0" animBg="1"/>
      <p:bldP spid="38" grpId="0" animBg="1"/>
      <p:bldP spid="39" grpId="0"/>
      <p:bldP spid="40" grpId="0"/>
      <p:bldP spid="41" grpId="0"/>
      <p:bldP spid="42" grpId="0" animBg="1"/>
      <p:bldP spid="43" grpId="0" animBg="1"/>
      <p:bldP spid="44" grpId="0" animBg="1"/>
      <p:bldP spid="45" grpId="0"/>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grpSp>
        <p:nvGrpSpPr>
          <p:cNvPr id="44" name="组合 43"/>
          <p:cNvGrpSpPr/>
          <p:nvPr/>
        </p:nvGrpSpPr>
        <p:grpSpPr>
          <a:xfrm>
            <a:off x="5227113" y="1649108"/>
            <a:ext cx="2513240" cy="2513240"/>
            <a:chOff x="5136360" y="1299207"/>
            <a:chExt cx="3142800" cy="3142800"/>
          </a:xfrm>
        </p:grpSpPr>
        <p:sp>
          <p:nvSpPr>
            <p:cNvPr id="87" name="Oval 18"/>
            <p:cNvSpPr/>
            <p:nvPr/>
          </p:nvSpPr>
          <p:spPr>
            <a:xfrm>
              <a:off x="5136360" y="1299207"/>
              <a:ext cx="3142800" cy="3142800"/>
            </a:xfrm>
            <a:prstGeom prst="ellipse">
              <a:avLst/>
            </a:prstGeom>
            <a:solidFill>
              <a:schemeClr val="accent4"/>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solidFill>
                  <a:schemeClr val="bg1"/>
                </a:solidFill>
                <a:latin typeface="微软雅黑" panose="020B0503020204020204" pitchFamily="34" charset="-122"/>
                <a:ea typeface="微软雅黑" panose="020B0503020204020204" pitchFamily="34" charset="-122"/>
                <a:cs typeface="Helvetica Light"/>
              </a:endParaRPr>
            </a:p>
          </p:txBody>
        </p:sp>
        <p:sp>
          <p:nvSpPr>
            <p:cNvPr id="88" name="TextBox 87"/>
            <p:cNvSpPr txBox="1"/>
            <p:nvPr/>
          </p:nvSpPr>
          <p:spPr>
            <a:xfrm>
              <a:off x="5652171" y="3110883"/>
              <a:ext cx="2124555" cy="692773"/>
            </a:xfrm>
            <a:prstGeom prst="rect">
              <a:avLst/>
            </a:prstGeom>
            <a:noFill/>
          </p:spPr>
          <p:txBody>
            <a:bodyPr wrap="square" lIns="0" tIns="0" rIns="0" bIns="0" rtlCol="0">
              <a:spAutoFit/>
            </a:bodyPr>
            <a:lstStyle/>
            <a:p>
              <a:pPr algn="ctr">
                <a:lnSpc>
                  <a:spcPct val="120000"/>
                </a:lnSpc>
              </a:pPr>
              <a:r>
                <a:rPr lang="zh-CN" altLang="en-US" sz="10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89" name="TextBox 88"/>
            <p:cNvSpPr txBox="1"/>
            <p:nvPr/>
          </p:nvSpPr>
          <p:spPr>
            <a:xfrm>
              <a:off x="5992957" y="1822648"/>
              <a:ext cx="1453301" cy="846722"/>
            </a:xfrm>
            <a:prstGeom prst="rect">
              <a:avLst/>
            </a:prstGeom>
            <a:noFill/>
          </p:spPr>
          <p:txBody>
            <a:bodyPr wrap="none" lIns="0" tIns="0" rIns="0" bIns="0" rtlCol="0">
              <a:spAutoFit/>
            </a:bodyPr>
            <a:lstStyle/>
            <a:p>
              <a:pPr algn="ctr"/>
              <a:r>
                <a:rPr lang="en-US" sz="4400" dirty="0">
                  <a:solidFill>
                    <a:schemeClr val="bg1"/>
                  </a:solidFill>
                  <a:latin typeface="微软雅黑" panose="020B0503020204020204" pitchFamily="34" charset="-122"/>
                  <a:ea typeface="微软雅黑" panose="020B0503020204020204" pitchFamily="34" charset="-122"/>
                  <a:cs typeface="Roboto Regular"/>
                </a:rPr>
                <a:t>86%</a:t>
              </a:r>
            </a:p>
          </p:txBody>
        </p:sp>
        <p:sp>
          <p:nvSpPr>
            <p:cNvPr id="90" name="TextBox 89"/>
            <p:cNvSpPr txBox="1"/>
            <p:nvPr/>
          </p:nvSpPr>
          <p:spPr>
            <a:xfrm>
              <a:off x="5909931" y="2707136"/>
              <a:ext cx="1539496" cy="307899"/>
            </a:xfrm>
            <a:prstGeom prst="rect">
              <a:avLst/>
            </a:prstGeom>
            <a:noFill/>
          </p:spPr>
          <p:txBody>
            <a:bodyPr wrap="none" lIns="0" tIns="0" rIns="0" bIns="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点击输入</a:t>
              </a:r>
              <a:r>
                <a:rPr lang="zh-CN" altLang="en-US" sz="1600" b="1" dirty="0" smtClean="0">
                  <a:solidFill>
                    <a:schemeClr val="bg1"/>
                  </a:solidFill>
                  <a:latin typeface="微软雅黑" panose="020B0503020204020204" pitchFamily="34" charset="-122"/>
                  <a:ea typeface="微软雅黑" panose="020B0503020204020204" pitchFamily="34" charset="-122"/>
                </a:rPr>
                <a:t>标题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1115616" y="1221312"/>
            <a:ext cx="2372639" cy="2372639"/>
            <a:chOff x="909267" y="1241284"/>
            <a:chExt cx="2506980" cy="2506980"/>
          </a:xfrm>
        </p:grpSpPr>
        <p:sp>
          <p:nvSpPr>
            <p:cNvPr id="92" name="Oval 16"/>
            <p:cNvSpPr/>
            <p:nvPr/>
          </p:nvSpPr>
          <p:spPr>
            <a:xfrm>
              <a:off x="909267" y="1241284"/>
              <a:ext cx="2506980" cy="2506980"/>
            </a:xfrm>
            <a:prstGeom prst="ellipse">
              <a:avLst/>
            </a:prstGeom>
            <a:solidFill>
              <a:schemeClr val="accent1"/>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93" name="TextBox 92"/>
            <p:cNvSpPr txBox="1"/>
            <p:nvPr/>
          </p:nvSpPr>
          <p:spPr>
            <a:xfrm>
              <a:off x="1261338" y="2666615"/>
              <a:ext cx="1798494" cy="553998"/>
            </a:xfrm>
            <a:prstGeom prst="rect">
              <a:avLst/>
            </a:prstGeom>
            <a:noFill/>
          </p:spPr>
          <p:txBody>
            <a:bodyPr wrap="square" lIns="0" tIns="0" rIns="0" bIns="0" rtlCol="0">
              <a:spAutoFit/>
            </a:bodyPr>
            <a:lstStyle/>
            <a:p>
              <a:pPr algn="ctr">
                <a:lnSpc>
                  <a:spcPct val="120000"/>
                </a:lnSpc>
              </a:pPr>
              <a:r>
                <a:rPr lang="zh-CN" altLang="en-US" sz="1000" dirty="0">
                  <a:solidFill>
                    <a:schemeClr val="bg1"/>
                  </a:solidFill>
                  <a:latin typeface="微软雅黑" pitchFamily="34" charset="-122"/>
                  <a:ea typeface="微软雅黑" pitchFamily="34" charset="-122"/>
                </a:rPr>
                <a:t>点击输入本栏的具体文字，简明扼要的说明分项内容</a:t>
              </a:r>
              <a:r>
                <a:rPr lang="zh-CN" altLang="en-US" sz="1000" dirty="0" smtClean="0">
                  <a:solidFill>
                    <a:schemeClr val="bg1"/>
                  </a:solidFill>
                  <a:latin typeface="微软雅黑" pitchFamily="34" charset="-122"/>
                  <a:ea typeface="微软雅黑" pitchFamily="34" charset="-122"/>
                </a:rPr>
                <a:t>，请</a:t>
              </a:r>
              <a:r>
                <a:rPr lang="zh-CN" altLang="en-US" sz="1000" dirty="0">
                  <a:solidFill>
                    <a:schemeClr val="bg1"/>
                  </a:solidFill>
                  <a:latin typeface="微软雅黑" pitchFamily="34" charset="-122"/>
                  <a:ea typeface="微软雅黑" pitchFamily="34" charset="-122"/>
                </a:rPr>
                <a:t>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94" name="TextBox 93"/>
            <p:cNvSpPr txBox="1"/>
            <p:nvPr/>
          </p:nvSpPr>
          <p:spPr>
            <a:xfrm>
              <a:off x="1614212" y="1637353"/>
              <a:ext cx="1119579" cy="650406"/>
            </a:xfrm>
            <a:prstGeom prst="rect">
              <a:avLst/>
            </a:prstGeom>
            <a:noFill/>
          </p:spPr>
          <p:txBody>
            <a:bodyPr wrap="none" lIns="0" tIns="0" rIns="0" bIns="0" rtlCol="0">
              <a:spAutoFit/>
            </a:bodyPr>
            <a:lstStyle/>
            <a:p>
              <a:pPr algn="ctr"/>
              <a:r>
                <a:rPr lang="en-US" sz="4000" dirty="0">
                  <a:solidFill>
                    <a:schemeClr val="bg1"/>
                  </a:solidFill>
                  <a:latin typeface="微软雅黑" panose="020B0503020204020204" pitchFamily="34" charset="-122"/>
                  <a:ea typeface="微软雅黑" panose="020B0503020204020204" pitchFamily="34" charset="-122"/>
                  <a:cs typeface="Roboto Regular"/>
                </a:rPr>
                <a:t>76%</a:t>
              </a:r>
            </a:p>
          </p:txBody>
        </p:sp>
        <p:sp>
          <p:nvSpPr>
            <p:cNvPr id="95" name="TextBox 94"/>
            <p:cNvSpPr txBox="1"/>
            <p:nvPr/>
          </p:nvSpPr>
          <p:spPr>
            <a:xfrm>
              <a:off x="1475656" y="2306575"/>
              <a:ext cx="1384995" cy="276999"/>
            </a:xfrm>
            <a:prstGeom prst="rect">
              <a:avLst/>
            </a:prstGeom>
            <a:noFill/>
          </p:spPr>
          <p:txBody>
            <a:bodyPr wrap="none" lIns="0" tIns="0" rIns="0" bIns="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点击输入</a:t>
              </a:r>
              <a:r>
                <a:rPr lang="zh-CN" altLang="en-US" b="1" dirty="0" smtClean="0">
                  <a:solidFill>
                    <a:schemeClr val="bg1"/>
                  </a:solidFill>
                  <a:latin typeface="微软雅黑" panose="020B0503020204020204" pitchFamily="34" charset="-122"/>
                  <a:ea typeface="微软雅黑" panose="020B0503020204020204" pitchFamily="34" charset="-122"/>
                </a:rPr>
                <a:t>标题</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2995947" y="2605470"/>
            <a:ext cx="2034540" cy="2034540"/>
            <a:chOff x="2923938" y="2625442"/>
            <a:chExt cx="2034540" cy="2034540"/>
          </a:xfrm>
        </p:grpSpPr>
        <p:sp>
          <p:nvSpPr>
            <p:cNvPr id="97" name="Oval 14"/>
            <p:cNvSpPr/>
            <p:nvPr/>
          </p:nvSpPr>
          <p:spPr>
            <a:xfrm>
              <a:off x="2923938" y="2625442"/>
              <a:ext cx="2034540" cy="2034540"/>
            </a:xfrm>
            <a:prstGeom prst="ellipse">
              <a:avLst/>
            </a:prstGeom>
            <a:solidFill>
              <a:schemeClr val="accent2"/>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solidFill>
                  <a:schemeClr val="bg1"/>
                </a:solidFill>
                <a:latin typeface="微软雅黑" panose="020B0503020204020204" pitchFamily="34" charset="-122"/>
                <a:ea typeface="微软雅黑" panose="020B0503020204020204" pitchFamily="34" charset="-122"/>
                <a:cs typeface="Helvetica Light"/>
              </a:endParaRPr>
            </a:p>
          </p:txBody>
        </p:sp>
        <p:sp>
          <p:nvSpPr>
            <p:cNvPr id="98" name="TextBox 97"/>
            <p:cNvSpPr txBox="1"/>
            <p:nvPr/>
          </p:nvSpPr>
          <p:spPr>
            <a:xfrm>
              <a:off x="3256432" y="3700222"/>
              <a:ext cx="1400331" cy="443198"/>
            </a:xfrm>
            <a:prstGeom prst="rect">
              <a:avLst/>
            </a:prstGeom>
            <a:noFill/>
          </p:spPr>
          <p:txBody>
            <a:bodyPr wrap="square" lIns="0" tIns="0" rIns="0" bIns="0" rtlCol="0">
              <a:spAutoFit/>
            </a:bodyPr>
            <a:lstStyle/>
            <a:p>
              <a:pPr algn="ctr">
                <a:lnSpc>
                  <a:spcPct val="120000"/>
                </a:lnSpc>
              </a:pPr>
              <a:r>
                <a:rPr lang="zh-CN" altLang="en-US" sz="8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800" dirty="0">
                <a:solidFill>
                  <a:schemeClr val="bg1"/>
                </a:solidFill>
                <a:latin typeface="微软雅黑" pitchFamily="34" charset="-122"/>
                <a:ea typeface="微软雅黑" pitchFamily="34" charset="-122"/>
              </a:endParaRPr>
            </a:p>
          </p:txBody>
        </p:sp>
        <p:sp>
          <p:nvSpPr>
            <p:cNvPr id="99" name="TextBox 98"/>
            <p:cNvSpPr txBox="1"/>
            <p:nvPr/>
          </p:nvSpPr>
          <p:spPr>
            <a:xfrm>
              <a:off x="3529234" y="2957625"/>
              <a:ext cx="846386" cy="492443"/>
            </a:xfrm>
            <a:prstGeom prst="rect">
              <a:avLst/>
            </a:prstGeom>
            <a:noFill/>
          </p:spPr>
          <p:txBody>
            <a:bodyPr wrap="none" lIns="0" tIns="0" rIns="0" bIns="0" rtlCol="0">
              <a:spAutoFit/>
            </a:bodyPr>
            <a:lstStyle/>
            <a:p>
              <a:pPr algn="ctr"/>
              <a:r>
                <a:rPr lang="en-US" sz="3200" dirty="0">
                  <a:solidFill>
                    <a:schemeClr val="bg1"/>
                  </a:solidFill>
                  <a:latin typeface="微软雅黑" panose="020B0503020204020204" pitchFamily="34" charset="-122"/>
                  <a:ea typeface="微软雅黑" panose="020B0503020204020204" pitchFamily="34" charset="-122"/>
                  <a:cs typeface="Roboto Regular"/>
                </a:rPr>
                <a:t>53%</a:t>
              </a:r>
            </a:p>
          </p:txBody>
        </p:sp>
        <p:sp>
          <p:nvSpPr>
            <p:cNvPr id="100" name="TextBox 99"/>
            <p:cNvSpPr txBox="1"/>
            <p:nvPr/>
          </p:nvSpPr>
          <p:spPr>
            <a:xfrm>
              <a:off x="3563888" y="3499899"/>
              <a:ext cx="769441" cy="153888"/>
            </a:xfrm>
            <a:prstGeom prst="rect">
              <a:avLst/>
            </a:prstGeom>
            <a:noFill/>
          </p:spPr>
          <p:txBody>
            <a:bodyPr wrap="non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点击输入</a:t>
              </a:r>
              <a:r>
                <a:rPr lang="zh-CN" altLang="en-US" sz="1000" b="1" dirty="0" smtClean="0">
                  <a:solidFill>
                    <a:schemeClr val="bg1"/>
                  </a:solidFill>
                  <a:latin typeface="微软雅黑" panose="020B0503020204020204" pitchFamily="34" charset="-122"/>
                  <a:ea typeface="微软雅黑" panose="020B0503020204020204" pitchFamily="34" charset="-122"/>
                </a:rPr>
                <a:t>标题</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grpSp>
      <p:grpSp>
        <p:nvGrpSpPr>
          <p:cNvPr id="101" name="组合 100"/>
          <p:cNvGrpSpPr/>
          <p:nvPr/>
        </p:nvGrpSpPr>
        <p:grpSpPr>
          <a:xfrm>
            <a:off x="3815083" y="1131590"/>
            <a:ext cx="1663582" cy="1663582"/>
            <a:chOff x="3743074" y="1151562"/>
            <a:chExt cx="1663582" cy="1663582"/>
          </a:xfrm>
        </p:grpSpPr>
        <p:sp>
          <p:nvSpPr>
            <p:cNvPr id="102" name="Oval 17"/>
            <p:cNvSpPr/>
            <p:nvPr/>
          </p:nvSpPr>
          <p:spPr>
            <a:xfrm>
              <a:off x="3743074" y="1151562"/>
              <a:ext cx="1663582" cy="1663582"/>
            </a:xfrm>
            <a:prstGeom prst="ellipse">
              <a:avLst/>
            </a:prstGeom>
            <a:solidFill>
              <a:schemeClr val="accent3"/>
            </a:solidFill>
            <a:ln w="762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solidFill>
                  <a:schemeClr val="bg1"/>
                </a:solidFill>
                <a:latin typeface="微软雅黑" panose="020B0503020204020204" pitchFamily="34" charset="-122"/>
                <a:ea typeface="微软雅黑" panose="020B0503020204020204" pitchFamily="34" charset="-122"/>
                <a:cs typeface="Helvetica Light"/>
              </a:endParaRPr>
            </a:p>
          </p:txBody>
        </p:sp>
        <p:sp>
          <p:nvSpPr>
            <p:cNvPr id="103" name="TextBox 102"/>
            <p:cNvSpPr txBox="1"/>
            <p:nvPr/>
          </p:nvSpPr>
          <p:spPr>
            <a:xfrm>
              <a:off x="3889740" y="2007393"/>
              <a:ext cx="1330331" cy="443198"/>
            </a:xfrm>
            <a:prstGeom prst="rect">
              <a:avLst/>
            </a:prstGeom>
            <a:noFill/>
          </p:spPr>
          <p:txBody>
            <a:bodyPr wrap="square" lIns="0" tIns="0" rIns="0" bIns="0" rtlCol="0">
              <a:spAutoFit/>
            </a:bodyPr>
            <a:lstStyle/>
            <a:p>
              <a:pPr algn="ctr">
                <a:lnSpc>
                  <a:spcPct val="120000"/>
                </a:lnSpc>
              </a:pPr>
              <a:r>
                <a:rPr lang="zh-CN" altLang="en-US" sz="8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800" dirty="0">
                <a:solidFill>
                  <a:schemeClr val="bg1"/>
                </a:solidFill>
                <a:latin typeface="微软雅黑" pitchFamily="34" charset="-122"/>
                <a:ea typeface="微软雅黑" pitchFamily="34" charset="-122"/>
              </a:endParaRPr>
            </a:p>
          </p:txBody>
        </p:sp>
        <p:sp>
          <p:nvSpPr>
            <p:cNvPr id="104" name="TextBox 103"/>
            <p:cNvSpPr txBox="1"/>
            <p:nvPr/>
          </p:nvSpPr>
          <p:spPr>
            <a:xfrm>
              <a:off x="4162542" y="1314546"/>
              <a:ext cx="846386" cy="492443"/>
            </a:xfrm>
            <a:prstGeom prst="rect">
              <a:avLst/>
            </a:prstGeom>
            <a:noFill/>
          </p:spPr>
          <p:txBody>
            <a:bodyPr wrap="none" lIns="0" tIns="0" rIns="0" bIns="0" rtlCol="0">
              <a:spAutoFit/>
            </a:bodyPr>
            <a:lstStyle/>
            <a:p>
              <a:pPr algn="ctr"/>
              <a:r>
                <a:rPr lang="en-US" sz="3200" dirty="0">
                  <a:solidFill>
                    <a:schemeClr val="bg1"/>
                  </a:solidFill>
                  <a:latin typeface="微软雅黑" panose="020B0503020204020204" pitchFamily="34" charset="-122"/>
                  <a:ea typeface="微软雅黑" panose="020B0503020204020204" pitchFamily="34" charset="-122"/>
                  <a:cs typeface="Roboto Regular"/>
                </a:rPr>
                <a:t>38%</a:t>
              </a:r>
            </a:p>
          </p:txBody>
        </p:sp>
        <p:sp>
          <p:nvSpPr>
            <p:cNvPr id="105" name="TextBox 104"/>
            <p:cNvSpPr txBox="1"/>
            <p:nvPr/>
          </p:nvSpPr>
          <p:spPr>
            <a:xfrm>
              <a:off x="4203355" y="1802519"/>
              <a:ext cx="769441" cy="153888"/>
            </a:xfrm>
            <a:prstGeom prst="rect">
              <a:avLst/>
            </a:prstGeom>
            <a:noFill/>
          </p:spPr>
          <p:txBody>
            <a:bodyPr wrap="non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点击输入</a:t>
              </a:r>
              <a:r>
                <a:rPr lang="zh-CN" altLang="en-US" sz="1000" b="1" dirty="0" smtClean="0">
                  <a:solidFill>
                    <a:schemeClr val="bg1"/>
                  </a:solidFill>
                  <a:latin typeface="微软雅黑" panose="020B0503020204020204" pitchFamily="34" charset="-122"/>
                  <a:ea typeface="微软雅黑" panose="020B0503020204020204" pitchFamily="34" charset="-122"/>
                </a:rPr>
                <a:t>标题</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1824395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ppt_w</p:attrName>
                                        </p:attrNameLst>
                                      </p:cBhvr>
                                      <p:tavLst>
                                        <p:tav tm="0">
                                          <p:val>
                                            <p:fltVal val="0"/>
                                          </p:val>
                                        </p:tav>
                                        <p:tav tm="100000">
                                          <p:val>
                                            <p:strVal val="#ppt_w"/>
                                          </p:val>
                                        </p:tav>
                                      </p:tavLst>
                                    </p:anim>
                                    <p:anim calcmode="lin" valueType="num">
                                      <p:cBhvr>
                                        <p:cTn id="8" dur="500" fill="hold"/>
                                        <p:tgtEl>
                                          <p:spTgt spid="91"/>
                                        </p:tgtEl>
                                        <p:attrNameLst>
                                          <p:attrName>ppt_h</p:attrName>
                                        </p:attrNameLst>
                                      </p:cBhvr>
                                      <p:tavLst>
                                        <p:tav tm="0">
                                          <p:val>
                                            <p:fltVal val="0"/>
                                          </p:val>
                                        </p:tav>
                                        <p:tav tm="100000">
                                          <p:val>
                                            <p:strVal val="#ppt_h"/>
                                          </p:val>
                                        </p:tav>
                                      </p:tavLst>
                                    </p:anim>
                                    <p:animEffect transition="in" filter="fade">
                                      <p:cBhvr>
                                        <p:cTn id="9" dur="500"/>
                                        <p:tgtEl>
                                          <p:spTgt spid="9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p:cTn id="13" dur="500" fill="hold"/>
                                        <p:tgtEl>
                                          <p:spTgt spid="96"/>
                                        </p:tgtEl>
                                        <p:attrNameLst>
                                          <p:attrName>ppt_w</p:attrName>
                                        </p:attrNameLst>
                                      </p:cBhvr>
                                      <p:tavLst>
                                        <p:tav tm="0">
                                          <p:val>
                                            <p:fltVal val="0"/>
                                          </p:val>
                                        </p:tav>
                                        <p:tav tm="100000">
                                          <p:val>
                                            <p:strVal val="#ppt_w"/>
                                          </p:val>
                                        </p:tav>
                                      </p:tavLst>
                                    </p:anim>
                                    <p:anim calcmode="lin" valueType="num">
                                      <p:cBhvr>
                                        <p:cTn id="14" dur="500" fill="hold"/>
                                        <p:tgtEl>
                                          <p:spTgt spid="96"/>
                                        </p:tgtEl>
                                        <p:attrNameLst>
                                          <p:attrName>ppt_h</p:attrName>
                                        </p:attrNameLst>
                                      </p:cBhvr>
                                      <p:tavLst>
                                        <p:tav tm="0">
                                          <p:val>
                                            <p:fltVal val="0"/>
                                          </p:val>
                                        </p:tav>
                                        <p:tav tm="100000">
                                          <p:val>
                                            <p:strVal val="#ppt_h"/>
                                          </p:val>
                                        </p:tav>
                                      </p:tavLst>
                                    </p:anim>
                                    <p:animEffect transition="in" filter="fade">
                                      <p:cBhvr>
                                        <p:cTn id="15" dur="500"/>
                                        <p:tgtEl>
                                          <p:spTgt spid="9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 calcmode="lin" valueType="num">
                                      <p:cBhvr>
                                        <p:cTn id="19" dur="500" fill="hold"/>
                                        <p:tgtEl>
                                          <p:spTgt spid="101"/>
                                        </p:tgtEl>
                                        <p:attrNameLst>
                                          <p:attrName>ppt_w</p:attrName>
                                        </p:attrNameLst>
                                      </p:cBhvr>
                                      <p:tavLst>
                                        <p:tav tm="0">
                                          <p:val>
                                            <p:fltVal val="0"/>
                                          </p:val>
                                        </p:tav>
                                        <p:tav tm="100000">
                                          <p:val>
                                            <p:strVal val="#ppt_w"/>
                                          </p:val>
                                        </p:tav>
                                      </p:tavLst>
                                    </p:anim>
                                    <p:anim calcmode="lin" valueType="num">
                                      <p:cBhvr>
                                        <p:cTn id="20" dur="500" fill="hold"/>
                                        <p:tgtEl>
                                          <p:spTgt spid="101"/>
                                        </p:tgtEl>
                                        <p:attrNameLst>
                                          <p:attrName>ppt_h</p:attrName>
                                        </p:attrNameLst>
                                      </p:cBhvr>
                                      <p:tavLst>
                                        <p:tav tm="0">
                                          <p:val>
                                            <p:fltVal val="0"/>
                                          </p:val>
                                        </p:tav>
                                        <p:tav tm="100000">
                                          <p:val>
                                            <p:strVal val="#ppt_h"/>
                                          </p:val>
                                        </p:tav>
                                      </p:tavLst>
                                    </p:anim>
                                    <p:animEffect transition="in" filter="fade">
                                      <p:cBhvr>
                                        <p:cTn id="21" dur="500"/>
                                        <p:tgtEl>
                                          <p:spTgt spid="10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p:cTn id="25" dur="500" fill="hold"/>
                                        <p:tgtEl>
                                          <p:spTgt spid="44"/>
                                        </p:tgtEl>
                                        <p:attrNameLst>
                                          <p:attrName>ppt_w</p:attrName>
                                        </p:attrNameLst>
                                      </p:cBhvr>
                                      <p:tavLst>
                                        <p:tav tm="0">
                                          <p:val>
                                            <p:fltVal val="0"/>
                                          </p:val>
                                        </p:tav>
                                        <p:tav tm="100000">
                                          <p:val>
                                            <p:strVal val="#ppt_w"/>
                                          </p:val>
                                        </p:tav>
                                      </p:tavLst>
                                    </p:anim>
                                    <p:anim calcmode="lin" valueType="num">
                                      <p:cBhvr>
                                        <p:cTn id="26" dur="500" fill="hold"/>
                                        <p:tgtEl>
                                          <p:spTgt spid="44"/>
                                        </p:tgtEl>
                                        <p:attrNameLst>
                                          <p:attrName>ppt_h</p:attrName>
                                        </p:attrNameLst>
                                      </p:cBhvr>
                                      <p:tavLst>
                                        <p:tav tm="0">
                                          <p:val>
                                            <p:fltVal val="0"/>
                                          </p:val>
                                        </p:tav>
                                        <p:tav tm="100000">
                                          <p:val>
                                            <p:strVal val="#ppt_h"/>
                                          </p:val>
                                        </p:tav>
                                      </p:tavLst>
                                    </p:anim>
                                    <p:animEffect transition="in" filter="fade">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7" name="Oval 3"/>
          <p:cNvSpPr/>
          <p:nvPr/>
        </p:nvSpPr>
        <p:spPr>
          <a:xfrm>
            <a:off x="762790" y="1419622"/>
            <a:ext cx="1330785" cy="1330784"/>
          </a:xfrm>
          <a:prstGeom prst="ellipse">
            <a:avLst/>
          </a:prstGeom>
          <a:solidFill>
            <a:schemeClr val="accent1">
              <a:alpha val="90000"/>
            </a:schemeClr>
          </a:solidFill>
          <a:ln w="635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n-ea"/>
            </a:endParaRPr>
          </a:p>
        </p:txBody>
      </p:sp>
      <p:sp>
        <p:nvSpPr>
          <p:cNvPr id="9" name="Oval 14"/>
          <p:cNvSpPr/>
          <p:nvPr/>
        </p:nvSpPr>
        <p:spPr>
          <a:xfrm>
            <a:off x="2884013" y="1425122"/>
            <a:ext cx="1330785" cy="1330784"/>
          </a:xfrm>
          <a:prstGeom prst="ellipse">
            <a:avLst/>
          </a:prstGeom>
          <a:solidFill>
            <a:schemeClr val="accent2">
              <a:alpha val="90000"/>
            </a:schemeClr>
          </a:solidFill>
          <a:ln w="635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n-ea"/>
            </a:endParaRPr>
          </a:p>
        </p:txBody>
      </p:sp>
      <p:sp>
        <p:nvSpPr>
          <p:cNvPr id="10" name="Oval 17"/>
          <p:cNvSpPr/>
          <p:nvPr/>
        </p:nvSpPr>
        <p:spPr>
          <a:xfrm>
            <a:off x="5008213" y="1425122"/>
            <a:ext cx="1330785" cy="1330784"/>
          </a:xfrm>
          <a:prstGeom prst="ellipse">
            <a:avLst/>
          </a:prstGeom>
          <a:solidFill>
            <a:schemeClr val="accent3">
              <a:alpha val="90000"/>
            </a:schemeClr>
          </a:solidFill>
          <a:ln w="635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n-ea"/>
            </a:endParaRPr>
          </a:p>
        </p:txBody>
      </p:sp>
      <p:sp>
        <p:nvSpPr>
          <p:cNvPr id="11" name="Oval 20"/>
          <p:cNvSpPr/>
          <p:nvPr/>
        </p:nvSpPr>
        <p:spPr>
          <a:xfrm>
            <a:off x="7129647" y="1425122"/>
            <a:ext cx="1330785" cy="1330784"/>
          </a:xfrm>
          <a:prstGeom prst="ellipse">
            <a:avLst/>
          </a:prstGeom>
          <a:solidFill>
            <a:schemeClr val="accent4">
              <a:alpha val="90000"/>
            </a:schemeClr>
          </a:solidFill>
          <a:ln w="63500" cmpd="sng">
            <a:solidFill>
              <a:schemeClr val="bg1"/>
            </a:solidFill>
          </a:ln>
          <a:effectLst>
            <a:outerShdw blurRad="1270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n-ea"/>
            </a:endParaRPr>
          </a:p>
        </p:txBody>
      </p:sp>
      <p:sp>
        <p:nvSpPr>
          <p:cNvPr id="12" name="TextBox 11"/>
          <p:cNvSpPr txBox="1"/>
          <p:nvPr/>
        </p:nvSpPr>
        <p:spPr>
          <a:xfrm>
            <a:off x="2066607" y="1602904"/>
            <a:ext cx="832074" cy="926779"/>
          </a:xfrm>
          <a:prstGeom prst="rect">
            <a:avLst/>
          </a:prstGeom>
          <a:noFill/>
        </p:spPr>
        <p:txBody>
          <a:bodyPr wrap="square" lIns="91420" tIns="45709" rIns="91420" bIns="45709" rtlCol="0">
            <a:spAutoFit/>
          </a:bodyPr>
          <a:lstStyle/>
          <a:p>
            <a:pPr algn="ctr"/>
            <a:r>
              <a:rPr lang="en-US" sz="5400" b="1" dirty="0" smtClean="0">
                <a:solidFill>
                  <a:schemeClr val="bg1">
                    <a:lumMod val="65000"/>
                  </a:schemeClr>
                </a:solidFill>
                <a:latin typeface="+mn-ea"/>
                <a:cs typeface="Helvetica Neue"/>
              </a:rPr>
              <a:t>+</a:t>
            </a:r>
            <a:endParaRPr lang="ru-RU" sz="5400" b="1" dirty="0">
              <a:solidFill>
                <a:schemeClr val="bg1">
                  <a:lumMod val="65000"/>
                </a:schemeClr>
              </a:solidFill>
              <a:latin typeface="+mn-ea"/>
              <a:cs typeface="Helvetica Neue"/>
            </a:endParaRPr>
          </a:p>
        </p:txBody>
      </p:sp>
      <p:sp>
        <p:nvSpPr>
          <p:cNvPr id="13" name="TextBox 12"/>
          <p:cNvSpPr txBox="1"/>
          <p:nvPr/>
        </p:nvSpPr>
        <p:spPr>
          <a:xfrm>
            <a:off x="4189424" y="1602904"/>
            <a:ext cx="832074" cy="926779"/>
          </a:xfrm>
          <a:prstGeom prst="rect">
            <a:avLst/>
          </a:prstGeom>
          <a:noFill/>
        </p:spPr>
        <p:txBody>
          <a:bodyPr wrap="square" lIns="91420" tIns="45709" rIns="91420" bIns="45709" rtlCol="0">
            <a:spAutoFit/>
          </a:bodyPr>
          <a:lstStyle/>
          <a:p>
            <a:pPr algn="ctr"/>
            <a:r>
              <a:rPr lang="en-US" sz="5400" b="1" dirty="0" smtClean="0">
                <a:solidFill>
                  <a:schemeClr val="bg1">
                    <a:lumMod val="65000"/>
                  </a:schemeClr>
                </a:solidFill>
                <a:latin typeface="+mn-ea"/>
                <a:cs typeface="Helvetica Neue"/>
              </a:rPr>
              <a:t>+</a:t>
            </a:r>
            <a:endParaRPr lang="ru-RU" sz="5400" b="1" dirty="0">
              <a:solidFill>
                <a:schemeClr val="bg1">
                  <a:lumMod val="65000"/>
                </a:schemeClr>
              </a:solidFill>
              <a:latin typeface="+mn-ea"/>
              <a:cs typeface="Helvetica Neue"/>
            </a:endParaRPr>
          </a:p>
        </p:txBody>
      </p:sp>
      <p:sp>
        <p:nvSpPr>
          <p:cNvPr id="14" name="TextBox 13"/>
          <p:cNvSpPr txBox="1"/>
          <p:nvPr/>
        </p:nvSpPr>
        <p:spPr>
          <a:xfrm>
            <a:off x="6300449" y="1613103"/>
            <a:ext cx="832074" cy="926779"/>
          </a:xfrm>
          <a:prstGeom prst="rect">
            <a:avLst/>
          </a:prstGeom>
          <a:noFill/>
        </p:spPr>
        <p:txBody>
          <a:bodyPr wrap="square" lIns="91420" tIns="45709" rIns="91420" bIns="45709" rtlCol="0">
            <a:spAutoFit/>
          </a:bodyPr>
          <a:lstStyle/>
          <a:p>
            <a:pPr algn="ctr"/>
            <a:r>
              <a:rPr lang="en-US" sz="5400" b="1" dirty="0">
                <a:solidFill>
                  <a:schemeClr val="bg1">
                    <a:lumMod val="65000"/>
                  </a:schemeClr>
                </a:solidFill>
                <a:latin typeface="+mn-ea"/>
                <a:cs typeface="Helvetica Neue"/>
              </a:rPr>
              <a:t>=</a:t>
            </a:r>
            <a:endParaRPr lang="ru-RU" sz="5400" b="1" dirty="0">
              <a:solidFill>
                <a:schemeClr val="bg1">
                  <a:lumMod val="65000"/>
                </a:schemeClr>
              </a:solidFill>
              <a:latin typeface="+mn-ea"/>
              <a:cs typeface="Helvetica Neue"/>
            </a:endParaRPr>
          </a:p>
        </p:txBody>
      </p:sp>
      <p:sp>
        <p:nvSpPr>
          <p:cNvPr id="15" name="TextBox 14"/>
          <p:cNvSpPr txBox="1"/>
          <p:nvPr/>
        </p:nvSpPr>
        <p:spPr>
          <a:xfrm>
            <a:off x="531754" y="3205395"/>
            <a:ext cx="1807998" cy="230832"/>
          </a:xfrm>
          <a:prstGeom prst="rect">
            <a:avLst/>
          </a:prstGeom>
          <a:noFill/>
        </p:spPr>
        <p:txBody>
          <a:bodyPr wrap="square" lIns="0" rIns="0" bIns="0" rtlCol="0">
            <a:spAutoFit/>
          </a:bodyPr>
          <a:lstStyle/>
          <a:p>
            <a:pPr algn="ctr">
              <a:tabLst>
                <a:tab pos="1025525" algn="l"/>
              </a:tabLst>
            </a:pPr>
            <a:r>
              <a:rPr lang="zh-CN" altLang="en-US" sz="1200" b="1" dirty="0" smtClean="0">
                <a:solidFill>
                  <a:schemeClr val="accent1"/>
                </a:solidFill>
                <a:latin typeface="微软雅黑" panose="020B0503020204020204" pitchFamily="34" charset="-122"/>
                <a:ea typeface="微软雅黑" panose="020B0503020204020204" pitchFamily="34" charset="-122"/>
                <a:cs typeface="Calibri"/>
              </a:rPr>
              <a:t>填加文字标题</a:t>
            </a:r>
            <a:endParaRPr lang="en-US" sz="1200" b="1" dirty="0">
              <a:solidFill>
                <a:schemeClr val="accent1"/>
              </a:solidFill>
              <a:latin typeface="微软雅黑" panose="020B0503020204020204" pitchFamily="34" charset="-122"/>
              <a:ea typeface="微软雅黑" panose="020B0503020204020204" pitchFamily="34" charset="-122"/>
              <a:cs typeface="Calibri"/>
            </a:endParaRPr>
          </a:p>
        </p:txBody>
      </p:sp>
      <p:sp>
        <p:nvSpPr>
          <p:cNvPr id="16" name="TextBox 15"/>
          <p:cNvSpPr txBox="1"/>
          <p:nvPr/>
        </p:nvSpPr>
        <p:spPr>
          <a:xfrm>
            <a:off x="658358" y="3509595"/>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75000"/>
                    <a:lumOff val="25000"/>
                  </a:schemeClr>
                </a:solidFill>
                <a:latin typeface="微软雅黑" pitchFamily="34" charset="-122"/>
                <a:ea typeface="微软雅黑" panose="020B0503020204020204" pitchFamily="34" charset="-122"/>
              </a:rPr>
              <a:t>单击</a:t>
            </a:r>
            <a:r>
              <a:rPr lang="zh-CN" altLang="en-US" sz="1000" dirty="0" smtClean="0">
                <a:solidFill>
                  <a:schemeClr val="tx1">
                    <a:lumMod val="75000"/>
                    <a:lumOff val="25000"/>
                  </a:schemeClr>
                </a:solidFill>
                <a:latin typeface="微软雅黑" pitchFamily="34" charset="-122"/>
                <a:ea typeface="微软雅黑" panose="020B0503020204020204" pitchFamily="34" charset="-122"/>
              </a:rPr>
              <a:t>此处文本单击添加文本</a:t>
            </a: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单击此处文本单击添加</a:t>
            </a:r>
            <a:r>
              <a:rPr lang="zh-CN" altLang="en-US" sz="1000" dirty="0" smtClean="0">
                <a:solidFill>
                  <a:schemeClr val="tx1">
                    <a:lumMod val="75000"/>
                    <a:lumOff val="25000"/>
                  </a:schemeClr>
                </a:solidFill>
                <a:latin typeface="微软雅黑" pitchFamily="34" charset="-122"/>
                <a:ea typeface="微软雅黑" panose="020B0503020204020204" pitchFamily="34" charset="-122"/>
              </a:rPr>
              <a:t>文本</a:t>
            </a: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单击此处文本单击添加文本</a:t>
            </a:r>
            <a:endParaRPr lang="en-US" sz="1000" dirty="0">
              <a:solidFill>
                <a:schemeClr val="tx1">
                  <a:lumMod val="75000"/>
                  <a:lumOff val="25000"/>
                </a:schemeClr>
              </a:solidFill>
              <a:latin typeface="微软雅黑" panose="020B0503020204020204" pitchFamily="34" charset="-122"/>
              <a:ea typeface="微软雅黑" panose="020B0503020204020204" pitchFamily="34" charset="-122"/>
              <a:cs typeface="Calibri"/>
            </a:endParaRPr>
          </a:p>
        </p:txBody>
      </p:sp>
      <p:sp>
        <p:nvSpPr>
          <p:cNvPr id="17" name="TextBox 16"/>
          <p:cNvSpPr txBox="1"/>
          <p:nvPr/>
        </p:nvSpPr>
        <p:spPr>
          <a:xfrm>
            <a:off x="2626163" y="3202850"/>
            <a:ext cx="1807998" cy="231699"/>
          </a:xfrm>
          <a:prstGeom prst="rect">
            <a:avLst/>
          </a:prstGeom>
          <a:noFill/>
        </p:spPr>
        <p:txBody>
          <a:bodyPr wrap="square" lIns="0" rIns="0" bIns="0" rtlCol="0">
            <a:spAutoFit/>
          </a:bodyPr>
          <a:lstStyle/>
          <a:p>
            <a:pPr algn="ctr">
              <a:tabLst>
                <a:tab pos="1025525" algn="l"/>
              </a:tabLst>
            </a:pPr>
            <a:r>
              <a:rPr lang="zh-CN" altLang="en-US" sz="1200" b="1" dirty="0">
                <a:solidFill>
                  <a:schemeClr val="accent2"/>
                </a:solidFill>
                <a:latin typeface="微软雅黑" panose="020B0503020204020204" pitchFamily="34" charset="-122"/>
                <a:ea typeface="微软雅黑" panose="020B0503020204020204" pitchFamily="34" charset="-122"/>
                <a:cs typeface="Calibri"/>
              </a:rPr>
              <a:t>填加文字标题</a:t>
            </a:r>
            <a:endParaRPr lang="en-US" altLang="zh-CN" sz="1200" b="1" dirty="0">
              <a:solidFill>
                <a:schemeClr val="accent2"/>
              </a:solidFill>
              <a:latin typeface="微软雅黑" panose="020B0503020204020204" pitchFamily="34" charset="-122"/>
              <a:ea typeface="微软雅黑" panose="020B0503020204020204" pitchFamily="34" charset="-122"/>
              <a:cs typeface="Calibri"/>
            </a:endParaRPr>
          </a:p>
        </p:txBody>
      </p:sp>
      <p:sp>
        <p:nvSpPr>
          <p:cNvPr id="18" name="TextBox 17"/>
          <p:cNvSpPr txBox="1"/>
          <p:nvPr/>
        </p:nvSpPr>
        <p:spPr>
          <a:xfrm>
            <a:off x="2752767" y="3507050"/>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Calibri"/>
            </a:endParaRPr>
          </a:p>
        </p:txBody>
      </p:sp>
      <p:sp>
        <p:nvSpPr>
          <p:cNvPr id="19" name="TextBox 18"/>
          <p:cNvSpPr txBox="1"/>
          <p:nvPr/>
        </p:nvSpPr>
        <p:spPr>
          <a:xfrm>
            <a:off x="4757584" y="3200306"/>
            <a:ext cx="1807998" cy="231699"/>
          </a:xfrm>
          <a:prstGeom prst="rect">
            <a:avLst/>
          </a:prstGeom>
          <a:noFill/>
        </p:spPr>
        <p:txBody>
          <a:bodyPr wrap="square" lIns="0" rIns="0" bIns="0" rtlCol="0">
            <a:spAutoFit/>
          </a:bodyPr>
          <a:lstStyle/>
          <a:p>
            <a:pPr algn="ctr">
              <a:tabLst>
                <a:tab pos="1025525" algn="l"/>
              </a:tabLst>
            </a:pPr>
            <a:r>
              <a:rPr lang="zh-CN" altLang="en-US" sz="1200" b="1" dirty="0">
                <a:solidFill>
                  <a:schemeClr val="accent3"/>
                </a:solidFill>
                <a:latin typeface="微软雅黑" panose="020B0503020204020204" pitchFamily="34" charset="-122"/>
                <a:ea typeface="微软雅黑" panose="020B0503020204020204" pitchFamily="34" charset="-122"/>
                <a:cs typeface="Calibri"/>
              </a:rPr>
              <a:t>填加文字标题</a:t>
            </a:r>
            <a:endParaRPr lang="en-US" altLang="zh-CN" sz="1200" b="1" dirty="0">
              <a:solidFill>
                <a:schemeClr val="accent3"/>
              </a:solidFill>
              <a:latin typeface="微软雅黑" panose="020B0503020204020204" pitchFamily="34" charset="-122"/>
              <a:ea typeface="微软雅黑" panose="020B0503020204020204" pitchFamily="34" charset="-122"/>
              <a:cs typeface="Calibri"/>
            </a:endParaRPr>
          </a:p>
        </p:txBody>
      </p:sp>
      <p:sp>
        <p:nvSpPr>
          <p:cNvPr id="20" name="TextBox 19"/>
          <p:cNvSpPr txBox="1"/>
          <p:nvPr/>
        </p:nvSpPr>
        <p:spPr>
          <a:xfrm>
            <a:off x="4884188" y="3504506"/>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Calibri"/>
            </a:endParaRPr>
          </a:p>
        </p:txBody>
      </p:sp>
      <p:sp>
        <p:nvSpPr>
          <p:cNvPr id="21" name="TextBox 20"/>
          <p:cNvSpPr txBox="1"/>
          <p:nvPr/>
        </p:nvSpPr>
        <p:spPr>
          <a:xfrm>
            <a:off x="6940466" y="3205395"/>
            <a:ext cx="1807998" cy="231699"/>
          </a:xfrm>
          <a:prstGeom prst="rect">
            <a:avLst/>
          </a:prstGeom>
          <a:noFill/>
        </p:spPr>
        <p:txBody>
          <a:bodyPr wrap="square" lIns="0" rIns="0" bIns="0" rtlCol="0">
            <a:spAutoFit/>
          </a:bodyPr>
          <a:lstStyle/>
          <a:p>
            <a:pPr algn="ctr">
              <a:tabLst>
                <a:tab pos="1025525" algn="l"/>
              </a:tabLst>
            </a:pPr>
            <a:r>
              <a:rPr lang="zh-CN" altLang="en-US" sz="1200" b="1" dirty="0">
                <a:solidFill>
                  <a:schemeClr val="accent4"/>
                </a:solidFill>
                <a:latin typeface="微软雅黑" panose="020B0503020204020204" pitchFamily="34" charset="-122"/>
                <a:ea typeface="微软雅黑" panose="020B0503020204020204" pitchFamily="34" charset="-122"/>
                <a:cs typeface="Calibri"/>
              </a:rPr>
              <a:t>填加文字标题</a:t>
            </a:r>
            <a:endParaRPr lang="en-US" altLang="zh-CN" sz="1200" b="1" dirty="0">
              <a:solidFill>
                <a:schemeClr val="accent4"/>
              </a:solidFill>
              <a:latin typeface="微软雅黑" panose="020B0503020204020204" pitchFamily="34" charset="-122"/>
              <a:ea typeface="微软雅黑" panose="020B0503020204020204" pitchFamily="34" charset="-122"/>
              <a:cs typeface="Calibri"/>
            </a:endParaRPr>
          </a:p>
        </p:txBody>
      </p:sp>
      <p:sp>
        <p:nvSpPr>
          <p:cNvPr id="22" name="TextBox 21"/>
          <p:cNvSpPr txBox="1"/>
          <p:nvPr/>
        </p:nvSpPr>
        <p:spPr>
          <a:xfrm>
            <a:off x="7067070" y="3509595"/>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单击此处文本单击添加文本单击此处文本单击添加文本单击此处文本单击添加文本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cs typeface="Calibri"/>
            </a:endParaRPr>
          </a:p>
        </p:txBody>
      </p:sp>
      <p:sp>
        <p:nvSpPr>
          <p:cNvPr id="23" name="Freeform 12"/>
          <p:cNvSpPr>
            <a:spLocks noEditPoints="1"/>
          </p:cNvSpPr>
          <p:nvPr/>
        </p:nvSpPr>
        <p:spPr bwMode="auto">
          <a:xfrm>
            <a:off x="5292080" y="1724446"/>
            <a:ext cx="798745" cy="729289"/>
          </a:xfrm>
          <a:custGeom>
            <a:avLst/>
            <a:gdLst/>
            <a:ahLst/>
            <a:cxnLst>
              <a:cxn ang="0">
                <a:pos x="1284" y="407"/>
              </a:cxn>
              <a:cxn ang="0">
                <a:pos x="1203" y="1128"/>
              </a:cxn>
              <a:cxn ang="0">
                <a:pos x="1657" y="1313"/>
              </a:cxn>
              <a:cxn ang="0">
                <a:pos x="2010" y="1310"/>
              </a:cxn>
              <a:cxn ang="0">
                <a:pos x="2361" y="910"/>
              </a:cxn>
              <a:cxn ang="0">
                <a:pos x="2851" y="696"/>
              </a:cxn>
              <a:cxn ang="0">
                <a:pos x="3216" y="1078"/>
              </a:cxn>
              <a:cxn ang="0">
                <a:pos x="2979" y="1557"/>
              </a:cxn>
              <a:cxn ang="0">
                <a:pos x="2477" y="1517"/>
              </a:cxn>
              <a:cxn ang="0">
                <a:pos x="2080" y="1382"/>
              </a:cxn>
              <a:cxn ang="0">
                <a:pos x="1515" y="2178"/>
              </a:cxn>
              <a:cxn ang="0">
                <a:pos x="1639" y="2686"/>
              </a:cxn>
              <a:cxn ang="0">
                <a:pos x="1428" y="2932"/>
              </a:cxn>
              <a:cxn ang="0">
                <a:pos x="1121" y="2816"/>
              </a:cxn>
              <a:cxn ang="0">
                <a:pos x="1129" y="2487"/>
              </a:cxn>
              <a:cxn ang="0">
                <a:pos x="1413" y="2321"/>
              </a:cxn>
              <a:cxn ang="0">
                <a:pos x="1431" y="1587"/>
              </a:cxn>
              <a:cxn ang="0">
                <a:pos x="954" y="1270"/>
              </a:cxn>
              <a:cxn ang="0">
                <a:pos x="196" y="1138"/>
              </a:cxn>
              <a:cxn ang="0">
                <a:pos x="65" y="378"/>
              </a:cxn>
              <a:cxn ang="0">
                <a:pos x="1533" y="1182"/>
              </a:cxn>
              <a:cxn ang="0">
                <a:pos x="1925" y="1186"/>
              </a:cxn>
              <a:cxn ang="0">
                <a:pos x="2114" y="972"/>
              </a:cxn>
              <a:cxn ang="0">
                <a:pos x="1732" y="1085"/>
              </a:cxn>
              <a:cxn ang="0">
                <a:pos x="2147" y="1514"/>
              </a:cxn>
              <a:cxn ang="0">
                <a:pos x="1918" y="1841"/>
              </a:cxn>
              <a:cxn ang="0">
                <a:pos x="1979" y="2139"/>
              </a:cxn>
              <a:cxn ang="0">
                <a:pos x="2089" y="1757"/>
              </a:cxn>
              <a:cxn ang="0">
                <a:pos x="2167" y="1508"/>
              </a:cxn>
              <a:cxn ang="0">
                <a:pos x="1273" y="1619"/>
              </a:cxn>
              <a:cxn ang="0">
                <a:pos x="1038" y="1398"/>
              </a:cxn>
              <a:cxn ang="0">
                <a:pos x="1199" y="1722"/>
              </a:cxn>
              <a:cxn ang="0">
                <a:pos x="1293" y="2035"/>
              </a:cxn>
              <a:cxn ang="0">
                <a:pos x="650" y="326"/>
              </a:cxn>
              <a:cxn ang="0">
                <a:pos x="1414" y="2691"/>
              </a:cxn>
              <a:cxn ang="0">
                <a:pos x="1400" y="2566"/>
              </a:cxn>
              <a:cxn ang="0">
                <a:pos x="1357" y="2532"/>
              </a:cxn>
              <a:cxn ang="0">
                <a:pos x="1432" y="2647"/>
              </a:cxn>
              <a:cxn ang="0">
                <a:pos x="1338" y="2742"/>
              </a:cxn>
              <a:cxn ang="0">
                <a:pos x="2704" y="1212"/>
              </a:cxn>
              <a:cxn ang="0">
                <a:pos x="2809" y="979"/>
              </a:cxn>
              <a:cxn ang="0">
                <a:pos x="2629" y="1018"/>
              </a:cxn>
              <a:cxn ang="0">
                <a:pos x="2883" y="985"/>
              </a:cxn>
              <a:cxn ang="0">
                <a:pos x="1422" y="2451"/>
              </a:cxn>
              <a:cxn ang="0">
                <a:pos x="1407" y="2447"/>
              </a:cxn>
              <a:cxn ang="0">
                <a:pos x="1384" y="2443"/>
              </a:cxn>
              <a:cxn ang="0">
                <a:pos x="1157" y="2573"/>
              </a:cxn>
              <a:cxn ang="0">
                <a:pos x="1282" y="2861"/>
              </a:cxn>
              <a:cxn ang="0">
                <a:pos x="1564" y="2721"/>
              </a:cxn>
              <a:cxn ang="0">
                <a:pos x="2799" y="751"/>
              </a:cxn>
              <a:cxn ang="0">
                <a:pos x="3147" y="1049"/>
              </a:cxn>
              <a:cxn ang="0">
                <a:pos x="2983" y="1482"/>
              </a:cxn>
              <a:cxn ang="0">
                <a:pos x="2536" y="1483"/>
              </a:cxn>
              <a:cxn ang="0">
                <a:pos x="2359" y="1199"/>
              </a:cxn>
              <a:cxn ang="0">
                <a:pos x="2357" y="1175"/>
              </a:cxn>
              <a:cxn ang="0">
                <a:pos x="2414" y="942"/>
              </a:cxn>
              <a:cxn ang="0">
                <a:pos x="758" y="80"/>
              </a:cxn>
              <a:cxn ang="0">
                <a:pos x="1251" y="547"/>
              </a:cxn>
              <a:cxn ang="0">
                <a:pos x="1106" y="1068"/>
              </a:cxn>
              <a:cxn ang="0">
                <a:pos x="991" y="1165"/>
              </a:cxn>
              <a:cxn ang="0">
                <a:pos x="312" y="1143"/>
              </a:cxn>
              <a:cxn ang="0">
                <a:pos x="100" y="490"/>
              </a:cxn>
              <a:cxn ang="0">
                <a:pos x="638" y="73"/>
              </a:cxn>
            </a:cxnLst>
            <a:rect l="0" t="0" r="r" b="b"/>
            <a:pathLst>
              <a:path w="3221" h="2941">
                <a:moveTo>
                  <a:pt x="668" y="0"/>
                </a:moveTo>
                <a:lnTo>
                  <a:pt x="702" y="1"/>
                </a:lnTo>
                <a:lnTo>
                  <a:pt x="737" y="3"/>
                </a:lnTo>
                <a:lnTo>
                  <a:pt x="770" y="7"/>
                </a:lnTo>
                <a:lnTo>
                  <a:pt x="803" y="13"/>
                </a:lnTo>
                <a:lnTo>
                  <a:pt x="835" y="21"/>
                </a:lnTo>
                <a:lnTo>
                  <a:pt x="867" y="30"/>
                </a:lnTo>
                <a:lnTo>
                  <a:pt x="899" y="40"/>
                </a:lnTo>
                <a:lnTo>
                  <a:pt x="929" y="53"/>
                </a:lnTo>
                <a:lnTo>
                  <a:pt x="958" y="65"/>
                </a:lnTo>
                <a:lnTo>
                  <a:pt x="987" y="81"/>
                </a:lnTo>
                <a:lnTo>
                  <a:pt x="1015" y="96"/>
                </a:lnTo>
                <a:lnTo>
                  <a:pt x="1042" y="114"/>
                </a:lnTo>
                <a:lnTo>
                  <a:pt x="1068" y="132"/>
                </a:lnTo>
                <a:lnTo>
                  <a:pt x="1094" y="152"/>
                </a:lnTo>
                <a:lnTo>
                  <a:pt x="1117" y="173"/>
                </a:lnTo>
                <a:lnTo>
                  <a:pt x="1141" y="195"/>
                </a:lnTo>
                <a:lnTo>
                  <a:pt x="1163" y="218"/>
                </a:lnTo>
                <a:lnTo>
                  <a:pt x="1184" y="242"/>
                </a:lnTo>
                <a:lnTo>
                  <a:pt x="1204" y="268"/>
                </a:lnTo>
                <a:lnTo>
                  <a:pt x="1222" y="294"/>
                </a:lnTo>
                <a:lnTo>
                  <a:pt x="1240" y="321"/>
                </a:lnTo>
                <a:lnTo>
                  <a:pt x="1255" y="349"/>
                </a:lnTo>
                <a:lnTo>
                  <a:pt x="1271" y="378"/>
                </a:lnTo>
                <a:lnTo>
                  <a:pt x="1284" y="407"/>
                </a:lnTo>
                <a:lnTo>
                  <a:pt x="1296" y="438"/>
                </a:lnTo>
                <a:lnTo>
                  <a:pt x="1306" y="469"/>
                </a:lnTo>
                <a:lnTo>
                  <a:pt x="1316" y="500"/>
                </a:lnTo>
                <a:lnTo>
                  <a:pt x="1323" y="532"/>
                </a:lnTo>
                <a:lnTo>
                  <a:pt x="1329" y="565"/>
                </a:lnTo>
                <a:lnTo>
                  <a:pt x="1333" y="598"/>
                </a:lnTo>
                <a:lnTo>
                  <a:pt x="1335" y="632"/>
                </a:lnTo>
                <a:lnTo>
                  <a:pt x="1336" y="666"/>
                </a:lnTo>
                <a:lnTo>
                  <a:pt x="1336" y="699"/>
                </a:lnTo>
                <a:lnTo>
                  <a:pt x="1333" y="730"/>
                </a:lnTo>
                <a:lnTo>
                  <a:pt x="1330" y="760"/>
                </a:lnTo>
                <a:lnTo>
                  <a:pt x="1325" y="790"/>
                </a:lnTo>
                <a:lnTo>
                  <a:pt x="1319" y="820"/>
                </a:lnTo>
                <a:lnTo>
                  <a:pt x="1311" y="849"/>
                </a:lnTo>
                <a:lnTo>
                  <a:pt x="1302" y="878"/>
                </a:lnTo>
                <a:lnTo>
                  <a:pt x="1293" y="906"/>
                </a:lnTo>
                <a:lnTo>
                  <a:pt x="1281" y="934"/>
                </a:lnTo>
                <a:lnTo>
                  <a:pt x="1269" y="960"/>
                </a:lnTo>
                <a:lnTo>
                  <a:pt x="1254" y="986"/>
                </a:lnTo>
                <a:lnTo>
                  <a:pt x="1240" y="1012"/>
                </a:lnTo>
                <a:lnTo>
                  <a:pt x="1224" y="1037"/>
                </a:lnTo>
                <a:lnTo>
                  <a:pt x="1208" y="1061"/>
                </a:lnTo>
                <a:lnTo>
                  <a:pt x="1189" y="1084"/>
                </a:lnTo>
                <a:lnTo>
                  <a:pt x="1170" y="1106"/>
                </a:lnTo>
                <a:lnTo>
                  <a:pt x="1203" y="1128"/>
                </a:lnTo>
                <a:lnTo>
                  <a:pt x="1235" y="1149"/>
                </a:lnTo>
                <a:lnTo>
                  <a:pt x="1269" y="1171"/>
                </a:lnTo>
                <a:lnTo>
                  <a:pt x="1304" y="1192"/>
                </a:lnTo>
                <a:lnTo>
                  <a:pt x="1338" y="1212"/>
                </a:lnTo>
                <a:lnTo>
                  <a:pt x="1373" y="1231"/>
                </a:lnTo>
                <a:lnTo>
                  <a:pt x="1406" y="1248"/>
                </a:lnTo>
                <a:lnTo>
                  <a:pt x="1438" y="1263"/>
                </a:lnTo>
                <a:lnTo>
                  <a:pt x="1466" y="1274"/>
                </a:lnTo>
                <a:lnTo>
                  <a:pt x="1493" y="1283"/>
                </a:lnTo>
                <a:lnTo>
                  <a:pt x="1518" y="1291"/>
                </a:lnTo>
                <a:lnTo>
                  <a:pt x="1543" y="1297"/>
                </a:lnTo>
                <a:lnTo>
                  <a:pt x="1568" y="1302"/>
                </a:lnTo>
                <a:lnTo>
                  <a:pt x="1593" y="1306"/>
                </a:lnTo>
                <a:lnTo>
                  <a:pt x="1618" y="1309"/>
                </a:lnTo>
                <a:lnTo>
                  <a:pt x="1643" y="1312"/>
                </a:lnTo>
                <a:lnTo>
                  <a:pt x="1643" y="1312"/>
                </a:lnTo>
                <a:lnTo>
                  <a:pt x="1646" y="1312"/>
                </a:lnTo>
                <a:lnTo>
                  <a:pt x="1648" y="1312"/>
                </a:lnTo>
                <a:lnTo>
                  <a:pt x="1648" y="1312"/>
                </a:lnTo>
                <a:lnTo>
                  <a:pt x="1650" y="1312"/>
                </a:lnTo>
                <a:lnTo>
                  <a:pt x="1651" y="1313"/>
                </a:lnTo>
                <a:lnTo>
                  <a:pt x="1653" y="1313"/>
                </a:lnTo>
                <a:lnTo>
                  <a:pt x="1655" y="1313"/>
                </a:lnTo>
                <a:lnTo>
                  <a:pt x="1655" y="1313"/>
                </a:lnTo>
                <a:lnTo>
                  <a:pt x="1657" y="1313"/>
                </a:lnTo>
                <a:lnTo>
                  <a:pt x="1658" y="1313"/>
                </a:lnTo>
                <a:lnTo>
                  <a:pt x="1659" y="1313"/>
                </a:lnTo>
                <a:lnTo>
                  <a:pt x="1661" y="1314"/>
                </a:lnTo>
                <a:lnTo>
                  <a:pt x="1662" y="1314"/>
                </a:lnTo>
                <a:lnTo>
                  <a:pt x="1663" y="1314"/>
                </a:lnTo>
                <a:lnTo>
                  <a:pt x="1665" y="1314"/>
                </a:lnTo>
                <a:lnTo>
                  <a:pt x="1666" y="1314"/>
                </a:lnTo>
                <a:lnTo>
                  <a:pt x="1666" y="1314"/>
                </a:lnTo>
                <a:lnTo>
                  <a:pt x="1668" y="1314"/>
                </a:lnTo>
                <a:lnTo>
                  <a:pt x="1669" y="1314"/>
                </a:lnTo>
                <a:lnTo>
                  <a:pt x="1670" y="1315"/>
                </a:lnTo>
                <a:lnTo>
                  <a:pt x="1673" y="1315"/>
                </a:lnTo>
                <a:lnTo>
                  <a:pt x="1681" y="1317"/>
                </a:lnTo>
                <a:lnTo>
                  <a:pt x="1681" y="1317"/>
                </a:lnTo>
                <a:lnTo>
                  <a:pt x="1683" y="1317"/>
                </a:lnTo>
                <a:lnTo>
                  <a:pt x="1712" y="1320"/>
                </a:lnTo>
                <a:lnTo>
                  <a:pt x="1742" y="1322"/>
                </a:lnTo>
                <a:lnTo>
                  <a:pt x="1773" y="1324"/>
                </a:lnTo>
                <a:lnTo>
                  <a:pt x="1804" y="1326"/>
                </a:lnTo>
                <a:lnTo>
                  <a:pt x="1837" y="1327"/>
                </a:lnTo>
                <a:lnTo>
                  <a:pt x="1870" y="1327"/>
                </a:lnTo>
                <a:lnTo>
                  <a:pt x="1903" y="1325"/>
                </a:lnTo>
                <a:lnTo>
                  <a:pt x="1937" y="1322"/>
                </a:lnTo>
                <a:lnTo>
                  <a:pt x="1973" y="1317"/>
                </a:lnTo>
                <a:lnTo>
                  <a:pt x="2010" y="1310"/>
                </a:lnTo>
                <a:lnTo>
                  <a:pt x="2046" y="1301"/>
                </a:lnTo>
                <a:lnTo>
                  <a:pt x="2081" y="1291"/>
                </a:lnTo>
                <a:lnTo>
                  <a:pt x="2118" y="1279"/>
                </a:lnTo>
                <a:lnTo>
                  <a:pt x="2153" y="1266"/>
                </a:lnTo>
                <a:lnTo>
                  <a:pt x="2188" y="1251"/>
                </a:lnTo>
                <a:lnTo>
                  <a:pt x="2222" y="1235"/>
                </a:lnTo>
                <a:lnTo>
                  <a:pt x="2241" y="1226"/>
                </a:lnTo>
                <a:lnTo>
                  <a:pt x="2260" y="1217"/>
                </a:lnTo>
                <a:lnTo>
                  <a:pt x="2278" y="1207"/>
                </a:lnTo>
                <a:lnTo>
                  <a:pt x="2297" y="1197"/>
                </a:lnTo>
                <a:lnTo>
                  <a:pt x="2296" y="1186"/>
                </a:lnTo>
                <a:lnTo>
                  <a:pt x="2295" y="1174"/>
                </a:lnTo>
                <a:lnTo>
                  <a:pt x="2294" y="1161"/>
                </a:lnTo>
                <a:lnTo>
                  <a:pt x="2294" y="1150"/>
                </a:lnTo>
                <a:lnTo>
                  <a:pt x="2295" y="1126"/>
                </a:lnTo>
                <a:lnTo>
                  <a:pt x="2297" y="1102"/>
                </a:lnTo>
                <a:lnTo>
                  <a:pt x="2299" y="1078"/>
                </a:lnTo>
                <a:lnTo>
                  <a:pt x="2303" y="1056"/>
                </a:lnTo>
                <a:lnTo>
                  <a:pt x="2308" y="1034"/>
                </a:lnTo>
                <a:lnTo>
                  <a:pt x="2315" y="1012"/>
                </a:lnTo>
                <a:lnTo>
                  <a:pt x="2322" y="990"/>
                </a:lnTo>
                <a:lnTo>
                  <a:pt x="2330" y="969"/>
                </a:lnTo>
                <a:lnTo>
                  <a:pt x="2340" y="949"/>
                </a:lnTo>
                <a:lnTo>
                  <a:pt x="2350" y="928"/>
                </a:lnTo>
                <a:lnTo>
                  <a:pt x="2361" y="910"/>
                </a:lnTo>
                <a:lnTo>
                  <a:pt x="2374" y="891"/>
                </a:lnTo>
                <a:lnTo>
                  <a:pt x="2386" y="872"/>
                </a:lnTo>
                <a:lnTo>
                  <a:pt x="2400" y="855"/>
                </a:lnTo>
                <a:lnTo>
                  <a:pt x="2414" y="838"/>
                </a:lnTo>
                <a:lnTo>
                  <a:pt x="2430" y="822"/>
                </a:lnTo>
                <a:lnTo>
                  <a:pt x="2446" y="807"/>
                </a:lnTo>
                <a:lnTo>
                  <a:pt x="2463" y="793"/>
                </a:lnTo>
                <a:lnTo>
                  <a:pt x="2481" y="778"/>
                </a:lnTo>
                <a:lnTo>
                  <a:pt x="2498" y="766"/>
                </a:lnTo>
                <a:lnTo>
                  <a:pt x="2517" y="753"/>
                </a:lnTo>
                <a:lnTo>
                  <a:pt x="2537" y="742"/>
                </a:lnTo>
                <a:lnTo>
                  <a:pt x="2556" y="733"/>
                </a:lnTo>
                <a:lnTo>
                  <a:pt x="2577" y="723"/>
                </a:lnTo>
                <a:lnTo>
                  <a:pt x="2599" y="715"/>
                </a:lnTo>
                <a:lnTo>
                  <a:pt x="2620" y="708"/>
                </a:lnTo>
                <a:lnTo>
                  <a:pt x="2643" y="702"/>
                </a:lnTo>
                <a:lnTo>
                  <a:pt x="2664" y="696"/>
                </a:lnTo>
                <a:lnTo>
                  <a:pt x="2687" y="692"/>
                </a:lnTo>
                <a:lnTo>
                  <a:pt x="2711" y="689"/>
                </a:lnTo>
                <a:lnTo>
                  <a:pt x="2734" y="687"/>
                </a:lnTo>
                <a:lnTo>
                  <a:pt x="2758" y="686"/>
                </a:lnTo>
                <a:lnTo>
                  <a:pt x="2782" y="687"/>
                </a:lnTo>
                <a:lnTo>
                  <a:pt x="2805" y="689"/>
                </a:lnTo>
                <a:lnTo>
                  <a:pt x="2828" y="692"/>
                </a:lnTo>
                <a:lnTo>
                  <a:pt x="2851" y="696"/>
                </a:lnTo>
                <a:lnTo>
                  <a:pt x="2874" y="702"/>
                </a:lnTo>
                <a:lnTo>
                  <a:pt x="2896" y="708"/>
                </a:lnTo>
                <a:lnTo>
                  <a:pt x="2917" y="715"/>
                </a:lnTo>
                <a:lnTo>
                  <a:pt x="2938" y="723"/>
                </a:lnTo>
                <a:lnTo>
                  <a:pt x="2959" y="733"/>
                </a:lnTo>
                <a:lnTo>
                  <a:pt x="2979" y="742"/>
                </a:lnTo>
                <a:lnTo>
                  <a:pt x="2998" y="753"/>
                </a:lnTo>
                <a:lnTo>
                  <a:pt x="3017" y="766"/>
                </a:lnTo>
                <a:lnTo>
                  <a:pt x="3036" y="778"/>
                </a:lnTo>
                <a:lnTo>
                  <a:pt x="3053" y="793"/>
                </a:lnTo>
                <a:lnTo>
                  <a:pt x="3070" y="807"/>
                </a:lnTo>
                <a:lnTo>
                  <a:pt x="3086" y="822"/>
                </a:lnTo>
                <a:lnTo>
                  <a:pt x="3101" y="838"/>
                </a:lnTo>
                <a:lnTo>
                  <a:pt x="3116" y="855"/>
                </a:lnTo>
                <a:lnTo>
                  <a:pt x="3130" y="872"/>
                </a:lnTo>
                <a:lnTo>
                  <a:pt x="3143" y="891"/>
                </a:lnTo>
                <a:lnTo>
                  <a:pt x="3155" y="910"/>
                </a:lnTo>
                <a:lnTo>
                  <a:pt x="3165" y="928"/>
                </a:lnTo>
                <a:lnTo>
                  <a:pt x="3176" y="949"/>
                </a:lnTo>
                <a:lnTo>
                  <a:pt x="3185" y="969"/>
                </a:lnTo>
                <a:lnTo>
                  <a:pt x="3193" y="990"/>
                </a:lnTo>
                <a:lnTo>
                  <a:pt x="3201" y="1012"/>
                </a:lnTo>
                <a:lnTo>
                  <a:pt x="3207" y="1034"/>
                </a:lnTo>
                <a:lnTo>
                  <a:pt x="3212" y="1056"/>
                </a:lnTo>
                <a:lnTo>
                  <a:pt x="3216" y="1078"/>
                </a:lnTo>
                <a:lnTo>
                  <a:pt x="3219" y="1102"/>
                </a:lnTo>
                <a:lnTo>
                  <a:pt x="3221" y="1126"/>
                </a:lnTo>
                <a:lnTo>
                  <a:pt x="3221" y="1150"/>
                </a:lnTo>
                <a:lnTo>
                  <a:pt x="3221" y="1174"/>
                </a:lnTo>
                <a:lnTo>
                  <a:pt x="3219" y="1196"/>
                </a:lnTo>
                <a:lnTo>
                  <a:pt x="3216" y="1220"/>
                </a:lnTo>
                <a:lnTo>
                  <a:pt x="3212" y="1243"/>
                </a:lnTo>
                <a:lnTo>
                  <a:pt x="3207" y="1265"/>
                </a:lnTo>
                <a:lnTo>
                  <a:pt x="3201" y="1288"/>
                </a:lnTo>
                <a:lnTo>
                  <a:pt x="3193" y="1308"/>
                </a:lnTo>
                <a:lnTo>
                  <a:pt x="3185" y="1330"/>
                </a:lnTo>
                <a:lnTo>
                  <a:pt x="3176" y="1350"/>
                </a:lnTo>
                <a:lnTo>
                  <a:pt x="3165" y="1370"/>
                </a:lnTo>
                <a:lnTo>
                  <a:pt x="3155" y="1389"/>
                </a:lnTo>
                <a:lnTo>
                  <a:pt x="3143" y="1409"/>
                </a:lnTo>
                <a:lnTo>
                  <a:pt x="3130" y="1426"/>
                </a:lnTo>
                <a:lnTo>
                  <a:pt x="3116" y="1444"/>
                </a:lnTo>
                <a:lnTo>
                  <a:pt x="3101" y="1460"/>
                </a:lnTo>
                <a:lnTo>
                  <a:pt x="3086" y="1477"/>
                </a:lnTo>
                <a:lnTo>
                  <a:pt x="3070" y="1492"/>
                </a:lnTo>
                <a:lnTo>
                  <a:pt x="3053" y="1507"/>
                </a:lnTo>
                <a:lnTo>
                  <a:pt x="3036" y="1520"/>
                </a:lnTo>
                <a:lnTo>
                  <a:pt x="3017" y="1533"/>
                </a:lnTo>
                <a:lnTo>
                  <a:pt x="2998" y="1545"/>
                </a:lnTo>
                <a:lnTo>
                  <a:pt x="2979" y="1557"/>
                </a:lnTo>
                <a:lnTo>
                  <a:pt x="2959" y="1567"/>
                </a:lnTo>
                <a:lnTo>
                  <a:pt x="2938" y="1576"/>
                </a:lnTo>
                <a:lnTo>
                  <a:pt x="2917" y="1585"/>
                </a:lnTo>
                <a:lnTo>
                  <a:pt x="2896" y="1592"/>
                </a:lnTo>
                <a:lnTo>
                  <a:pt x="2874" y="1598"/>
                </a:lnTo>
                <a:lnTo>
                  <a:pt x="2851" y="1603"/>
                </a:lnTo>
                <a:lnTo>
                  <a:pt x="2828" y="1607"/>
                </a:lnTo>
                <a:lnTo>
                  <a:pt x="2805" y="1609"/>
                </a:lnTo>
                <a:lnTo>
                  <a:pt x="2782" y="1612"/>
                </a:lnTo>
                <a:lnTo>
                  <a:pt x="2758" y="1613"/>
                </a:lnTo>
                <a:lnTo>
                  <a:pt x="2737" y="1612"/>
                </a:lnTo>
                <a:lnTo>
                  <a:pt x="2716" y="1610"/>
                </a:lnTo>
                <a:lnTo>
                  <a:pt x="2695" y="1608"/>
                </a:lnTo>
                <a:lnTo>
                  <a:pt x="2676" y="1605"/>
                </a:lnTo>
                <a:lnTo>
                  <a:pt x="2655" y="1601"/>
                </a:lnTo>
                <a:lnTo>
                  <a:pt x="2635" y="1596"/>
                </a:lnTo>
                <a:lnTo>
                  <a:pt x="2617" y="1590"/>
                </a:lnTo>
                <a:lnTo>
                  <a:pt x="2597" y="1584"/>
                </a:lnTo>
                <a:lnTo>
                  <a:pt x="2579" y="1576"/>
                </a:lnTo>
                <a:lnTo>
                  <a:pt x="2561" y="1568"/>
                </a:lnTo>
                <a:lnTo>
                  <a:pt x="2543" y="1560"/>
                </a:lnTo>
                <a:lnTo>
                  <a:pt x="2525" y="1550"/>
                </a:lnTo>
                <a:lnTo>
                  <a:pt x="2509" y="1540"/>
                </a:lnTo>
                <a:lnTo>
                  <a:pt x="2492" y="1529"/>
                </a:lnTo>
                <a:lnTo>
                  <a:pt x="2477" y="1517"/>
                </a:lnTo>
                <a:lnTo>
                  <a:pt x="2461" y="1505"/>
                </a:lnTo>
                <a:lnTo>
                  <a:pt x="2446" y="1492"/>
                </a:lnTo>
                <a:lnTo>
                  <a:pt x="2432" y="1479"/>
                </a:lnTo>
                <a:lnTo>
                  <a:pt x="2418" y="1465"/>
                </a:lnTo>
                <a:lnTo>
                  <a:pt x="2405" y="1450"/>
                </a:lnTo>
                <a:lnTo>
                  <a:pt x="2393" y="1435"/>
                </a:lnTo>
                <a:lnTo>
                  <a:pt x="2381" y="1419"/>
                </a:lnTo>
                <a:lnTo>
                  <a:pt x="2370" y="1402"/>
                </a:lnTo>
                <a:lnTo>
                  <a:pt x="2359" y="1386"/>
                </a:lnTo>
                <a:lnTo>
                  <a:pt x="2350" y="1369"/>
                </a:lnTo>
                <a:lnTo>
                  <a:pt x="2341" y="1352"/>
                </a:lnTo>
                <a:lnTo>
                  <a:pt x="2332" y="1333"/>
                </a:lnTo>
                <a:lnTo>
                  <a:pt x="2325" y="1315"/>
                </a:lnTo>
                <a:lnTo>
                  <a:pt x="2318" y="1296"/>
                </a:lnTo>
                <a:lnTo>
                  <a:pt x="2312" y="1277"/>
                </a:lnTo>
                <a:lnTo>
                  <a:pt x="2306" y="1258"/>
                </a:lnTo>
                <a:lnTo>
                  <a:pt x="2302" y="1238"/>
                </a:lnTo>
                <a:lnTo>
                  <a:pt x="2274" y="1253"/>
                </a:lnTo>
                <a:lnTo>
                  <a:pt x="2246" y="1271"/>
                </a:lnTo>
                <a:lnTo>
                  <a:pt x="2217" y="1288"/>
                </a:lnTo>
                <a:lnTo>
                  <a:pt x="2188" y="1306"/>
                </a:lnTo>
                <a:lnTo>
                  <a:pt x="2160" y="1325"/>
                </a:lnTo>
                <a:lnTo>
                  <a:pt x="2132" y="1343"/>
                </a:lnTo>
                <a:lnTo>
                  <a:pt x="2105" y="1362"/>
                </a:lnTo>
                <a:lnTo>
                  <a:pt x="2080" y="1382"/>
                </a:lnTo>
                <a:lnTo>
                  <a:pt x="2061" y="1397"/>
                </a:lnTo>
                <a:lnTo>
                  <a:pt x="2041" y="1413"/>
                </a:lnTo>
                <a:lnTo>
                  <a:pt x="2023" y="1429"/>
                </a:lnTo>
                <a:lnTo>
                  <a:pt x="2007" y="1445"/>
                </a:lnTo>
                <a:lnTo>
                  <a:pt x="1990" y="1461"/>
                </a:lnTo>
                <a:lnTo>
                  <a:pt x="1974" y="1478"/>
                </a:lnTo>
                <a:lnTo>
                  <a:pt x="1960" y="1495"/>
                </a:lnTo>
                <a:lnTo>
                  <a:pt x="1945" y="1511"/>
                </a:lnTo>
                <a:lnTo>
                  <a:pt x="1917" y="1545"/>
                </a:lnTo>
                <a:lnTo>
                  <a:pt x="1889" y="1581"/>
                </a:lnTo>
                <a:lnTo>
                  <a:pt x="1862" y="1619"/>
                </a:lnTo>
                <a:lnTo>
                  <a:pt x="1834" y="1658"/>
                </a:lnTo>
                <a:lnTo>
                  <a:pt x="1804" y="1701"/>
                </a:lnTo>
                <a:lnTo>
                  <a:pt x="1774" y="1744"/>
                </a:lnTo>
                <a:lnTo>
                  <a:pt x="1743" y="1787"/>
                </a:lnTo>
                <a:lnTo>
                  <a:pt x="1712" y="1833"/>
                </a:lnTo>
                <a:lnTo>
                  <a:pt x="1682" y="1878"/>
                </a:lnTo>
                <a:lnTo>
                  <a:pt x="1653" y="1921"/>
                </a:lnTo>
                <a:lnTo>
                  <a:pt x="1626" y="1964"/>
                </a:lnTo>
                <a:lnTo>
                  <a:pt x="1601" y="2005"/>
                </a:lnTo>
                <a:lnTo>
                  <a:pt x="1579" y="2043"/>
                </a:lnTo>
                <a:lnTo>
                  <a:pt x="1560" y="2079"/>
                </a:lnTo>
                <a:lnTo>
                  <a:pt x="1543" y="2114"/>
                </a:lnTo>
                <a:lnTo>
                  <a:pt x="1528" y="2146"/>
                </a:lnTo>
                <a:lnTo>
                  <a:pt x="1515" y="2178"/>
                </a:lnTo>
                <a:lnTo>
                  <a:pt x="1503" y="2208"/>
                </a:lnTo>
                <a:lnTo>
                  <a:pt x="1492" y="2238"/>
                </a:lnTo>
                <a:lnTo>
                  <a:pt x="1482" y="2268"/>
                </a:lnTo>
                <a:lnTo>
                  <a:pt x="1471" y="2299"/>
                </a:lnTo>
                <a:lnTo>
                  <a:pt x="1461" y="2329"/>
                </a:lnTo>
                <a:lnTo>
                  <a:pt x="1452" y="2359"/>
                </a:lnTo>
                <a:lnTo>
                  <a:pt x="1442" y="2387"/>
                </a:lnTo>
                <a:lnTo>
                  <a:pt x="1463" y="2394"/>
                </a:lnTo>
                <a:lnTo>
                  <a:pt x="1484" y="2403"/>
                </a:lnTo>
                <a:lnTo>
                  <a:pt x="1503" y="2415"/>
                </a:lnTo>
                <a:lnTo>
                  <a:pt x="1522" y="2426"/>
                </a:lnTo>
                <a:lnTo>
                  <a:pt x="1540" y="2440"/>
                </a:lnTo>
                <a:lnTo>
                  <a:pt x="1555" y="2455"/>
                </a:lnTo>
                <a:lnTo>
                  <a:pt x="1571" y="2471"/>
                </a:lnTo>
                <a:lnTo>
                  <a:pt x="1584" y="2488"/>
                </a:lnTo>
                <a:lnTo>
                  <a:pt x="1597" y="2506"/>
                </a:lnTo>
                <a:lnTo>
                  <a:pt x="1608" y="2526"/>
                </a:lnTo>
                <a:lnTo>
                  <a:pt x="1618" y="2545"/>
                </a:lnTo>
                <a:lnTo>
                  <a:pt x="1626" y="2567"/>
                </a:lnTo>
                <a:lnTo>
                  <a:pt x="1632" y="2589"/>
                </a:lnTo>
                <a:lnTo>
                  <a:pt x="1637" y="2610"/>
                </a:lnTo>
                <a:lnTo>
                  <a:pt x="1640" y="2634"/>
                </a:lnTo>
                <a:lnTo>
                  <a:pt x="1640" y="2657"/>
                </a:lnTo>
                <a:lnTo>
                  <a:pt x="1640" y="2671"/>
                </a:lnTo>
                <a:lnTo>
                  <a:pt x="1639" y="2686"/>
                </a:lnTo>
                <a:lnTo>
                  <a:pt x="1637" y="2700"/>
                </a:lnTo>
                <a:lnTo>
                  <a:pt x="1635" y="2715"/>
                </a:lnTo>
                <a:lnTo>
                  <a:pt x="1632" y="2728"/>
                </a:lnTo>
                <a:lnTo>
                  <a:pt x="1628" y="2742"/>
                </a:lnTo>
                <a:lnTo>
                  <a:pt x="1624" y="2754"/>
                </a:lnTo>
                <a:lnTo>
                  <a:pt x="1619" y="2768"/>
                </a:lnTo>
                <a:lnTo>
                  <a:pt x="1612" y="2780"/>
                </a:lnTo>
                <a:lnTo>
                  <a:pt x="1606" y="2793"/>
                </a:lnTo>
                <a:lnTo>
                  <a:pt x="1600" y="2804"/>
                </a:lnTo>
                <a:lnTo>
                  <a:pt x="1593" y="2816"/>
                </a:lnTo>
                <a:lnTo>
                  <a:pt x="1584" y="2827"/>
                </a:lnTo>
                <a:lnTo>
                  <a:pt x="1576" y="2838"/>
                </a:lnTo>
                <a:lnTo>
                  <a:pt x="1567" y="2848"/>
                </a:lnTo>
                <a:lnTo>
                  <a:pt x="1557" y="2858"/>
                </a:lnTo>
                <a:lnTo>
                  <a:pt x="1548" y="2867"/>
                </a:lnTo>
                <a:lnTo>
                  <a:pt x="1538" y="2876"/>
                </a:lnTo>
                <a:lnTo>
                  <a:pt x="1526" y="2885"/>
                </a:lnTo>
                <a:lnTo>
                  <a:pt x="1516" y="2893"/>
                </a:lnTo>
                <a:lnTo>
                  <a:pt x="1504" y="2900"/>
                </a:lnTo>
                <a:lnTo>
                  <a:pt x="1492" y="2906"/>
                </a:lnTo>
                <a:lnTo>
                  <a:pt x="1480" y="2913"/>
                </a:lnTo>
                <a:lnTo>
                  <a:pt x="1467" y="2919"/>
                </a:lnTo>
                <a:lnTo>
                  <a:pt x="1455" y="2924"/>
                </a:lnTo>
                <a:lnTo>
                  <a:pt x="1441" y="2928"/>
                </a:lnTo>
                <a:lnTo>
                  <a:pt x="1428" y="2932"/>
                </a:lnTo>
                <a:lnTo>
                  <a:pt x="1414" y="2935"/>
                </a:lnTo>
                <a:lnTo>
                  <a:pt x="1400" y="2938"/>
                </a:lnTo>
                <a:lnTo>
                  <a:pt x="1385" y="2940"/>
                </a:lnTo>
                <a:lnTo>
                  <a:pt x="1372" y="2941"/>
                </a:lnTo>
                <a:lnTo>
                  <a:pt x="1356" y="2941"/>
                </a:lnTo>
                <a:lnTo>
                  <a:pt x="1342" y="2941"/>
                </a:lnTo>
                <a:lnTo>
                  <a:pt x="1327" y="2940"/>
                </a:lnTo>
                <a:lnTo>
                  <a:pt x="1314" y="2938"/>
                </a:lnTo>
                <a:lnTo>
                  <a:pt x="1299" y="2935"/>
                </a:lnTo>
                <a:lnTo>
                  <a:pt x="1286" y="2932"/>
                </a:lnTo>
                <a:lnTo>
                  <a:pt x="1272" y="2928"/>
                </a:lnTo>
                <a:lnTo>
                  <a:pt x="1259" y="2924"/>
                </a:lnTo>
                <a:lnTo>
                  <a:pt x="1246" y="2919"/>
                </a:lnTo>
                <a:lnTo>
                  <a:pt x="1234" y="2913"/>
                </a:lnTo>
                <a:lnTo>
                  <a:pt x="1221" y="2906"/>
                </a:lnTo>
                <a:lnTo>
                  <a:pt x="1209" y="2900"/>
                </a:lnTo>
                <a:lnTo>
                  <a:pt x="1197" y="2893"/>
                </a:lnTo>
                <a:lnTo>
                  <a:pt x="1186" y="2885"/>
                </a:lnTo>
                <a:lnTo>
                  <a:pt x="1176" y="2876"/>
                </a:lnTo>
                <a:lnTo>
                  <a:pt x="1165" y="2867"/>
                </a:lnTo>
                <a:lnTo>
                  <a:pt x="1156" y="2858"/>
                </a:lnTo>
                <a:lnTo>
                  <a:pt x="1146" y="2848"/>
                </a:lnTo>
                <a:lnTo>
                  <a:pt x="1137" y="2838"/>
                </a:lnTo>
                <a:lnTo>
                  <a:pt x="1129" y="2827"/>
                </a:lnTo>
                <a:lnTo>
                  <a:pt x="1121" y="2816"/>
                </a:lnTo>
                <a:lnTo>
                  <a:pt x="1113" y="2804"/>
                </a:lnTo>
                <a:lnTo>
                  <a:pt x="1106" y="2793"/>
                </a:lnTo>
                <a:lnTo>
                  <a:pt x="1100" y="2780"/>
                </a:lnTo>
                <a:lnTo>
                  <a:pt x="1095" y="2768"/>
                </a:lnTo>
                <a:lnTo>
                  <a:pt x="1089" y="2754"/>
                </a:lnTo>
                <a:lnTo>
                  <a:pt x="1085" y="2742"/>
                </a:lnTo>
                <a:lnTo>
                  <a:pt x="1081" y="2728"/>
                </a:lnTo>
                <a:lnTo>
                  <a:pt x="1078" y="2715"/>
                </a:lnTo>
                <a:lnTo>
                  <a:pt x="1076" y="2700"/>
                </a:lnTo>
                <a:lnTo>
                  <a:pt x="1074" y="2686"/>
                </a:lnTo>
                <a:lnTo>
                  <a:pt x="1073" y="2671"/>
                </a:lnTo>
                <a:lnTo>
                  <a:pt x="1072" y="2657"/>
                </a:lnTo>
                <a:lnTo>
                  <a:pt x="1073" y="2643"/>
                </a:lnTo>
                <a:lnTo>
                  <a:pt x="1074" y="2628"/>
                </a:lnTo>
                <a:lnTo>
                  <a:pt x="1076" y="2615"/>
                </a:lnTo>
                <a:lnTo>
                  <a:pt x="1078" y="2600"/>
                </a:lnTo>
                <a:lnTo>
                  <a:pt x="1081" y="2587"/>
                </a:lnTo>
                <a:lnTo>
                  <a:pt x="1085" y="2573"/>
                </a:lnTo>
                <a:lnTo>
                  <a:pt x="1089" y="2560"/>
                </a:lnTo>
                <a:lnTo>
                  <a:pt x="1095" y="2547"/>
                </a:lnTo>
                <a:lnTo>
                  <a:pt x="1100" y="2534"/>
                </a:lnTo>
                <a:lnTo>
                  <a:pt x="1106" y="2522"/>
                </a:lnTo>
                <a:lnTo>
                  <a:pt x="1113" y="2510"/>
                </a:lnTo>
                <a:lnTo>
                  <a:pt x="1121" y="2499"/>
                </a:lnTo>
                <a:lnTo>
                  <a:pt x="1129" y="2487"/>
                </a:lnTo>
                <a:lnTo>
                  <a:pt x="1137" y="2477"/>
                </a:lnTo>
                <a:lnTo>
                  <a:pt x="1146" y="2467"/>
                </a:lnTo>
                <a:lnTo>
                  <a:pt x="1156" y="2457"/>
                </a:lnTo>
                <a:lnTo>
                  <a:pt x="1165" y="2447"/>
                </a:lnTo>
                <a:lnTo>
                  <a:pt x="1176" y="2439"/>
                </a:lnTo>
                <a:lnTo>
                  <a:pt x="1186" y="2430"/>
                </a:lnTo>
                <a:lnTo>
                  <a:pt x="1197" y="2422"/>
                </a:lnTo>
                <a:lnTo>
                  <a:pt x="1209" y="2415"/>
                </a:lnTo>
                <a:lnTo>
                  <a:pt x="1221" y="2408"/>
                </a:lnTo>
                <a:lnTo>
                  <a:pt x="1234" y="2401"/>
                </a:lnTo>
                <a:lnTo>
                  <a:pt x="1246" y="2396"/>
                </a:lnTo>
                <a:lnTo>
                  <a:pt x="1259" y="2391"/>
                </a:lnTo>
                <a:lnTo>
                  <a:pt x="1272" y="2387"/>
                </a:lnTo>
                <a:lnTo>
                  <a:pt x="1286" y="2383"/>
                </a:lnTo>
                <a:lnTo>
                  <a:pt x="1299" y="2380"/>
                </a:lnTo>
                <a:lnTo>
                  <a:pt x="1314" y="2376"/>
                </a:lnTo>
                <a:lnTo>
                  <a:pt x="1327" y="2375"/>
                </a:lnTo>
                <a:lnTo>
                  <a:pt x="1342" y="2374"/>
                </a:lnTo>
                <a:lnTo>
                  <a:pt x="1356" y="2373"/>
                </a:lnTo>
                <a:lnTo>
                  <a:pt x="1366" y="2373"/>
                </a:lnTo>
                <a:lnTo>
                  <a:pt x="1377" y="2374"/>
                </a:lnTo>
                <a:lnTo>
                  <a:pt x="1387" y="2375"/>
                </a:lnTo>
                <a:lnTo>
                  <a:pt x="1398" y="2376"/>
                </a:lnTo>
                <a:lnTo>
                  <a:pt x="1406" y="2350"/>
                </a:lnTo>
                <a:lnTo>
                  <a:pt x="1413" y="2321"/>
                </a:lnTo>
                <a:lnTo>
                  <a:pt x="1421" y="2291"/>
                </a:lnTo>
                <a:lnTo>
                  <a:pt x="1430" y="2260"/>
                </a:lnTo>
                <a:lnTo>
                  <a:pt x="1438" y="2228"/>
                </a:lnTo>
                <a:lnTo>
                  <a:pt x="1445" y="2197"/>
                </a:lnTo>
                <a:lnTo>
                  <a:pt x="1452" y="2166"/>
                </a:lnTo>
                <a:lnTo>
                  <a:pt x="1458" y="2133"/>
                </a:lnTo>
                <a:lnTo>
                  <a:pt x="1462" y="2100"/>
                </a:lnTo>
                <a:lnTo>
                  <a:pt x="1466" y="2065"/>
                </a:lnTo>
                <a:lnTo>
                  <a:pt x="1468" y="2030"/>
                </a:lnTo>
                <a:lnTo>
                  <a:pt x="1469" y="1991"/>
                </a:lnTo>
                <a:lnTo>
                  <a:pt x="1469" y="1953"/>
                </a:lnTo>
                <a:lnTo>
                  <a:pt x="1467" y="1913"/>
                </a:lnTo>
                <a:lnTo>
                  <a:pt x="1464" y="1871"/>
                </a:lnTo>
                <a:lnTo>
                  <a:pt x="1461" y="1830"/>
                </a:lnTo>
                <a:lnTo>
                  <a:pt x="1457" y="1789"/>
                </a:lnTo>
                <a:lnTo>
                  <a:pt x="1452" y="1747"/>
                </a:lnTo>
                <a:lnTo>
                  <a:pt x="1446" y="1708"/>
                </a:lnTo>
                <a:lnTo>
                  <a:pt x="1442" y="1671"/>
                </a:lnTo>
                <a:lnTo>
                  <a:pt x="1441" y="1666"/>
                </a:lnTo>
                <a:lnTo>
                  <a:pt x="1441" y="1665"/>
                </a:lnTo>
                <a:lnTo>
                  <a:pt x="1441" y="1664"/>
                </a:lnTo>
                <a:lnTo>
                  <a:pt x="1439" y="1652"/>
                </a:lnTo>
                <a:lnTo>
                  <a:pt x="1439" y="1651"/>
                </a:lnTo>
                <a:lnTo>
                  <a:pt x="1435" y="1618"/>
                </a:lnTo>
                <a:lnTo>
                  <a:pt x="1431" y="1587"/>
                </a:lnTo>
                <a:lnTo>
                  <a:pt x="1427" y="1558"/>
                </a:lnTo>
                <a:lnTo>
                  <a:pt x="1421" y="1531"/>
                </a:lnTo>
                <a:lnTo>
                  <a:pt x="1416" y="1505"/>
                </a:lnTo>
                <a:lnTo>
                  <a:pt x="1411" y="1480"/>
                </a:lnTo>
                <a:lnTo>
                  <a:pt x="1405" y="1457"/>
                </a:lnTo>
                <a:lnTo>
                  <a:pt x="1398" y="1436"/>
                </a:lnTo>
                <a:lnTo>
                  <a:pt x="1389" y="1413"/>
                </a:lnTo>
                <a:lnTo>
                  <a:pt x="1379" y="1392"/>
                </a:lnTo>
                <a:lnTo>
                  <a:pt x="1366" y="1371"/>
                </a:lnTo>
                <a:lnTo>
                  <a:pt x="1353" y="1352"/>
                </a:lnTo>
                <a:lnTo>
                  <a:pt x="1335" y="1331"/>
                </a:lnTo>
                <a:lnTo>
                  <a:pt x="1317" y="1309"/>
                </a:lnTo>
                <a:lnTo>
                  <a:pt x="1293" y="1285"/>
                </a:lnTo>
                <a:lnTo>
                  <a:pt x="1267" y="1261"/>
                </a:lnTo>
                <a:lnTo>
                  <a:pt x="1237" y="1233"/>
                </a:lnTo>
                <a:lnTo>
                  <a:pt x="1204" y="1204"/>
                </a:lnTo>
                <a:lnTo>
                  <a:pt x="1169" y="1175"/>
                </a:lnTo>
                <a:lnTo>
                  <a:pt x="1134" y="1145"/>
                </a:lnTo>
                <a:lnTo>
                  <a:pt x="1111" y="1166"/>
                </a:lnTo>
                <a:lnTo>
                  <a:pt x="1087" y="1186"/>
                </a:lnTo>
                <a:lnTo>
                  <a:pt x="1062" y="1206"/>
                </a:lnTo>
                <a:lnTo>
                  <a:pt x="1037" y="1223"/>
                </a:lnTo>
                <a:lnTo>
                  <a:pt x="1010" y="1240"/>
                </a:lnTo>
                <a:lnTo>
                  <a:pt x="982" y="1255"/>
                </a:lnTo>
                <a:lnTo>
                  <a:pt x="954" y="1270"/>
                </a:lnTo>
                <a:lnTo>
                  <a:pt x="924" y="1283"/>
                </a:lnTo>
                <a:lnTo>
                  <a:pt x="894" y="1295"/>
                </a:lnTo>
                <a:lnTo>
                  <a:pt x="863" y="1304"/>
                </a:lnTo>
                <a:lnTo>
                  <a:pt x="832" y="1313"/>
                </a:lnTo>
                <a:lnTo>
                  <a:pt x="801" y="1321"/>
                </a:lnTo>
                <a:lnTo>
                  <a:pt x="768" y="1326"/>
                </a:lnTo>
                <a:lnTo>
                  <a:pt x="736" y="1330"/>
                </a:lnTo>
                <a:lnTo>
                  <a:pt x="702" y="1333"/>
                </a:lnTo>
                <a:lnTo>
                  <a:pt x="668" y="1333"/>
                </a:lnTo>
                <a:lnTo>
                  <a:pt x="634" y="1333"/>
                </a:lnTo>
                <a:lnTo>
                  <a:pt x="600" y="1330"/>
                </a:lnTo>
                <a:lnTo>
                  <a:pt x="567" y="1326"/>
                </a:lnTo>
                <a:lnTo>
                  <a:pt x="533" y="1320"/>
                </a:lnTo>
                <a:lnTo>
                  <a:pt x="501" y="1312"/>
                </a:lnTo>
                <a:lnTo>
                  <a:pt x="469" y="1303"/>
                </a:lnTo>
                <a:lnTo>
                  <a:pt x="439" y="1293"/>
                </a:lnTo>
                <a:lnTo>
                  <a:pt x="408" y="1281"/>
                </a:lnTo>
                <a:lnTo>
                  <a:pt x="379" y="1268"/>
                </a:lnTo>
                <a:lnTo>
                  <a:pt x="350" y="1253"/>
                </a:lnTo>
                <a:lnTo>
                  <a:pt x="322" y="1237"/>
                </a:lnTo>
                <a:lnTo>
                  <a:pt x="295" y="1219"/>
                </a:lnTo>
                <a:lnTo>
                  <a:pt x="269" y="1201"/>
                </a:lnTo>
                <a:lnTo>
                  <a:pt x="243" y="1181"/>
                </a:lnTo>
                <a:lnTo>
                  <a:pt x="219" y="1160"/>
                </a:lnTo>
                <a:lnTo>
                  <a:pt x="196" y="1138"/>
                </a:lnTo>
                <a:lnTo>
                  <a:pt x="173" y="1115"/>
                </a:lnTo>
                <a:lnTo>
                  <a:pt x="153" y="1091"/>
                </a:lnTo>
                <a:lnTo>
                  <a:pt x="133" y="1066"/>
                </a:lnTo>
                <a:lnTo>
                  <a:pt x="114" y="1039"/>
                </a:lnTo>
                <a:lnTo>
                  <a:pt x="97" y="1012"/>
                </a:lnTo>
                <a:lnTo>
                  <a:pt x="81" y="984"/>
                </a:lnTo>
                <a:lnTo>
                  <a:pt x="65" y="956"/>
                </a:lnTo>
                <a:lnTo>
                  <a:pt x="52" y="926"/>
                </a:lnTo>
                <a:lnTo>
                  <a:pt x="41" y="896"/>
                </a:lnTo>
                <a:lnTo>
                  <a:pt x="30" y="865"/>
                </a:lnTo>
                <a:lnTo>
                  <a:pt x="21" y="833"/>
                </a:lnTo>
                <a:lnTo>
                  <a:pt x="14" y="801"/>
                </a:lnTo>
                <a:lnTo>
                  <a:pt x="7" y="768"/>
                </a:lnTo>
                <a:lnTo>
                  <a:pt x="3" y="735"/>
                </a:lnTo>
                <a:lnTo>
                  <a:pt x="1" y="701"/>
                </a:lnTo>
                <a:lnTo>
                  <a:pt x="0" y="666"/>
                </a:lnTo>
                <a:lnTo>
                  <a:pt x="1" y="632"/>
                </a:lnTo>
                <a:lnTo>
                  <a:pt x="3" y="598"/>
                </a:lnTo>
                <a:lnTo>
                  <a:pt x="7" y="565"/>
                </a:lnTo>
                <a:lnTo>
                  <a:pt x="14" y="532"/>
                </a:lnTo>
                <a:lnTo>
                  <a:pt x="21" y="500"/>
                </a:lnTo>
                <a:lnTo>
                  <a:pt x="30" y="469"/>
                </a:lnTo>
                <a:lnTo>
                  <a:pt x="41" y="438"/>
                </a:lnTo>
                <a:lnTo>
                  <a:pt x="52" y="407"/>
                </a:lnTo>
                <a:lnTo>
                  <a:pt x="65" y="378"/>
                </a:lnTo>
                <a:lnTo>
                  <a:pt x="81" y="349"/>
                </a:lnTo>
                <a:lnTo>
                  <a:pt x="97" y="321"/>
                </a:lnTo>
                <a:lnTo>
                  <a:pt x="114" y="294"/>
                </a:lnTo>
                <a:lnTo>
                  <a:pt x="133" y="268"/>
                </a:lnTo>
                <a:lnTo>
                  <a:pt x="153" y="242"/>
                </a:lnTo>
                <a:lnTo>
                  <a:pt x="173" y="218"/>
                </a:lnTo>
                <a:lnTo>
                  <a:pt x="196" y="195"/>
                </a:lnTo>
                <a:lnTo>
                  <a:pt x="219" y="173"/>
                </a:lnTo>
                <a:lnTo>
                  <a:pt x="243" y="152"/>
                </a:lnTo>
                <a:lnTo>
                  <a:pt x="269" y="132"/>
                </a:lnTo>
                <a:lnTo>
                  <a:pt x="295" y="114"/>
                </a:lnTo>
                <a:lnTo>
                  <a:pt x="322" y="96"/>
                </a:lnTo>
                <a:lnTo>
                  <a:pt x="350" y="81"/>
                </a:lnTo>
                <a:lnTo>
                  <a:pt x="379" y="65"/>
                </a:lnTo>
                <a:lnTo>
                  <a:pt x="408" y="53"/>
                </a:lnTo>
                <a:lnTo>
                  <a:pt x="439" y="40"/>
                </a:lnTo>
                <a:lnTo>
                  <a:pt x="469" y="30"/>
                </a:lnTo>
                <a:lnTo>
                  <a:pt x="501" y="21"/>
                </a:lnTo>
                <a:lnTo>
                  <a:pt x="533" y="13"/>
                </a:lnTo>
                <a:lnTo>
                  <a:pt x="567" y="7"/>
                </a:lnTo>
                <a:lnTo>
                  <a:pt x="600" y="3"/>
                </a:lnTo>
                <a:lnTo>
                  <a:pt x="634" y="1"/>
                </a:lnTo>
                <a:lnTo>
                  <a:pt x="668" y="0"/>
                </a:lnTo>
                <a:close/>
                <a:moveTo>
                  <a:pt x="1524" y="1176"/>
                </a:moveTo>
                <a:lnTo>
                  <a:pt x="1533" y="1182"/>
                </a:lnTo>
                <a:lnTo>
                  <a:pt x="1543" y="1187"/>
                </a:lnTo>
                <a:lnTo>
                  <a:pt x="1553" y="1192"/>
                </a:lnTo>
                <a:lnTo>
                  <a:pt x="1565" y="1197"/>
                </a:lnTo>
                <a:lnTo>
                  <a:pt x="1576" y="1201"/>
                </a:lnTo>
                <a:lnTo>
                  <a:pt x="1587" y="1205"/>
                </a:lnTo>
                <a:lnTo>
                  <a:pt x="1599" y="1207"/>
                </a:lnTo>
                <a:lnTo>
                  <a:pt x="1611" y="1210"/>
                </a:lnTo>
                <a:lnTo>
                  <a:pt x="1637" y="1213"/>
                </a:lnTo>
                <a:lnTo>
                  <a:pt x="1663" y="1214"/>
                </a:lnTo>
                <a:lnTo>
                  <a:pt x="1689" y="1214"/>
                </a:lnTo>
                <a:lnTo>
                  <a:pt x="1716" y="1213"/>
                </a:lnTo>
                <a:lnTo>
                  <a:pt x="1742" y="1211"/>
                </a:lnTo>
                <a:lnTo>
                  <a:pt x="1768" y="1208"/>
                </a:lnTo>
                <a:lnTo>
                  <a:pt x="1792" y="1204"/>
                </a:lnTo>
                <a:lnTo>
                  <a:pt x="1815" y="1200"/>
                </a:lnTo>
                <a:lnTo>
                  <a:pt x="1836" y="1194"/>
                </a:lnTo>
                <a:lnTo>
                  <a:pt x="1856" y="1190"/>
                </a:lnTo>
                <a:lnTo>
                  <a:pt x="1873" y="1186"/>
                </a:lnTo>
                <a:lnTo>
                  <a:pt x="1886" y="1183"/>
                </a:lnTo>
                <a:lnTo>
                  <a:pt x="1906" y="1178"/>
                </a:lnTo>
                <a:lnTo>
                  <a:pt x="1916" y="1177"/>
                </a:lnTo>
                <a:lnTo>
                  <a:pt x="1919" y="1178"/>
                </a:lnTo>
                <a:lnTo>
                  <a:pt x="1922" y="1179"/>
                </a:lnTo>
                <a:lnTo>
                  <a:pt x="1924" y="1182"/>
                </a:lnTo>
                <a:lnTo>
                  <a:pt x="1925" y="1186"/>
                </a:lnTo>
                <a:lnTo>
                  <a:pt x="1930" y="1197"/>
                </a:lnTo>
                <a:lnTo>
                  <a:pt x="1935" y="1212"/>
                </a:lnTo>
                <a:lnTo>
                  <a:pt x="1940" y="1225"/>
                </a:lnTo>
                <a:lnTo>
                  <a:pt x="1945" y="1237"/>
                </a:lnTo>
                <a:lnTo>
                  <a:pt x="1950" y="1248"/>
                </a:lnTo>
                <a:lnTo>
                  <a:pt x="1950" y="1249"/>
                </a:lnTo>
                <a:lnTo>
                  <a:pt x="1953" y="1247"/>
                </a:lnTo>
                <a:lnTo>
                  <a:pt x="1972" y="1231"/>
                </a:lnTo>
                <a:lnTo>
                  <a:pt x="1993" y="1214"/>
                </a:lnTo>
                <a:lnTo>
                  <a:pt x="2020" y="1190"/>
                </a:lnTo>
                <a:lnTo>
                  <a:pt x="2035" y="1177"/>
                </a:lnTo>
                <a:lnTo>
                  <a:pt x="2048" y="1161"/>
                </a:lnTo>
                <a:lnTo>
                  <a:pt x="2063" y="1145"/>
                </a:lnTo>
                <a:lnTo>
                  <a:pt x="2076" y="1127"/>
                </a:lnTo>
                <a:lnTo>
                  <a:pt x="2090" y="1109"/>
                </a:lnTo>
                <a:lnTo>
                  <a:pt x="2101" y="1090"/>
                </a:lnTo>
                <a:lnTo>
                  <a:pt x="2112" y="1071"/>
                </a:lnTo>
                <a:lnTo>
                  <a:pt x="2122" y="1053"/>
                </a:lnTo>
                <a:lnTo>
                  <a:pt x="2138" y="1017"/>
                </a:lnTo>
                <a:lnTo>
                  <a:pt x="2150" y="990"/>
                </a:lnTo>
                <a:lnTo>
                  <a:pt x="2161" y="965"/>
                </a:lnTo>
                <a:lnTo>
                  <a:pt x="2162" y="961"/>
                </a:lnTo>
                <a:lnTo>
                  <a:pt x="2159" y="961"/>
                </a:lnTo>
                <a:lnTo>
                  <a:pt x="2137" y="967"/>
                </a:lnTo>
                <a:lnTo>
                  <a:pt x="2114" y="972"/>
                </a:lnTo>
                <a:lnTo>
                  <a:pt x="2084" y="979"/>
                </a:lnTo>
                <a:lnTo>
                  <a:pt x="2050" y="985"/>
                </a:lnTo>
                <a:lnTo>
                  <a:pt x="2013" y="990"/>
                </a:lnTo>
                <a:lnTo>
                  <a:pt x="1974" y="994"/>
                </a:lnTo>
                <a:lnTo>
                  <a:pt x="1938" y="996"/>
                </a:lnTo>
                <a:lnTo>
                  <a:pt x="1907" y="996"/>
                </a:lnTo>
                <a:lnTo>
                  <a:pt x="1883" y="996"/>
                </a:lnTo>
                <a:lnTo>
                  <a:pt x="1860" y="996"/>
                </a:lnTo>
                <a:lnTo>
                  <a:pt x="1857" y="996"/>
                </a:lnTo>
                <a:lnTo>
                  <a:pt x="1857" y="998"/>
                </a:lnTo>
                <a:lnTo>
                  <a:pt x="1862" y="1011"/>
                </a:lnTo>
                <a:lnTo>
                  <a:pt x="1868" y="1025"/>
                </a:lnTo>
                <a:lnTo>
                  <a:pt x="1874" y="1041"/>
                </a:lnTo>
                <a:lnTo>
                  <a:pt x="1880" y="1058"/>
                </a:lnTo>
                <a:lnTo>
                  <a:pt x="1884" y="1072"/>
                </a:lnTo>
                <a:lnTo>
                  <a:pt x="1889" y="1085"/>
                </a:lnTo>
                <a:lnTo>
                  <a:pt x="1890" y="1087"/>
                </a:lnTo>
                <a:lnTo>
                  <a:pt x="1887" y="1088"/>
                </a:lnTo>
                <a:lnTo>
                  <a:pt x="1870" y="1089"/>
                </a:lnTo>
                <a:lnTo>
                  <a:pt x="1850" y="1091"/>
                </a:lnTo>
                <a:lnTo>
                  <a:pt x="1822" y="1092"/>
                </a:lnTo>
                <a:lnTo>
                  <a:pt x="1803" y="1092"/>
                </a:lnTo>
                <a:lnTo>
                  <a:pt x="1782" y="1091"/>
                </a:lnTo>
                <a:lnTo>
                  <a:pt x="1759" y="1088"/>
                </a:lnTo>
                <a:lnTo>
                  <a:pt x="1732" y="1085"/>
                </a:lnTo>
                <a:lnTo>
                  <a:pt x="1702" y="1079"/>
                </a:lnTo>
                <a:lnTo>
                  <a:pt x="1669" y="1073"/>
                </a:lnTo>
                <a:lnTo>
                  <a:pt x="1636" y="1066"/>
                </a:lnTo>
                <a:lnTo>
                  <a:pt x="1602" y="1058"/>
                </a:lnTo>
                <a:lnTo>
                  <a:pt x="1570" y="1050"/>
                </a:lnTo>
                <a:lnTo>
                  <a:pt x="1539" y="1043"/>
                </a:lnTo>
                <a:lnTo>
                  <a:pt x="1512" y="1036"/>
                </a:lnTo>
                <a:lnTo>
                  <a:pt x="1488" y="1030"/>
                </a:lnTo>
                <a:lnTo>
                  <a:pt x="1456" y="1023"/>
                </a:lnTo>
                <a:lnTo>
                  <a:pt x="1439" y="1018"/>
                </a:lnTo>
                <a:lnTo>
                  <a:pt x="1433" y="1016"/>
                </a:lnTo>
                <a:lnTo>
                  <a:pt x="1433" y="1016"/>
                </a:lnTo>
                <a:lnTo>
                  <a:pt x="1434" y="1020"/>
                </a:lnTo>
                <a:lnTo>
                  <a:pt x="1443" y="1047"/>
                </a:lnTo>
                <a:lnTo>
                  <a:pt x="1448" y="1061"/>
                </a:lnTo>
                <a:lnTo>
                  <a:pt x="1454" y="1075"/>
                </a:lnTo>
                <a:lnTo>
                  <a:pt x="1461" y="1093"/>
                </a:lnTo>
                <a:lnTo>
                  <a:pt x="1470" y="1111"/>
                </a:lnTo>
                <a:lnTo>
                  <a:pt x="1481" y="1128"/>
                </a:lnTo>
                <a:lnTo>
                  <a:pt x="1493" y="1146"/>
                </a:lnTo>
                <a:lnTo>
                  <a:pt x="1500" y="1154"/>
                </a:lnTo>
                <a:lnTo>
                  <a:pt x="1508" y="1161"/>
                </a:lnTo>
                <a:lnTo>
                  <a:pt x="1516" y="1168"/>
                </a:lnTo>
                <a:lnTo>
                  <a:pt x="1524" y="1176"/>
                </a:lnTo>
                <a:close/>
                <a:moveTo>
                  <a:pt x="2147" y="1514"/>
                </a:moveTo>
                <a:lnTo>
                  <a:pt x="2136" y="1518"/>
                </a:lnTo>
                <a:lnTo>
                  <a:pt x="2126" y="1524"/>
                </a:lnTo>
                <a:lnTo>
                  <a:pt x="2117" y="1529"/>
                </a:lnTo>
                <a:lnTo>
                  <a:pt x="2106" y="1536"/>
                </a:lnTo>
                <a:lnTo>
                  <a:pt x="2097" y="1543"/>
                </a:lnTo>
                <a:lnTo>
                  <a:pt x="2087" y="1550"/>
                </a:lnTo>
                <a:lnTo>
                  <a:pt x="2078" y="1559"/>
                </a:lnTo>
                <a:lnTo>
                  <a:pt x="2070" y="1568"/>
                </a:lnTo>
                <a:lnTo>
                  <a:pt x="2053" y="1587"/>
                </a:lnTo>
                <a:lnTo>
                  <a:pt x="2037" y="1607"/>
                </a:lnTo>
                <a:lnTo>
                  <a:pt x="2022" y="1629"/>
                </a:lnTo>
                <a:lnTo>
                  <a:pt x="2009" y="1652"/>
                </a:lnTo>
                <a:lnTo>
                  <a:pt x="1996" y="1675"/>
                </a:lnTo>
                <a:lnTo>
                  <a:pt x="1985" y="1698"/>
                </a:lnTo>
                <a:lnTo>
                  <a:pt x="1974" y="1720"/>
                </a:lnTo>
                <a:lnTo>
                  <a:pt x="1965" y="1742"/>
                </a:lnTo>
                <a:lnTo>
                  <a:pt x="1957" y="1763"/>
                </a:lnTo>
                <a:lnTo>
                  <a:pt x="1950" y="1781"/>
                </a:lnTo>
                <a:lnTo>
                  <a:pt x="1944" y="1797"/>
                </a:lnTo>
                <a:lnTo>
                  <a:pt x="1939" y="1810"/>
                </a:lnTo>
                <a:lnTo>
                  <a:pt x="1932" y="1830"/>
                </a:lnTo>
                <a:lnTo>
                  <a:pt x="1928" y="1839"/>
                </a:lnTo>
                <a:lnTo>
                  <a:pt x="1925" y="1841"/>
                </a:lnTo>
                <a:lnTo>
                  <a:pt x="1923" y="1841"/>
                </a:lnTo>
                <a:lnTo>
                  <a:pt x="1918" y="1841"/>
                </a:lnTo>
                <a:lnTo>
                  <a:pt x="1914" y="1840"/>
                </a:lnTo>
                <a:lnTo>
                  <a:pt x="1903" y="1838"/>
                </a:lnTo>
                <a:lnTo>
                  <a:pt x="1888" y="1835"/>
                </a:lnTo>
                <a:lnTo>
                  <a:pt x="1874" y="1831"/>
                </a:lnTo>
                <a:lnTo>
                  <a:pt x="1861" y="1829"/>
                </a:lnTo>
                <a:lnTo>
                  <a:pt x="1850" y="1826"/>
                </a:lnTo>
                <a:lnTo>
                  <a:pt x="1848" y="1826"/>
                </a:lnTo>
                <a:lnTo>
                  <a:pt x="1849" y="1830"/>
                </a:lnTo>
                <a:lnTo>
                  <a:pt x="1851" y="1855"/>
                </a:lnTo>
                <a:lnTo>
                  <a:pt x="1853" y="1882"/>
                </a:lnTo>
                <a:lnTo>
                  <a:pt x="1858" y="1917"/>
                </a:lnTo>
                <a:lnTo>
                  <a:pt x="1862" y="1937"/>
                </a:lnTo>
                <a:lnTo>
                  <a:pt x="1867" y="1957"/>
                </a:lnTo>
                <a:lnTo>
                  <a:pt x="1873" y="1978"/>
                </a:lnTo>
                <a:lnTo>
                  <a:pt x="1879" y="1999"/>
                </a:lnTo>
                <a:lnTo>
                  <a:pt x="1887" y="2019"/>
                </a:lnTo>
                <a:lnTo>
                  <a:pt x="1897" y="2040"/>
                </a:lnTo>
                <a:lnTo>
                  <a:pt x="1907" y="2060"/>
                </a:lnTo>
                <a:lnTo>
                  <a:pt x="1916" y="2078"/>
                </a:lnTo>
                <a:lnTo>
                  <a:pt x="1936" y="2110"/>
                </a:lnTo>
                <a:lnTo>
                  <a:pt x="1952" y="2136"/>
                </a:lnTo>
                <a:lnTo>
                  <a:pt x="1967" y="2159"/>
                </a:lnTo>
                <a:lnTo>
                  <a:pt x="1969" y="2163"/>
                </a:lnTo>
                <a:lnTo>
                  <a:pt x="1970" y="2160"/>
                </a:lnTo>
                <a:lnTo>
                  <a:pt x="1979" y="2139"/>
                </a:lnTo>
                <a:lnTo>
                  <a:pt x="1987" y="2117"/>
                </a:lnTo>
                <a:lnTo>
                  <a:pt x="1998" y="2089"/>
                </a:lnTo>
                <a:lnTo>
                  <a:pt x="2013" y="2057"/>
                </a:lnTo>
                <a:lnTo>
                  <a:pt x="2029" y="2022"/>
                </a:lnTo>
                <a:lnTo>
                  <a:pt x="2048" y="1988"/>
                </a:lnTo>
                <a:lnTo>
                  <a:pt x="2066" y="1958"/>
                </a:lnTo>
                <a:lnTo>
                  <a:pt x="2083" y="1931"/>
                </a:lnTo>
                <a:lnTo>
                  <a:pt x="2096" y="1912"/>
                </a:lnTo>
                <a:lnTo>
                  <a:pt x="2109" y="1893"/>
                </a:lnTo>
                <a:lnTo>
                  <a:pt x="2110" y="1890"/>
                </a:lnTo>
                <a:lnTo>
                  <a:pt x="2109" y="1890"/>
                </a:lnTo>
                <a:lnTo>
                  <a:pt x="2095" y="1886"/>
                </a:lnTo>
                <a:lnTo>
                  <a:pt x="2081" y="1883"/>
                </a:lnTo>
                <a:lnTo>
                  <a:pt x="2064" y="1879"/>
                </a:lnTo>
                <a:lnTo>
                  <a:pt x="2046" y="1874"/>
                </a:lnTo>
                <a:lnTo>
                  <a:pt x="2033" y="1870"/>
                </a:lnTo>
                <a:lnTo>
                  <a:pt x="2019" y="1867"/>
                </a:lnTo>
                <a:lnTo>
                  <a:pt x="2017" y="1867"/>
                </a:lnTo>
                <a:lnTo>
                  <a:pt x="2018" y="1865"/>
                </a:lnTo>
                <a:lnTo>
                  <a:pt x="2026" y="1849"/>
                </a:lnTo>
                <a:lnTo>
                  <a:pt x="2036" y="1832"/>
                </a:lnTo>
                <a:lnTo>
                  <a:pt x="2050" y="1807"/>
                </a:lnTo>
                <a:lnTo>
                  <a:pt x="2061" y="1793"/>
                </a:lnTo>
                <a:lnTo>
                  <a:pt x="2074" y="1776"/>
                </a:lnTo>
                <a:lnTo>
                  <a:pt x="2089" y="1757"/>
                </a:lnTo>
                <a:lnTo>
                  <a:pt x="2107" y="1737"/>
                </a:lnTo>
                <a:lnTo>
                  <a:pt x="2128" y="1715"/>
                </a:lnTo>
                <a:lnTo>
                  <a:pt x="2151" y="1692"/>
                </a:lnTo>
                <a:lnTo>
                  <a:pt x="2176" y="1668"/>
                </a:lnTo>
                <a:lnTo>
                  <a:pt x="2201" y="1645"/>
                </a:lnTo>
                <a:lnTo>
                  <a:pt x="2225" y="1622"/>
                </a:lnTo>
                <a:lnTo>
                  <a:pt x="2248" y="1600"/>
                </a:lnTo>
                <a:lnTo>
                  <a:pt x="2270" y="1581"/>
                </a:lnTo>
                <a:lnTo>
                  <a:pt x="2288" y="1565"/>
                </a:lnTo>
                <a:lnTo>
                  <a:pt x="2313" y="1543"/>
                </a:lnTo>
                <a:lnTo>
                  <a:pt x="2325" y="1532"/>
                </a:lnTo>
                <a:lnTo>
                  <a:pt x="2329" y="1528"/>
                </a:lnTo>
                <a:lnTo>
                  <a:pt x="2330" y="1527"/>
                </a:lnTo>
                <a:lnTo>
                  <a:pt x="2330" y="1527"/>
                </a:lnTo>
                <a:lnTo>
                  <a:pt x="2326" y="1526"/>
                </a:lnTo>
                <a:lnTo>
                  <a:pt x="2317" y="1524"/>
                </a:lnTo>
                <a:lnTo>
                  <a:pt x="2298" y="1518"/>
                </a:lnTo>
                <a:lnTo>
                  <a:pt x="2285" y="1515"/>
                </a:lnTo>
                <a:lnTo>
                  <a:pt x="2269" y="1512"/>
                </a:lnTo>
                <a:lnTo>
                  <a:pt x="2251" y="1508"/>
                </a:lnTo>
                <a:lnTo>
                  <a:pt x="2232" y="1506"/>
                </a:lnTo>
                <a:lnTo>
                  <a:pt x="2211" y="1505"/>
                </a:lnTo>
                <a:lnTo>
                  <a:pt x="2189" y="1505"/>
                </a:lnTo>
                <a:lnTo>
                  <a:pt x="2179" y="1506"/>
                </a:lnTo>
                <a:lnTo>
                  <a:pt x="2167" y="1508"/>
                </a:lnTo>
                <a:lnTo>
                  <a:pt x="2157" y="1511"/>
                </a:lnTo>
                <a:lnTo>
                  <a:pt x="2147" y="1514"/>
                </a:lnTo>
                <a:close/>
                <a:moveTo>
                  <a:pt x="1312" y="2009"/>
                </a:moveTo>
                <a:lnTo>
                  <a:pt x="1318" y="1999"/>
                </a:lnTo>
                <a:lnTo>
                  <a:pt x="1323" y="1988"/>
                </a:lnTo>
                <a:lnTo>
                  <a:pt x="1327" y="1978"/>
                </a:lnTo>
                <a:lnTo>
                  <a:pt x="1330" y="1967"/>
                </a:lnTo>
                <a:lnTo>
                  <a:pt x="1332" y="1955"/>
                </a:lnTo>
                <a:lnTo>
                  <a:pt x="1335" y="1943"/>
                </a:lnTo>
                <a:lnTo>
                  <a:pt x="1336" y="1931"/>
                </a:lnTo>
                <a:lnTo>
                  <a:pt x="1337" y="1919"/>
                </a:lnTo>
                <a:lnTo>
                  <a:pt x="1338" y="1893"/>
                </a:lnTo>
                <a:lnTo>
                  <a:pt x="1337" y="1867"/>
                </a:lnTo>
                <a:lnTo>
                  <a:pt x="1334" y="1840"/>
                </a:lnTo>
                <a:lnTo>
                  <a:pt x="1331" y="1814"/>
                </a:lnTo>
                <a:lnTo>
                  <a:pt x="1326" y="1789"/>
                </a:lnTo>
                <a:lnTo>
                  <a:pt x="1320" y="1764"/>
                </a:lnTo>
                <a:lnTo>
                  <a:pt x="1314" y="1740"/>
                </a:lnTo>
                <a:lnTo>
                  <a:pt x="1306" y="1717"/>
                </a:lnTo>
                <a:lnTo>
                  <a:pt x="1300" y="1696"/>
                </a:lnTo>
                <a:lnTo>
                  <a:pt x="1294" y="1678"/>
                </a:lnTo>
                <a:lnTo>
                  <a:pt x="1288" y="1662"/>
                </a:lnTo>
                <a:lnTo>
                  <a:pt x="1282" y="1649"/>
                </a:lnTo>
                <a:lnTo>
                  <a:pt x="1276" y="1629"/>
                </a:lnTo>
                <a:lnTo>
                  <a:pt x="1273" y="1619"/>
                </a:lnTo>
                <a:lnTo>
                  <a:pt x="1274" y="1616"/>
                </a:lnTo>
                <a:lnTo>
                  <a:pt x="1276" y="1614"/>
                </a:lnTo>
                <a:lnTo>
                  <a:pt x="1278" y="1612"/>
                </a:lnTo>
                <a:lnTo>
                  <a:pt x="1282" y="1609"/>
                </a:lnTo>
                <a:lnTo>
                  <a:pt x="1294" y="1604"/>
                </a:lnTo>
                <a:lnTo>
                  <a:pt x="1306" y="1597"/>
                </a:lnTo>
                <a:lnTo>
                  <a:pt x="1320" y="1591"/>
                </a:lnTo>
                <a:lnTo>
                  <a:pt x="1331" y="1585"/>
                </a:lnTo>
                <a:lnTo>
                  <a:pt x="1342" y="1579"/>
                </a:lnTo>
                <a:lnTo>
                  <a:pt x="1343" y="1578"/>
                </a:lnTo>
                <a:lnTo>
                  <a:pt x="1341" y="1576"/>
                </a:lnTo>
                <a:lnTo>
                  <a:pt x="1322" y="1558"/>
                </a:lnTo>
                <a:lnTo>
                  <a:pt x="1303" y="1539"/>
                </a:lnTo>
                <a:lnTo>
                  <a:pt x="1276" y="1515"/>
                </a:lnTo>
                <a:lnTo>
                  <a:pt x="1262" y="1503"/>
                </a:lnTo>
                <a:lnTo>
                  <a:pt x="1245" y="1489"/>
                </a:lnTo>
                <a:lnTo>
                  <a:pt x="1227" y="1477"/>
                </a:lnTo>
                <a:lnTo>
                  <a:pt x="1208" y="1466"/>
                </a:lnTo>
                <a:lnTo>
                  <a:pt x="1188" y="1454"/>
                </a:lnTo>
                <a:lnTo>
                  <a:pt x="1168" y="1445"/>
                </a:lnTo>
                <a:lnTo>
                  <a:pt x="1149" y="1436"/>
                </a:lnTo>
                <a:lnTo>
                  <a:pt x="1129" y="1428"/>
                </a:lnTo>
                <a:lnTo>
                  <a:pt x="1093" y="1416"/>
                </a:lnTo>
                <a:lnTo>
                  <a:pt x="1065" y="1407"/>
                </a:lnTo>
                <a:lnTo>
                  <a:pt x="1038" y="1398"/>
                </a:lnTo>
                <a:lnTo>
                  <a:pt x="1033" y="1397"/>
                </a:lnTo>
                <a:lnTo>
                  <a:pt x="1034" y="1400"/>
                </a:lnTo>
                <a:lnTo>
                  <a:pt x="1042" y="1421"/>
                </a:lnTo>
                <a:lnTo>
                  <a:pt x="1049" y="1443"/>
                </a:lnTo>
                <a:lnTo>
                  <a:pt x="1059" y="1473"/>
                </a:lnTo>
                <a:lnTo>
                  <a:pt x="1069" y="1506"/>
                </a:lnTo>
                <a:lnTo>
                  <a:pt x="1078" y="1543"/>
                </a:lnTo>
                <a:lnTo>
                  <a:pt x="1085" y="1580"/>
                </a:lnTo>
                <a:lnTo>
                  <a:pt x="1090" y="1616"/>
                </a:lnTo>
                <a:lnTo>
                  <a:pt x="1095" y="1647"/>
                </a:lnTo>
                <a:lnTo>
                  <a:pt x="1097" y="1671"/>
                </a:lnTo>
                <a:lnTo>
                  <a:pt x="1100" y="1693"/>
                </a:lnTo>
                <a:lnTo>
                  <a:pt x="1100" y="1696"/>
                </a:lnTo>
                <a:lnTo>
                  <a:pt x="1102" y="1696"/>
                </a:lnTo>
                <a:lnTo>
                  <a:pt x="1114" y="1690"/>
                </a:lnTo>
                <a:lnTo>
                  <a:pt x="1128" y="1683"/>
                </a:lnTo>
                <a:lnTo>
                  <a:pt x="1143" y="1676"/>
                </a:lnTo>
                <a:lnTo>
                  <a:pt x="1159" y="1667"/>
                </a:lnTo>
                <a:lnTo>
                  <a:pt x="1172" y="1661"/>
                </a:lnTo>
                <a:lnTo>
                  <a:pt x="1185" y="1655"/>
                </a:lnTo>
                <a:lnTo>
                  <a:pt x="1187" y="1655"/>
                </a:lnTo>
                <a:lnTo>
                  <a:pt x="1188" y="1657"/>
                </a:lnTo>
                <a:lnTo>
                  <a:pt x="1191" y="1675"/>
                </a:lnTo>
                <a:lnTo>
                  <a:pt x="1195" y="1693"/>
                </a:lnTo>
                <a:lnTo>
                  <a:pt x="1199" y="1722"/>
                </a:lnTo>
                <a:lnTo>
                  <a:pt x="1200" y="1740"/>
                </a:lnTo>
                <a:lnTo>
                  <a:pt x="1201" y="1761"/>
                </a:lnTo>
                <a:lnTo>
                  <a:pt x="1201" y="1784"/>
                </a:lnTo>
                <a:lnTo>
                  <a:pt x="1200" y="1812"/>
                </a:lnTo>
                <a:lnTo>
                  <a:pt x="1198" y="1842"/>
                </a:lnTo>
                <a:lnTo>
                  <a:pt x="1195" y="1875"/>
                </a:lnTo>
                <a:lnTo>
                  <a:pt x="1192" y="1909"/>
                </a:lnTo>
                <a:lnTo>
                  <a:pt x="1188" y="1943"/>
                </a:lnTo>
                <a:lnTo>
                  <a:pt x="1183" y="1976"/>
                </a:lnTo>
                <a:lnTo>
                  <a:pt x="1179" y="2008"/>
                </a:lnTo>
                <a:lnTo>
                  <a:pt x="1176" y="2036"/>
                </a:lnTo>
                <a:lnTo>
                  <a:pt x="1171" y="2060"/>
                </a:lnTo>
                <a:lnTo>
                  <a:pt x="1167" y="2092"/>
                </a:lnTo>
                <a:lnTo>
                  <a:pt x="1164" y="2109"/>
                </a:lnTo>
                <a:lnTo>
                  <a:pt x="1163" y="2116"/>
                </a:lnTo>
                <a:lnTo>
                  <a:pt x="1163" y="2116"/>
                </a:lnTo>
                <a:lnTo>
                  <a:pt x="1167" y="2115"/>
                </a:lnTo>
                <a:lnTo>
                  <a:pt x="1193" y="2102"/>
                </a:lnTo>
                <a:lnTo>
                  <a:pt x="1206" y="2096"/>
                </a:lnTo>
                <a:lnTo>
                  <a:pt x="1220" y="2089"/>
                </a:lnTo>
                <a:lnTo>
                  <a:pt x="1237" y="2079"/>
                </a:lnTo>
                <a:lnTo>
                  <a:pt x="1253" y="2069"/>
                </a:lnTo>
                <a:lnTo>
                  <a:pt x="1270" y="2057"/>
                </a:lnTo>
                <a:lnTo>
                  <a:pt x="1286" y="2043"/>
                </a:lnTo>
                <a:lnTo>
                  <a:pt x="1293" y="2035"/>
                </a:lnTo>
                <a:lnTo>
                  <a:pt x="1300" y="2027"/>
                </a:lnTo>
                <a:lnTo>
                  <a:pt x="1307" y="2018"/>
                </a:lnTo>
                <a:lnTo>
                  <a:pt x="1312" y="2009"/>
                </a:lnTo>
                <a:close/>
                <a:moveTo>
                  <a:pt x="763" y="998"/>
                </a:moveTo>
                <a:lnTo>
                  <a:pt x="671" y="998"/>
                </a:lnTo>
                <a:lnTo>
                  <a:pt x="671" y="417"/>
                </a:lnTo>
                <a:lnTo>
                  <a:pt x="654" y="433"/>
                </a:lnTo>
                <a:lnTo>
                  <a:pt x="633" y="448"/>
                </a:lnTo>
                <a:lnTo>
                  <a:pt x="610" y="464"/>
                </a:lnTo>
                <a:lnTo>
                  <a:pt x="585" y="480"/>
                </a:lnTo>
                <a:lnTo>
                  <a:pt x="559" y="495"/>
                </a:lnTo>
                <a:lnTo>
                  <a:pt x="534" y="507"/>
                </a:lnTo>
                <a:lnTo>
                  <a:pt x="511" y="517"/>
                </a:lnTo>
                <a:lnTo>
                  <a:pt x="489" y="527"/>
                </a:lnTo>
                <a:lnTo>
                  <a:pt x="489" y="439"/>
                </a:lnTo>
                <a:lnTo>
                  <a:pt x="507" y="429"/>
                </a:lnTo>
                <a:lnTo>
                  <a:pt x="526" y="420"/>
                </a:lnTo>
                <a:lnTo>
                  <a:pt x="544" y="410"/>
                </a:lnTo>
                <a:lnTo>
                  <a:pt x="560" y="398"/>
                </a:lnTo>
                <a:lnTo>
                  <a:pt x="577" y="388"/>
                </a:lnTo>
                <a:lnTo>
                  <a:pt x="592" y="376"/>
                </a:lnTo>
                <a:lnTo>
                  <a:pt x="608" y="364"/>
                </a:lnTo>
                <a:lnTo>
                  <a:pt x="623" y="352"/>
                </a:lnTo>
                <a:lnTo>
                  <a:pt x="636" y="338"/>
                </a:lnTo>
                <a:lnTo>
                  <a:pt x="650" y="326"/>
                </a:lnTo>
                <a:lnTo>
                  <a:pt x="661" y="313"/>
                </a:lnTo>
                <a:lnTo>
                  <a:pt x="671" y="301"/>
                </a:lnTo>
                <a:lnTo>
                  <a:pt x="682" y="289"/>
                </a:lnTo>
                <a:lnTo>
                  <a:pt x="690" y="276"/>
                </a:lnTo>
                <a:lnTo>
                  <a:pt x="697" y="265"/>
                </a:lnTo>
                <a:lnTo>
                  <a:pt x="705" y="252"/>
                </a:lnTo>
                <a:lnTo>
                  <a:pt x="763" y="252"/>
                </a:lnTo>
                <a:lnTo>
                  <a:pt x="763" y="998"/>
                </a:lnTo>
                <a:close/>
                <a:moveTo>
                  <a:pt x="1302" y="2688"/>
                </a:moveTo>
                <a:lnTo>
                  <a:pt x="1328" y="2685"/>
                </a:lnTo>
                <a:lnTo>
                  <a:pt x="1331" y="2695"/>
                </a:lnTo>
                <a:lnTo>
                  <a:pt x="1334" y="2704"/>
                </a:lnTo>
                <a:lnTo>
                  <a:pt x="1338" y="2711"/>
                </a:lnTo>
                <a:lnTo>
                  <a:pt x="1344" y="2717"/>
                </a:lnTo>
                <a:lnTo>
                  <a:pt x="1350" y="2721"/>
                </a:lnTo>
                <a:lnTo>
                  <a:pt x="1356" y="2724"/>
                </a:lnTo>
                <a:lnTo>
                  <a:pt x="1363" y="2726"/>
                </a:lnTo>
                <a:lnTo>
                  <a:pt x="1371" y="2726"/>
                </a:lnTo>
                <a:lnTo>
                  <a:pt x="1380" y="2726"/>
                </a:lnTo>
                <a:lnTo>
                  <a:pt x="1387" y="2723"/>
                </a:lnTo>
                <a:lnTo>
                  <a:pt x="1395" y="2719"/>
                </a:lnTo>
                <a:lnTo>
                  <a:pt x="1402" y="2714"/>
                </a:lnTo>
                <a:lnTo>
                  <a:pt x="1408" y="2707"/>
                </a:lnTo>
                <a:lnTo>
                  <a:pt x="1411" y="2699"/>
                </a:lnTo>
                <a:lnTo>
                  <a:pt x="1414" y="2691"/>
                </a:lnTo>
                <a:lnTo>
                  <a:pt x="1414" y="2682"/>
                </a:lnTo>
                <a:lnTo>
                  <a:pt x="1414" y="2674"/>
                </a:lnTo>
                <a:lnTo>
                  <a:pt x="1412" y="2665"/>
                </a:lnTo>
                <a:lnTo>
                  <a:pt x="1408" y="2659"/>
                </a:lnTo>
                <a:lnTo>
                  <a:pt x="1403" y="2652"/>
                </a:lnTo>
                <a:lnTo>
                  <a:pt x="1397" y="2647"/>
                </a:lnTo>
                <a:lnTo>
                  <a:pt x="1389" y="2644"/>
                </a:lnTo>
                <a:lnTo>
                  <a:pt x="1381" y="2641"/>
                </a:lnTo>
                <a:lnTo>
                  <a:pt x="1373" y="2640"/>
                </a:lnTo>
                <a:lnTo>
                  <a:pt x="1364" y="2641"/>
                </a:lnTo>
                <a:lnTo>
                  <a:pt x="1354" y="2644"/>
                </a:lnTo>
                <a:lnTo>
                  <a:pt x="1357" y="2621"/>
                </a:lnTo>
                <a:lnTo>
                  <a:pt x="1359" y="2621"/>
                </a:lnTo>
                <a:lnTo>
                  <a:pt x="1361" y="2621"/>
                </a:lnTo>
                <a:lnTo>
                  <a:pt x="1370" y="2621"/>
                </a:lnTo>
                <a:lnTo>
                  <a:pt x="1377" y="2619"/>
                </a:lnTo>
                <a:lnTo>
                  <a:pt x="1385" y="2616"/>
                </a:lnTo>
                <a:lnTo>
                  <a:pt x="1391" y="2612"/>
                </a:lnTo>
                <a:lnTo>
                  <a:pt x="1398" y="2607"/>
                </a:lnTo>
                <a:lnTo>
                  <a:pt x="1402" y="2601"/>
                </a:lnTo>
                <a:lnTo>
                  <a:pt x="1404" y="2594"/>
                </a:lnTo>
                <a:lnTo>
                  <a:pt x="1405" y="2586"/>
                </a:lnTo>
                <a:lnTo>
                  <a:pt x="1405" y="2578"/>
                </a:lnTo>
                <a:lnTo>
                  <a:pt x="1403" y="2572"/>
                </a:lnTo>
                <a:lnTo>
                  <a:pt x="1400" y="2566"/>
                </a:lnTo>
                <a:lnTo>
                  <a:pt x="1395" y="2562"/>
                </a:lnTo>
                <a:lnTo>
                  <a:pt x="1390" y="2558"/>
                </a:lnTo>
                <a:lnTo>
                  <a:pt x="1384" y="2555"/>
                </a:lnTo>
                <a:lnTo>
                  <a:pt x="1378" y="2552"/>
                </a:lnTo>
                <a:lnTo>
                  <a:pt x="1370" y="2551"/>
                </a:lnTo>
                <a:lnTo>
                  <a:pt x="1362" y="2552"/>
                </a:lnTo>
                <a:lnTo>
                  <a:pt x="1356" y="2555"/>
                </a:lnTo>
                <a:lnTo>
                  <a:pt x="1350" y="2558"/>
                </a:lnTo>
                <a:lnTo>
                  <a:pt x="1345" y="2562"/>
                </a:lnTo>
                <a:lnTo>
                  <a:pt x="1339" y="2567"/>
                </a:lnTo>
                <a:lnTo>
                  <a:pt x="1336" y="2574"/>
                </a:lnTo>
                <a:lnTo>
                  <a:pt x="1333" y="2581"/>
                </a:lnTo>
                <a:lnTo>
                  <a:pt x="1331" y="2591"/>
                </a:lnTo>
                <a:lnTo>
                  <a:pt x="1305" y="2586"/>
                </a:lnTo>
                <a:lnTo>
                  <a:pt x="1308" y="2573"/>
                </a:lnTo>
                <a:lnTo>
                  <a:pt x="1312" y="2563"/>
                </a:lnTo>
                <a:lnTo>
                  <a:pt x="1316" y="2558"/>
                </a:lnTo>
                <a:lnTo>
                  <a:pt x="1319" y="2552"/>
                </a:lnTo>
                <a:lnTo>
                  <a:pt x="1323" y="2548"/>
                </a:lnTo>
                <a:lnTo>
                  <a:pt x="1327" y="2545"/>
                </a:lnTo>
                <a:lnTo>
                  <a:pt x="1331" y="2541"/>
                </a:lnTo>
                <a:lnTo>
                  <a:pt x="1336" y="2539"/>
                </a:lnTo>
                <a:lnTo>
                  <a:pt x="1341" y="2536"/>
                </a:lnTo>
                <a:lnTo>
                  <a:pt x="1346" y="2534"/>
                </a:lnTo>
                <a:lnTo>
                  <a:pt x="1357" y="2532"/>
                </a:lnTo>
                <a:lnTo>
                  <a:pt x="1370" y="2531"/>
                </a:lnTo>
                <a:lnTo>
                  <a:pt x="1378" y="2531"/>
                </a:lnTo>
                <a:lnTo>
                  <a:pt x="1386" y="2533"/>
                </a:lnTo>
                <a:lnTo>
                  <a:pt x="1394" y="2535"/>
                </a:lnTo>
                <a:lnTo>
                  <a:pt x="1402" y="2538"/>
                </a:lnTo>
                <a:lnTo>
                  <a:pt x="1409" y="2542"/>
                </a:lnTo>
                <a:lnTo>
                  <a:pt x="1414" y="2546"/>
                </a:lnTo>
                <a:lnTo>
                  <a:pt x="1419" y="2552"/>
                </a:lnTo>
                <a:lnTo>
                  <a:pt x="1425" y="2559"/>
                </a:lnTo>
                <a:lnTo>
                  <a:pt x="1428" y="2565"/>
                </a:lnTo>
                <a:lnTo>
                  <a:pt x="1430" y="2572"/>
                </a:lnTo>
                <a:lnTo>
                  <a:pt x="1432" y="2578"/>
                </a:lnTo>
                <a:lnTo>
                  <a:pt x="1432" y="2586"/>
                </a:lnTo>
                <a:lnTo>
                  <a:pt x="1432" y="2593"/>
                </a:lnTo>
                <a:lnTo>
                  <a:pt x="1430" y="2599"/>
                </a:lnTo>
                <a:lnTo>
                  <a:pt x="1428" y="2605"/>
                </a:lnTo>
                <a:lnTo>
                  <a:pt x="1425" y="2610"/>
                </a:lnTo>
                <a:lnTo>
                  <a:pt x="1420" y="2617"/>
                </a:lnTo>
                <a:lnTo>
                  <a:pt x="1415" y="2621"/>
                </a:lnTo>
                <a:lnTo>
                  <a:pt x="1409" y="2625"/>
                </a:lnTo>
                <a:lnTo>
                  <a:pt x="1403" y="2629"/>
                </a:lnTo>
                <a:lnTo>
                  <a:pt x="1411" y="2632"/>
                </a:lnTo>
                <a:lnTo>
                  <a:pt x="1419" y="2635"/>
                </a:lnTo>
                <a:lnTo>
                  <a:pt x="1427" y="2640"/>
                </a:lnTo>
                <a:lnTo>
                  <a:pt x="1432" y="2647"/>
                </a:lnTo>
                <a:lnTo>
                  <a:pt x="1437" y="2655"/>
                </a:lnTo>
                <a:lnTo>
                  <a:pt x="1440" y="2662"/>
                </a:lnTo>
                <a:lnTo>
                  <a:pt x="1442" y="2671"/>
                </a:lnTo>
                <a:lnTo>
                  <a:pt x="1442" y="2682"/>
                </a:lnTo>
                <a:lnTo>
                  <a:pt x="1442" y="2688"/>
                </a:lnTo>
                <a:lnTo>
                  <a:pt x="1441" y="2695"/>
                </a:lnTo>
                <a:lnTo>
                  <a:pt x="1440" y="2702"/>
                </a:lnTo>
                <a:lnTo>
                  <a:pt x="1437" y="2708"/>
                </a:lnTo>
                <a:lnTo>
                  <a:pt x="1435" y="2713"/>
                </a:lnTo>
                <a:lnTo>
                  <a:pt x="1431" y="2719"/>
                </a:lnTo>
                <a:lnTo>
                  <a:pt x="1427" y="2724"/>
                </a:lnTo>
                <a:lnTo>
                  <a:pt x="1422" y="2729"/>
                </a:lnTo>
                <a:lnTo>
                  <a:pt x="1416" y="2734"/>
                </a:lnTo>
                <a:lnTo>
                  <a:pt x="1411" y="2738"/>
                </a:lnTo>
                <a:lnTo>
                  <a:pt x="1405" y="2741"/>
                </a:lnTo>
                <a:lnTo>
                  <a:pt x="1399" y="2744"/>
                </a:lnTo>
                <a:lnTo>
                  <a:pt x="1392" y="2746"/>
                </a:lnTo>
                <a:lnTo>
                  <a:pt x="1385" y="2747"/>
                </a:lnTo>
                <a:lnTo>
                  <a:pt x="1378" y="2748"/>
                </a:lnTo>
                <a:lnTo>
                  <a:pt x="1371" y="2748"/>
                </a:lnTo>
                <a:lnTo>
                  <a:pt x="1363" y="2748"/>
                </a:lnTo>
                <a:lnTo>
                  <a:pt x="1357" y="2747"/>
                </a:lnTo>
                <a:lnTo>
                  <a:pt x="1351" y="2746"/>
                </a:lnTo>
                <a:lnTo>
                  <a:pt x="1345" y="2744"/>
                </a:lnTo>
                <a:lnTo>
                  <a:pt x="1338" y="2742"/>
                </a:lnTo>
                <a:lnTo>
                  <a:pt x="1333" y="2739"/>
                </a:lnTo>
                <a:lnTo>
                  <a:pt x="1328" y="2736"/>
                </a:lnTo>
                <a:lnTo>
                  <a:pt x="1324" y="2732"/>
                </a:lnTo>
                <a:lnTo>
                  <a:pt x="1319" y="2727"/>
                </a:lnTo>
                <a:lnTo>
                  <a:pt x="1316" y="2722"/>
                </a:lnTo>
                <a:lnTo>
                  <a:pt x="1311" y="2718"/>
                </a:lnTo>
                <a:lnTo>
                  <a:pt x="1308" y="2713"/>
                </a:lnTo>
                <a:lnTo>
                  <a:pt x="1306" y="2707"/>
                </a:lnTo>
                <a:lnTo>
                  <a:pt x="1304" y="2700"/>
                </a:lnTo>
                <a:lnTo>
                  <a:pt x="1303" y="2694"/>
                </a:lnTo>
                <a:lnTo>
                  <a:pt x="1302" y="2688"/>
                </a:lnTo>
                <a:close/>
                <a:moveTo>
                  <a:pt x="2898" y="1302"/>
                </a:moveTo>
                <a:lnTo>
                  <a:pt x="2898" y="1352"/>
                </a:lnTo>
                <a:lnTo>
                  <a:pt x="2615" y="1352"/>
                </a:lnTo>
                <a:lnTo>
                  <a:pt x="2615" y="1342"/>
                </a:lnTo>
                <a:lnTo>
                  <a:pt x="2616" y="1333"/>
                </a:lnTo>
                <a:lnTo>
                  <a:pt x="2618" y="1325"/>
                </a:lnTo>
                <a:lnTo>
                  <a:pt x="2621" y="1315"/>
                </a:lnTo>
                <a:lnTo>
                  <a:pt x="2627" y="1301"/>
                </a:lnTo>
                <a:lnTo>
                  <a:pt x="2635" y="1286"/>
                </a:lnTo>
                <a:lnTo>
                  <a:pt x="2645" y="1273"/>
                </a:lnTo>
                <a:lnTo>
                  <a:pt x="2656" y="1259"/>
                </a:lnTo>
                <a:lnTo>
                  <a:pt x="2668" y="1244"/>
                </a:lnTo>
                <a:lnTo>
                  <a:pt x="2685" y="1229"/>
                </a:lnTo>
                <a:lnTo>
                  <a:pt x="2704" y="1212"/>
                </a:lnTo>
                <a:lnTo>
                  <a:pt x="2725" y="1194"/>
                </a:lnTo>
                <a:lnTo>
                  <a:pt x="2757" y="1167"/>
                </a:lnTo>
                <a:lnTo>
                  <a:pt x="2783" y="1143"/>
                </a:lnTo>
                <a:lnTo>
                  <a:pt x="2794" y="1132"/>
                </a:lnTo>
                <a:lnTo>
                  <a:pt x="2803" y="1122"/>
                </a:lnTo>
                <a:lnTo>
                  <a:pt x="2812" y="1113"/>
                </a:lnTo>
                <a:lnTo>
                  <a:pt x="2819" y="1103"/>
                </a:lnTo>
                <a:lnTo>
                  <a:pt x="2824" y="1095"/>
                </a:lnTo>
                <a:lnTo>
                  <a:pt x="2829" y="1088"/>
                </a:lnTo>
                <a:lnTo>
                  <a:pt x="2833" y="1079"/>
                </a:lnTo>
                <a:lnTo>
                  <a:pt x="2838" y="1071"/>
                </a:lnTo>
                <a:lnTo>
                  <a:pt x="2840" y="1063"/>
                </a:lnTo>
                <a:lnTo>
                  <a:pt x="2842" y="1056"/>
                </a:lnTo>
                <a:lnTo>
                  <a:pt x="2843" y="1048"/>
                </a:lnTo>
                <a:lnTo>
                  <a:pt x="2844" y="1040"/>
                </a:lnTo>
                <a:lnTo>
                  <a:pt x="2843" y="1033"/>
                </a:lnTo>
                <a:lnTo>
                  <a:pt x="2842" y="1026"/>
                </a:lnTo>
                <a:lnTo>
                  <a:pt x="2841" y="1018"/>
                </a:lnTo>
                <a:lnTo>
                  <a:pt x="2838" y="1012"/>
                </a:lnTo>
                <a:lnTo>
                  <a:pt x="2834" y="1005"/>
                </a:lnTo>
                <a:lnTo>
                  <a:pt x="2831" y="1000"/>
                </a:lnTo>
                <a:lnTo>
                  <a:pt x="2826" y="994"/>
                </a:lnTo>
                <a:lnTo>
                  <a:pt x="2821" y="988"/>
                </a:lnTo>
                <a:lnTo>
                  <a:pt x="2815" y="983"/>
                </a:lnTo>
                <a:lnTo>
                  <a:pt x="2809" y="979"/>
                </a:lnTo>
                <a:lnTo>
                  <a:pt x="2802" y="975"/>
                </a:lnTo>
                <a:lnTo>
                  <a:pt x="2795" y="972"/>
                </a:lnTo>
                <a:lnTo>
                  <a:pt x="2788" y="970"/>
                </a:lnTo>
                <a:lnTo>
                  <a:pt x="2780" y="968"/>
                </a:lnTo>
                <a:lnTo>
                  <a:pt x="2771" y="967"/>
                </a:lnTo>
                <a:lnTo>
                  <a:pt x="2763" y="967"/>
                </a:lnTo>
                <a:lnTo>
                  <a:pt x="2754" y="967"/>
                </a:lnTo>
                <a:lnTo>
                  <a:pt x="2744" y="968"/>
                </a:lnTo>
                <a:lnTo>
                  <a:pt x="2736" y="970"/>
                </a:lnTo>
                <a:lnTo>
                  <a:pt x="2729" y="972"/>
                </a:lnTo>
                <a:lnTo>
                  <a:pt x="2720" y="975"/>
                </a:lnTo>
                <a:lnTo>
                  <a:pt x="2714" y="979"/>
                </a:lnTo>
                <a:lnTo>
                  <a:pt x="2708" y="984"/>
                </a:lnTo>
                <a:lnTo>
                  <a:pt x="2702" y="989"/>
                </a:lnTo>
                <a:lnTo>
                  <a:pt x="2697" y="996"/>
                </a:lnTo>
                <a:lnTo>
                  <a:pt x="2691" y="1002"/>
                </a:lnTo>
                <a:lnTo>
                  <a:pt x="2687" y="1009"/>
                </a:lnTo>
                <a:lnTo>
                  <a:pt x="2684" y="1016"/>
                </a:lnTo>
                <a:lnTo>
                  <a:pt x="2682" y="1025"/>
                </a:lnTo>
                <a:lnTo>
                  <a:pt x="2680" y="1033"/>
                </a:lnTo>
                <a:lnTo>
                  <a:pt x="2679" y="1042"/>
                </a:lnTo>
                <a:lnTo>
                  <a:pt x="2679" y="1052"/>
                </a:lnTo>
                <a:lnTo>
                  <a:pt x="2625" y="1046"/>
                </a:lnTo>
                <a:lnTo>
                  <a:pt x="2626" y="1032"/>
                </a:lnTo>
                <a:lnTo>
                  <a:pt x="2629" y="1018"/>
                </a:lnTo>
                <a:lnTo>
                  <a:pt x="2633" y="1005"/>
                </a:lnTo>
                <a:lnTo>
                  <a:pt x="2637" y="994"/>
                </a:lnTo>
                <a:lnTo>
                  <a:pt x="2644" y="982"/>
                </a:lnTo>
                <a:lnTo>
                  <a:pt x="2650" y="972"/>
                </a:lnTo>
                <a:lnTo>
                  <a:pt x="2658" y="962"/>
                </a:lnTo>
                <a:lnTo>
                  <a:pt x="2666" y="954"/>
                </a:lnTo>
                <a:lnTo>
                  <a:pt x="2676" y="947"/>
                </a:lnTo>
                <a:lnTo>
                  <a:pt x="2686" y="941"/>
                </a:lnTo>
                <a:lnTo>
                  <a:pt x="2698" y="936"/>
                </a:lnTo>
                <a:lnTo>
                  <a:pt x="2709" y="930"/>
                </a:lnTo>
                <a:lnTo>
                  <a:pt x="2721" y="927"/>
                </a:lnTo>
                <a:lnTo>
                  <a:pt x="2735" y="925"/>
                </a:lnTo>
                <a:lnTo>
                  <a:pt x="2748" y="923"/>
                </a:lnTo>
                <a:lnTo>
                  <a:pt x="2764" y="923"/>
                </a:lnTo>
                <a:lnTo>
                  <a:pt x="2778" y="923"/>
                </a:lnTo>
                <a:lnTo>
                  <a:pt x="2793" y="925"/>
                </a:lnTo>
                <a:lnTo>
                  <a:pt x="2806" y="927"/>
                </a:lnTo>
                <a:lnTo>
                  <a:pt x="2819" y="931"/>
                </a:lnTo>
                <a:lnTo>
                  <a:pt x="2830" y="937"/>
                </a:lnTo>
                <a:lnTo>
                  <a:pt x="2842" y="942"/>
                </a:lnTo>
                <a:lnTo>
                  <a:pt x="2852" y="949"/>
                </a:lnTo>
                <a:lnTo>
                  <a:pt x="2861" y="957"/>
                </a:lnTo>
                <a:lnTo>
                  <a:pt x="2870" y="966"/>
                </a:lnTo>
                <a:lnTo>
                  <a:pt x="2877" y="975"/>
                </a:lnTo>
                <a:lnTo>
                  <a:pt x="2883" y="985"/>
                </a:lnTo>
                <a:lnTo>
                  <a:pt x="2888" y="996"/>
                </a:lnTo>
                <a:lnTo>
                  <a:pt x="2893" y="1006"/>
                </a:lnTo>
                <a:lnTo>
                  <a:pt x="2895" y="1017"/>
                </a:lnTo>
                <a:lnTo>
                  <a:pt x="2897" y="1030"/>
                </a:lnTo>
                <a:lnTo>
                  <a:pt x="2898" y="1042"/>
                </a:lnTo>
                <a:lnTo>
                  <a:pt x="2897" y="1055"/>
                </a:lnTo>
                <a:lnTo>
                  <a:pt x="2895" y="1067"/>
                </a:lnTo>
                <a:lnTo>
                  <a:pt x="2892" y="1079"/>
                </a:lnTo>
                <a:lnTo>
                  <a:pt x="2886" y="1092"/>
                </a:lnTo>
                <a:lnTo>
                  <a:pt x="2880" y="1104"/>
                </a:lnTo>
                <a:lnTo>
                  <a:pt x="2873" y="1118"/>
                </a:lnTo>
                <a:lnTo>
                  <a:pt x="2864" y="1131"/>
                </a:lnTo>
                <a:lnTo>
                  <a:pt x="2852" y="1145"/>
                </a:lnTo>
                <a:lnTo>
                  <a:pt x="2838" y="1159"/>
                </a:lnTo>
                <a:lnTo>
                  <a:pt x="2819" y="1177"/>
                </a:lnTo>
                <a:lnTo>
                  <a:pt x="2797" y="1197"/>
                </a:lnTo>
                <a:lnTo>
                  <a:pt x="2771" y="1219"/>
                </a:lnTo>
                <a:lnTo>
                  <a:pt x="2749" y="1238"/>
                </a:lnTo>
                <a:lnTo>
                  <a:pt x="2732" y="1253"/>
                </a:lnTo>
                <a:lnTo>
                  <a:pt x="2718" y="1265"/>
                </a:lnTo>
                <a:lnTo>
                  <a:pt x="2710" y="1273"/>
                </a:lnTo>
                <a:lnTo>
                  <a:pt x="2698" y="1288"/>
                </a:lnTo>
                <a:lnTo>
                  <a:pt x="2687" y="1302"/>
                </a:lnTo>
                <a:lnTo>
                  <a:pt x="2898" y="1302"/>
                </a:lnTo>
                <a:close/>
                <a:moveTo>
                  <a:pt x="1422" y="2451"/>
                </a:moveTo>
                <a:lnTo>
                  <a:pt x="1421" y="2451"/>
                </a:lnTo>
                <a:lnTo>
                  <a:pt x="1420" y="2451"/>
                </a:lnTo>
                <a:lnTo>
                  <a:pt x="1420" y="2450"/>
                </a:lnTo>
                <a:lnTo>
                  <a:pt x="1419" y="2450"/>
                </a:lnTo>
                <a:lnTo>
                  <a:pt x="1418" y="2450"/>
                </a:lnTo>
                <a:lnTo>
                  <a:pt x="1418" y="2450"/>
                </a:lnTo>
                <a:lnTo>
                  <a:pt x="1417" y="2450"/>
                </a:lnTo>
                <a:lnTo>
                  <a:pt x="1417" y="2449"/>
                </a:lnTo>
                <a:lnTo>
                  <a:pt x="1416" y="2449"/>
                </a:lnTo>
                <a:lnTo>
                  <a:pt x="1416" y="2449"/>
                </a:lnTo>
                <a:lnTo>
                  <a:pt x="1415" y="2449"/>
                </a:lnTo>
                <a:lnTo>
                  <a:pt x="1415" y="2449"/>
                </a:lnTo>
                <a:lnTo>
                  <a:pt x="1414" y="2449"/>
                </a:lnTo>
                <a:lnTo>
                  <a:pt x="1413" y="2448"/>
                </a:lnTo>
                <a:lnTo>
                  <a:pt x="1413" y="2448"/>
                </a:lnTo>
                <a:lnTo>
                  <a:pt x="1412" y="2448"/>
                </a:lnTo>
                <a:lnTo>
                  <a:pt x="1411" y="2448"/>
                </a:lnTo>
                <a:lnTo>
                  <a:pt x="1411" y="2448"/>
                </a:lnTo>
                <a:lnTo>
                  <a:pt x="1411" y="2448"/>
                </a:lnTo>
                <a:lnTo>
                  <a:pt x="1410" y="2448"/>
                </a:lnTo>
                <a:lnTo>
                  <a:pt x="1409" y="2447"/>
                </a:lnTo>
                <a:lnTo>
                  <a:pt x="1409" y="2447"/>
                </a:lnTo>
                <a:lnTo>
                  <a:pt x="1408" y="2447"/>
                </a:lnTo>
                <a:lnTo>
                  <a:pt x="1407" y="2447"/>
                </a:lnTo>
                <a:lnTo>
                  <a:pt x="1407" y="2447"/>
                </a:lnTo>
                <a:lnTo>
                  <a:pt x="1406" y="2447"/>
                </a:lnTo>
                <a:lnTo>
                  <a:pt x="1406" y="2447"/>
                </a:lnTo>
                <a:lnTo>
                  <a:pt x="1405" y="2446"/>
                </a:lnTo>
                <a:lnTo>
                  <a:pt x="1405" y="2446"/>
                </a:lnTo>
                <a:lnTo>
                  <a:pt x="1404" y="2446"/>
                </a:lnTo>
                <a:lnTo>
                  <a:pt x="1403" y="2446"/>
                </a:lnTo>
                <a:lnTo>
                  <a:pt x="1403" y="2446"/>
                </a:lnTo>
                <a:lnTo>
                  <a:pt x="1402" y="2446"/>
                </a:lnTo>
                <a:lnTo>
                  <a:pt x="1399" y="2445"/>
                </a:lnTo>
                <a:lnTo>
                  <a:pt x="1399" y="2445"/>
                </a:lnTo>
                <a:lnTo>
                  <a:pt x="1398" y="2445"/>
                </a:lnTo>
                <a:lnTo>
                  <a:pt x="1397" y="2445"/>
                </a:lnTo>
                <a:lnTo>
                  <a:pt x="1395" y="2445"/>
                </a:lnTo>
                <a:lnTo>
                  <a:pt x="1393" y="2444"/>
                </a:lnTo>
                <a:lnTo>
                  <a:pt x="1392" y="2444"/>
                </a:lnTo>
                <a:lnTo>
                  <a:pt x="1391" y="2444"/>
                </a:lnTo>
                <a:lnTo>
                  <a:pt x="1391" y="2444"/>
                </a:lnTo>
                <a:lnTo>
                  <a:pt x="1390" y="2444"/>
                </a:lnTo>
                <a:lnTo>
                  <a:pt x="1389" y="2443"/>
                </a:lnTo>
                <a:lnTo>
                  <a:pt x="1388" y="2443"/>
                </a:lnTo>
                <a:lnTo>
                  <a:pt x="1387" y="2443"/>
                </a:lnTo>
                <a:lnTo>
                  <a:pt x="1387" y="2443"/>
                </a:lnTo>
                <a:lnTo>
                  <a:pt x="1386" y="2443"/>
                </a:lnTo>
                <a:lnTo>
                  <a:pt x="1385" y="2443"/>
                </a:lnTo>
                <a:lnTo>
                  <a:pt x="1384" y="2443"/>
                </a:lnTo>
                <a:lnTo>
                  <a:pt x="1383" y="2443"/>
                </a:lnTo>
                <a:lnTo>
                  <a:pt x="1382" y="2443"/>
                </a:lnTo>
                <a:lnTo>
                  <a:pt x="1382" y="2443"/>
                </a:lnTo>
                <a:lnTo>
                  <a:pt x="1381" y="2442"/>
                </a:lnTo>
                <a:lnTo>
                  <a:pt x="1380" y="2442"/>
                </a:lnTo>
                <a:lnTo>
                  <a:pt x="1380" y="2442"/>
                </a:lnTo>
                <a:lnTo>
                  <a:pt x="1378" y="2442"/>
                </a:lnTo>
                <a:lnTo>
                  <a:pt x="1367" y="2441"/>
                </a:lnTo>
                <a:lnTo>
                  <a:pt x="1356" y="2441"/>
                </a:lnTo>
                <a:lnTo>
                  <a:pt x="1346" y="2441"/>
                </a:lnTo>
                <a:lnTo>
                  <a:pt x="1334" y="2442"/>
                </a:lnTo>
                <a:lnTo>
                  <a:pt x="1324" y="2444"/>
                </a:lnTo>
                <a:lnTo>
                  <a:pt x="1312" y="2445"/>
                </a:lnTo>
                <a:lnTo>
                  <a:pt x="1302" y="2448"/>
                </a:lnTo>
                <a:lnTo>
                  <a:pt x="1292" y="2451"/>
                </a:lnTo>
                <a:lnTo>
                  <a:pt x="1282" y="2454"/>
                </a:lnTo>
                <a:lnTo>
                  <a:pt x="1272" y="2458"/>
                </a:lnTo>
                <a:lnTo>
                  <a:pt x="1253" y="2467"/>
                </a:lnTo>
                <a:lnTo>
                  <a:pt x="1235" y="2478"/>
                </a:lnTo>
                <a:lnTo>
                  <a:pt x="1218" y="2490"/>
                </a:lnTo>
                <a:lnTo>
                  <a:pt x="1204" y="2504"/>
                </a:lnTo>
                <a:lnTo>
                  <a:pt x="1189" y="2519"/>
                </a:lnTo>
                <a:lnTo>
                  <a:pt x="1177" y="2536"/>
                </a:lnTo>
                <a:lnTo>
                  <a:pt x="1166" y="2555"/>
                </a:lnTo>
                <a:lnTo>
                  <a:pt x="1157" y="2573"/>
                </a:lnTo>
                <a:lnTo>
                  <a:pt x="1153" y="2582"/>
                </a:lnTo>
                <a:lnTo>
                  <a:pt x="1150" y="2593"/>
                </a:lnTo>
                <a:lnTo>
                  <a:pt x="1146" y="2603"/>
                </a:lnTo>
                <a:lnTo>
                  <a:pt x="1144" y="2614"/>
                </a:lnTo>
                <a:lnTo>
                  <a:pt x="1142" y="2624"/>
                </a:lnTo>
                <a:lnTo>
                  <a:pt x="1140" y="2635"/>
                </a:lnTo>
                <a:lnTo>
                  <a:pt x="1140" y="2647"/>
                </a:lnTo>
                <a:lnTo>
                  <a:pt x="1139" y="2657"/>
                </a:lnTo>
                <a:lnTo>
                  <a:pt x="1140" y="2668"/>
                </a:lnTo>
                <a:lnTo>
                  <a:pt x="1140" y="2680"/>
                </a:lnTo>
                <a:lnTo>
                  <a:pt x="1142" y="2690"/>
                </a:lnTo>
                <a:lnTo>
                  <a:pt x="1144" y="2700"/>
                </a:lnTo>
                <a:lnTo>
                  <a:pt x="1146" y="2712"/>
                </a:lnTo>
                <a:lnTo>
                  <a:pt x="1150" y="2721"/>
                </a:lnTo>
                <a:lnTo>
                  <a:pt x="1153" y="2732"/>
                </a:lnTo>
                <a:lnTo>
                  <a:pt x="1157" y="2742"/>
                </a:lnTo>
                <a:lnTo>
                  <a:pt x="1166" y="2761"/>
                </a:lnTo>
                <a:lnTo>
                  <a:pt x="1177" y="2778"/>
                </a:lnTo>
                <a:lnTo>
                  <a:pt x="1189" y="2795"/>
                </a:lnTo>
                <a:lnTo>
                  <a:pt x="1204" y="2810"/>
                </a:lnTo>
                <a:lnTo>
                  <a:pt x="1218" y="2825"/>
                </a:lnTo>
                <a:lnTo>
                  <a:pt x="1235" y="2837"/>
                </a:lnTo>
                <a:lnTo>
                  <a:pt x="1253" y="2847"/>
                </a:lnTo>
                <a:lnTo>
                  <a:pt x="1272" y="2857"/>
                </a:lnTo>
                <a:lnTo>
                  <a:pt x="1282" y="2861"/>
                </a:lnTo>
                <a:lnTo>
                  <a:pt x="1292" y="2864"/>
                </a:lnTo>
                <a:lnTo>
                  <a:pt x="1302" y="2867"/>
                </a:lnTo>
                <a:lnTo>
                  <a:pt x="1312" y="2869"/>
                </a:lnTo>
                <a:lnTo>
                  <a:pt x="1324" y="2871"/>
                </a:lnTo>
                <a:lnTo>
                  <a:pt x="1334" y="2872"/>
                </a:lnTo>
                <a:lnTo>
                  <a:pt x="1346" y="2873"/>
                </a:lnTo>
                <a:lnTo>
                  <a:pt x="1356" y="2873"/>
                </a:lnTo>
                <a:lnTo>
                  <a:pt x="1367" y="2873"/>
                </a:lnTo>
                <a:lnTo>
                  <a:pt x="1379" y="2872"/>
                </a:lnTo>
                <a:lnTo>
                  <a:pt x="1389" y="2871"/>
                </a:lnTo>
                <a:lnTo>
                  <a:pt x="1401" y="2869"/>
                </a:lnTo>
                <a:lnTo>
                  <a:pt x="1411" y="2867"/>
                </a:lnTo>
                <a:lnTo>
                  <a:pt x="1421" y="2864"/>
                </a:lnTo>
                <a:lnTo>
                  <a:pt x="1431" y="2861"/>
                </a:lnTo>
                <a:lnTo>
                  <a:pt x="1441" y="2857"/>
                </a:lnTo>
                <a:lnTo>
                  <a:pt x="1460" y="2847"/>
                </a:lnTo>
                <a:lnTo>
                  <a:pt x="1477" y="2837"/>
                </a:lnTo>
                <a:lnTo>
                  <a:pt x="1494" y="2825"/>
                </a:lnTo>
                <a:lnTo>
                  <a:pt x="1510" y="2810"/>
                </a:lnTo>
                <a:lnTo>
                  <a:pt x="1524" y="2795"/>
                </a:lnTo>
                <a:lnTo>
                  <a:pt x="1537" y="2778"/>
                </a:lnTo>
                <a:lnTo>
                  <a:pt x="1547" y="2761"/>
                </a:lnTo>
                <a:lnTo>
                  <a:pt x="1556" y="2742"/>
                </a:lnTo>
                <a:lnTo>
                  <a:pt x="1560" y="2732"/>
                </a:lnTo>
                <a:lnTo>
                  <a:pt x="1564" y="2721"/>
                </a:lnTo>
                <a:lnTo>
                  <a:pt x="1567" y="2712"/>
                </a:lnTo>
                <a:lnTo>
                  <a:pt x="1569" y="2700"/>
                </a:lnTo>
                <a:lnTo>
                  <a:pt x="1571" y="2690"/>
                </a:lnTo>
                <a:lnTo>
                  <a:pt x="1573" y="2680"/>
                </a:lnTo>
                <a:lnTo>
                  <a:pt x="1573" y="2668"/>
                </a:lnTo>
                <a:lnTo>
                  <a:pt x="1574" y="2657"/>
                </a:lnTo>
                <a:lnTo>
                  <a:pt x="1573" y="2639"/>
                </a:lnTo>
                <a:lnTo>
                  <a:pt x="1571" y="2622"/>
                </a:lnTo>
                <a:lnTo>
                  <a:pt x="1567" y="2604"/>
                </a:lnTo>
                <a:lnTo>
                  <a:pt x="1563" y="2588"/>
                </a:lnTo>
                <a:lnTo>
                  <a:pt x="1556" y="2572"/>
                </a:lnTo>
                <a:lnTo>
                  <a:pt x="1549" y="2557"/>
                </a:lnTo>
                <a:lnTo>
                  <a:pt x="1541" y="2542"/>
                </a:lnTo>
                <a:lnTo>
                  <a:pt x="1530" y="2529"/>
                </a:lnTo>
                <a:lnTo>
                  <a:pt x="1520" y="2515"/>
                </a:lnTo>
                <a:lnTo>
                  <a:pt x="1509" y="2503"/>
                </a:lnTo>
                <a:lnTo>
                  <a:pt x="1496" y="2491"/>
                </a:lnTo>
                <a:lnTo>
                  <a:pt x="1483" y="2481"/>
                </a:lnTo>
                <a:lnTo>
                  <a:pt x="1469" y="2472"/>
                </a:lnTo>
                <a:lnTo>
                  <a:pt x="1454" y="2463"/>
                </a:lnTo>
                <a:lnTo>
                  <a:pt x="1438" y="2457"/>
                </a:lnTo>
                <a:lnTo>
                  <a:pt x="1422" y="2451"/>
                </a:lnTo>
                <a:close/>
                <a:moveTo>
                  <a:pt x="2758" y="749"/>
                </a:moveTo>
                <a:lnTo>
                  <a:pt x="2778" y="749"/>
                </a:lnTo>
                <a:lnTo>
                  <a:pt x="2799" y="751"/>
                </a:lnTo>
                <a:lnTo>
                  <a:pt x="2819" y="753"/>
                </a:lnTo>
                <a:lnTo>
                  <a:pt x="2839" y="757"/>
                </a:lnTo>
                <a:lnTo>
                  <a:pt x="2858" y="762"/>
                </a:lnTo>
                <a:lnTo>
                  <a:pt x="2877" y="767"/>
                </a:lnTo>
                <a:lnTo>
                  <a:pt x="2896" y="773"/>
                </a:lnTo>
                <a:lnTo>
                  <a:pt x="2914" y="780"/>
                </a:lnTo>
                <a:lnTo>
                  <a:pt x="2932" y="789"/>
                </a:lnTo>
                <a:lnTo>
                  <a:pt x="2950" y="797"/>
                </a:lnTo>
                <a:lnTo>
                  <a:pt x="2966" y="807"/>
                </a:lnTo>
                <a:lnTo>
                  <a:pt x="2983" y="818"/>
                </a:lnTo>
                <a:lnTo>
                  <a:pt x="2998" y="828"/>
                </a:lnTo>
                <a:lnTo>
                  <a:pt x="3013" y="840"/>
                </a:lnTo>
                <a:lnTo>
                  <a:pt x="3028" y="853"/>
                </a:lnTo>
                <a:lnTo>
                  <a:pt x="3042" y="866"/>
                </a:lnTo>
                <a:lnTo>
                  <a:pt x="3055" y="880"/>
                </a:lnTo>
                <a:lnTo>
                  <a:pt x="3068" y="894"/>
                </a:lnTo>
                <a:lnTo>
                  <a:pt x="3079" y="910"/>
                </a:lnTo>
                <a:lnTo>
                  <a:pt x="3091" y="925"/>
                </a:lnTo>
                <a:lnTo>
                  <a:pt x="3101" y="942"/>
                </a:lnTo>
                <a:lnTo>
                  <a:pt x="3111" y="958"/>
                </a:lnTo>
                <a:lnTo>
                  <a:pt x="3120" y="976"/>
                </a:lnTo>
                <a:lnTo>
                  <a:pt x="3128" y="994"/>
                </a:lnTo>
                <a:lnTo>
                  <a:pt x="3135" y="1011"/>
                </a:lnTo>
                <a:lnTo>
                  <a:pt x="3142" y="1030"/>
                </a:lnTo>
                <a:lnTo>
                  <a:pt x="3147" y="1049"/>
                </a:lnTo>
                <a:lnTo>
                  <a:pt x="3151" y="1069"/>
                </a:lnTo>
                <a:lnTo>
                  <a:pt x="3155" y="1089"/>
                </a:lnTo>
                <a:lnTo>
                  <a:pt x="3157" y="1108"/>
                </a:lnTo>
                <a:lnTo>
                  <a:pt x="3159" y="1129"/>
                </a:lnTo>
                <a:lnTo>
                  <a:pt x="3159" y="1150"/>
                </a:lnTo>
                <a:lnTo>
                  <a:pt x="3159" y="1170"/>
                </a:lnTo>
                <a:lnTo>
                  <a:pt x="3157" y="1190"/>
                </a:lnTo>
                <a:lnTo>
                  <a:pt x="3155" y="1211"/>
                </a:lnTo>
                <a:lnTo>
                  <a:pt x="3151" y="1231"/>
                </a:lnTo>
                <a:lnTo>
                  <a:pt x="3147" y="1249"/>
                </a:lnTo>
                <a:lnTo>
                  <a:pt x="3142" y="1269"/>
                </a:lnTo>
                <a:lnTo>
                  <a:pt x="3135" y="1288"/>
                </a:lnTo>
                <a:lnTo>
                  <a:pt x="3128" y="1305"/>
                </a:lnTo>
                <a:lnTo>
                  <a:pt x="3120" y="1323"/>
                </a:lnTo>
                <a:lnTo>
                  <a:pt x="3111" y="1340"/>
                </a:lnTo>
                <a:lnTo>
                  <a:pt x="3101" y="1357"/>
                </a:lnTo>
                <a:lnTo>
                  <a:pt x="3091" y="1373"/>
                </a:lnTo>
                <a:lnTo>
                  <a:pt x="3079" y="1389"/>
                </a:lnTo>
                <a:lnTo>
                  <a:pt x="3068" y="1404"/>
                </a:lnTo>
                <a:lnTo>
                  <a:pt x="3055" y="1419"/>
                </a:lnTo>
                <a:lnTo>
                  <a:pt x="3042" y="1432"/>
                </a:lnTo>
                <a:lnTo>
                  <a:pt x="3028" y="1446"/>
                </a:lnTo>
                <a:lnTo>
                  <a:pt x="3013" y="1458"/>
                </a:lnTo>
                <a:lnTo>
                  <a:pt x="2998" y="1471"/>
                </a:lnTo>
                <a:lnTo>
                  <a:pt x="2983" y="1482"/>
                </a:lnTo>
                <a:lnTo>
                  <a:pt x="2966" y="1492"/>
                </a:lnTo>
                <a:lnTo>
                  <a:pt x="2950" y="1502"/>
                </a:lnTo>
                <a:lnTo>
                  <a:pt x="2932" y="1510"/>
                </a:lnTo>
                <a:lnTo>
                  <a:pt x="2914" y="1518"/>
                </a:lnTo>
                <a:lnTo>
                  <a:pt x="2896" y="1526"/>
                </a:lnTo>
                <a:lnTo>
                  <a:pt x="2877" y="1532"/>
                </a:lnTo>
                <a:lnTo>
                  <a:pt x="2858" y="1537"/>
                </a:lnTo>
                <a:lnTo>
                  <a:pt x="2839" y="1542"/>
                </a:lnTo>
                <a:lnTo>
                  <a:pt x="2819" y="1545"/>
                </a:lnTo>
                <a:lnTo>
                  <a:pt x="2799" y="1548"/>
                </a:lnTo>
                <a:lnTo>
                  <a:pt x="2778" y="1549"/>
                </a:lnTo>
                <a:lnTo>
                  <a:pt x="2758" y="1550"/>
                </a:lnTo>
                <a:lnTo>
                  <a:pt x="2739" y="1549"/>
                </a:lnTo>
                <a:lnTo>
                  <a:pt x="2720" y="1548"/>
                </a:lnTo>
                <a:lnTo>
                  <a:pt x="2702" y="1546"/>
                </a:lnTo>
                <a:lnTo>
                  <a:pt x="2684" y="1543"/>
                </a:lnTo>
                <a:lnTo>
                  <a:pt x="2666" y="1539"/>
                </a:lnTo>
                <a:lnTo>
                  <a:pt x="2649" y="1535"/>
                </a:lnTo>
                <a:lnTo>
                  <a:pt x="2631" y="1530"/>
                </a:lnTo>
                <a:lnTo>
                  <a:pt x="2615" y="1524"/>
                </a:lnTo>
                <a:lnTo>
                  <a:pt x="2598" y="1517"/>
                </a:lnTo>
                <a:lnTo>
                  <a:pt x="2581" y="1509"/>
                </a:lnTo>
                <a:lnTo>
                  <a:pt x="2566" y="1501"/>
                </a:lnTo>
                <a:lnTo>
                  <a:pt x="2550" y="1492"/>
                </a:lnTo>
                <a:lnTo>
                  <a:pt x="2536" y="1483"/>
                </a:lnTo>
                <a:lnTo>
                  <a:pt x="2521" y="1473"/>
                </a:lnTo>
                <a:lnTo>
                  <a:pt x="2507" y="1462"/>
                </a:lnTo>
                <a:lnTo>
                  <a:pt x="2493" y="1451"/>
                </a:lnTo>
                <a:lnTo>
                  <a:pt x="2481" y="1439"/>
                </a:lnTo>
                <a:lnTo>
                  <a:pt x="2468" y="1426"/>
                </a:lnTo>
                <a:lnTo>
                  <a:pt x="2456" y="1414"/>
                </a:lnTo>
                <a:lnTo>
                  <a:pt x="2444" y="1400"/>
                </a:lnTo>
                <a:lnTo>
                  <a:pt x="2434" y="1386"/>
                </a:lnTo>
                <a:lnTo>
                  <a:pt x="2424" y="1371"/>
                </a:lnTo>
                <a:lnTo>
                  <a:pt x="2414" y="1357"/>
                </a:lnTo>
                <a:lnTo>
                  <a:pt x="2406" y="1341"/>
                </a:lnTo>
                <a:lnTo>
                  <a:pt x="2398" y="1326"/>
                </a:lnTo>
                <a:lnTo>
                  <a:pt x="2389" y="1309"/>
                </a:lnTo>
                <a:lnTo>
                  <a:pt x="2383" y="1293"/>
                </a:lnTo>
                <a:lnTo>
                  <a:pt x="2377" y="1276"/>
                </a:lnTo>
                <a:lnTo>
                  <a:pt x="2372" y="1259"/>
                </a:lnTo>
                <a:lnTo>
                  <a:pt x="2368" y="1241"/>
                </a:lnTo>
                <a:lnTo>
                  <a:pt x="2363" y="1223"/>
                </a:lnTo>
                <a:lnTo>
                  <a:pt x="2360" y="1206"/>
                </a:lnTo>
                <a:lnTo>
                  <a:pt x="2360" y="1205"/>
                </a:lnTo>
                <a:lnTo>
                  <a:pt x="2360" y="1204"/>
                </a:lnTo>
                <a:lnTo>
                  <a:pt x="2360" y="1204"/>
                </a:lnTo>
                <a:lnTo>
                  <a:pt x="2360" y="1203"/>
                </a:lnTo>
                <a:lnTo>
                  <a:pt x="2359" y="1199"/>
                </a:lnTo>
                <a:lnTo>
                  <a:pt x="2359" y="1199"/>
                </a:lnTo>
                <a:lnTo>
                  <a:pt x="2359" y="1197"/>
                </a:lnTo>
                <a:lnTo>
                  <a:pt x="2359" y="1197"/>
                </a:lnTo>
                <a:lnTo>
                  <a:pt x="2359" y="1196"/>
                </a:lnTo>
                <a:lnTo>
                  <a:pt x="2359" y="1195"/>
                </a:lnTo>
                <a:lnTo>
                  <a:pt x="2359" y="1195"/>
                </a:lnTo>
                <a:lnTo>
                  <a:pt x="2359" y="1194"/>
                </a:lnTo>
                <a:lnTo>
                  <a:pt x="2359" y="1194"/>
                </a:lnTo>
                <a:lnTo>
                  <a:pt x="2359" y="1193"/>
                </a:lnTo>
                <a:lnTo>
                  <a:pt x="2359" y="1192"/>
                </a:lnTo>
                <a:lnTo>
                  <a:pt x="2358" y="1189"/>
                </a:lnTo>
                <a:lnTo>
                  <a:pt x="2358" y="1188"/>
                </a:lnTo>
                <a:lnTo>
                  <a:pt x="2358" y="1187"/>
                </a:lnTo>
                <a:lnTo>
                  <a:pt x="2358" y="1187"/>
                </a:lnTo>
                <a:lnTo>
                  <a:pt x="2358" y="1186"/>
                </a:lnTo>
                <a:lnTo>
                  <a:pt x="2358" y="1185"/>
                </a:lnTo>
                <a:lnTo>
                  <a:pt x="2358" y="1185"/>
                </a:lnTo>
                <a:lnTo>
                  <a:pt x="2358" y="1184"/>
                </a:lnTo>
                <a:lnTo>
                  <a:pt x="2358" y="1184"/>
                </a:lnTo>
                <a:lnTo>
                  <a:pt x="2358" y="1183"/>
                </a:lnTo>
                <a:lnTo>
                  <a:pt x="2357" y="1178"/>
                </a:lnTo>
                <a:lnTo>
                  <a:pt x="2357" y="1177"/>
                </a:lnTo>
                <a:lnTo>
                  <a:pt x="2357" y="1177"/>
                </a:lnTo>
                <a:lnTo>
                  <a:pt x="2357" y="1176"/>
                </a:lnTo>
                <a:lnTo>
                  <a:pt x="2357" y="1175"/>
                </a:lnTo>
                <a:lnTo>
                  <a:pt x="2357" y="1175"/>
                </a:lnTo>
                <a:lnTo>
                  <a:pt x="2357" y="1174"/>
                </a:lnTo>
                <a:lnTo>
                  <a:pt x="2357" y="1174"/>
                </a:lnTo>
                <a:lnTo>
                  <a:pt x="2357" y="1173"/>
                </a:lnTo>
                <a:lnTo>
                  <a:pt x="2357" y="1172"/>
                </a:lnTo>
                <a:lnTo>
                  <a:pt x="2357" y="1172"/>
                </a:lnTo>
                <a:lnTo>
                  <a:pt x="2357" y="1168"/>
                </a:lnTo>
                <a:lnTo>
                  <a:pt x="2357" y="1167"/>
                </a:lnTo>
                <a:lnTo>
                  <a:pt x="2357" y="1166"/>
                </a:lnTo>
                <a:lnTo>
                  <a:pt x="2357" y="1166"/>
                </a:lnTo>
                <a:lnTo>
                  <a:pt x="2357" y="1165"/>
                </a:lnTo>
                <a:lnTo>
                  <a:pt x="2357" y="1164"/>
                </a:lnTo>
                <a:lnTo>
                  <a:pt x="2357" y="1164"/>
                </a:lnTo>
                <a:lnTo>
                  <a:pt x="2356" y="1157"/>
                </a:lnTo>
                <a:lnTo>
                  <a:pt x="2356" y="1150"/>
                </a:lnTo>
                <a:lnTo>
                  <a:pt x="2357" y="1129"/>
                </a:lnTo>
                <a:lnTo>
                  <a:pt x="2358" y="1108"/>
                </a:lnTo>
                <a:lnTo>
                  <a:pt x="2361" y="1089"/>
                </a:lnTo>
                <a:lnTo>
                  <a:pt x="2365" y="1069"/>
                </a:lnTo>
                <a:lnTo>
                  <a:pt x="2369" y="1049"/>
                </a:lnTo>
                <a:lnTo>
                  <a:pt x="2375" y="1030"/>
                </a:lnTo>
                <a:lnTo>
                  <a:pt x="2381" y="1011"/>
                </a:lnTo>
                <a:lnTo>
                  <a:pt x="2388" y="994"/>
                </a:lnTo>
                <a:lnTo>
                  <a:pt x="2396" y="976"/>
                </a:lnTo>
                <a:lnTo>
                  <a:pt x="2405" y="958"/>
                </a:lnTo>
                <a:lnTo>
                  <a:pt x="2414" y="942"/>
                </a:lnTo>
                <a:lnTo>
                  <a:pt x="2425" y="925"/>
                </a:lnTo>
                <a:lnTo>
                  <a:pt x="2436" y="910"/>
                </a:lnTo>
                <a:lnTo>
                  <a:pt x="2449" y="894"/>
                </a:lnTo>
                <a:lnTo>
                  <a:pt x="2461" y="880"/>
                </a:lnTo>
                <a:lnTo>
                  <a:pt x="2474" y="866"/>
                </a:lnTo>
                <a:lnTo>
                  <a:pt x="2488" y="853"/>
                </a:lnTo>
                <a:lnTo>
                  <a:pt x="2502" y="840"/>
                </a:lnTo>
                <a:lnTo>
                  <a:pt x="2518" y="828"/>
                </a:lnTo>
                <a:lnTo>
                  <a:pt x="2534" y="818"/>
                </a:lnTo>
                <a:lnTo>
                  <a:pt x="2550" y="807"/>
                </a:lnTo>
                <a:lnTo>
                  <a:pt x="2567" y="797"/>
                </a:lnTo>
                <a:lnTo>
                  <a:pt x="2584" y="789"/>
                </a:lnTo>
                <a:lnTo>
                  <a:pt x="2602" y="780"/>
                </a:lnTo>
                <a:lnTo>
                  <a:pt x="2620" y="773"/>
                </a:lnTo>
                <a:lnTo>
                  <a:pt x="2638" y="767"/>
                </a:lnTo>
                <a:lnTo>
                  <a:pt x="2658" y="762"/>
                </a:lnTo>
                <a:lnTo>
                  <a:pt x="2677" y="757"/>
                </a:lnTo>
                <a:lnTo>
                  <a:pt x="2697" y="753"/>
                </a:lnTo>
                <a:lnTo>
                  <a:pt x="2717" y="751"/>
                </a:lnTo>
                <a:lnTo>
                  <a:pt x="2737" y="749"/>
                </a:lnTo>
                <a:lnTo>
                  <a:pt x="2758" y="749"/>
                </a:lnTo>
                <a:close/>
                <a:moveTo>
                  <a:pt x="668" y="73"/>
                </a:moveTo>
                <a:lnTo>
                  <a:pt x="699" y="73"/>
                </a:lnTo>
                <a:lnTo>
                  <a:pt x="729" y="76"/>
                </a:lnTo>
                <a:lnTo>
                  <a:pt x="758" y="80"/>
                </a:lnTo>
                <a:lnTo>
                  <a:pt x="789" y="85"/>
                </a:lnTo>
                <a:lnTo>
                  <a:pt x="817" y="92"/>
                </a:lnTo>
                <a:lnTo>
                  <a:pt x="846" y="99"/>
                </a:lnTo>
                <a:lnTo>
                  <a:pt x="873" y="110"/>
                </a:lnTo>
                <a:lnTo>
                  <a:pt x="900" y="120"/>
                </a:lnTo>
                <a:lnTo>
                  <a:pt x="927" y="131"/>
                </a:lnTo>
                <a:lnTo>
                  <a:pt x="951" y="145"/>
                </a:lnTo>
                <a:lnTo>
                  <a:pt x="976" y="159"/>
                </a:lnTo>
                <a:lnTo>
                  <a:pt x="1001" y="175"/>
                </a:lnTo>
                <a:lnTo>
                  <a:pt x="1024" y="191"/>
                </a:lnTo>
                <a:lnTo>
                  <a:pt x="1047" y="209"/>
                </a:lnTo>
                <a:lnTo>
                  <a:pt x="1069" y="228"/>
                </a:lnTo>
                <a:lnTo>
                  <a:pt x="1089" y="247"/>
                </a:lnTo>
                <a:lnTo>
                  <a:pt x="1109" y="268"/>
                </a:lnTo>
                <a:lnTo>
                  <a:pt x="1128" y="289"/>
                </a:lnTo>
                <a:lnTo>
                  <a:pt x="1145" y="311"/>
                </a:lnTo>
                <a:lnTo>
                  <a:pt x="1162" y="335"/>
                </a:lnTo>
                <a:lnTo>
                  <a:pt x="1177" y="359"/>
                </a:lnTo>
                <a:lnTo>
                  <a:pt x="1191" y="384"/>
                </a:lnTo>
                <a:lnTo>
                  <a:pt x="1205" y="410"/>
                </a:lnTo>
                <a:lnTo>
                  <a:pt x="1216" y="436"/>
                </a:lnTo>
                <a:lnTo>
                  <a:pt x="1227" y="463"/>
                </a:lnTo>
                <a:lnTo>
                  <a:pt x="1237" y="490"/>
                </a:lnTo>
                <a:lnTo>
                  <a:pt x="1244" y="518"/>
                </a:lnTo>
                <a:lnTo>
                  <a:pt x="1251" y="547"/>
                </a:lnTo>
                <a:lnTo>
                  <a:pt x="1256" y="576"/>
                </a:lnTo>
                <a:lnTo>
                  <a:pt x="1261" y="606"/>
                </a:lnTo>
                <a:lnTo>
                  <a:pt x="1263" y="636"/>
                </a:lnTo>
                <a:lnTo>
                  <a:pt x="1263" y="666"/>
                </a:lnTo>
                <a:lnTo>
                  <a:pt x="1263" y="695"/>
                </a:lnTo>
                <a:lnTo>
                  <a:pt x="1261" y="723"/>
                </a:lnTo>
                <a:lnTo>
                  <a:pt x="1258" y="751"/>
                </a:lnTo>
                <a:lnTo>
                  <a:pt x="1252" y="778"/>
                </a:lnTo>
                <a:lnTo>
                  <a:pt x="1247" y="805"/>
                </a:lnTo>
                <a:lnTo>
                  <a:pt x="1240" y="832"/>
                </a:lnTo>
                <a:lnTo>
                  <a:pt x="1232" y="858"/>
                </a:lnTo>
                <a:lnTo>
                  <a:pt x="1222" y="883"/>
                </a:lnTo>
                <a:lnTo>
                  <a:pt x="1212" y="908"/>
                </a:lnTo>
                <a:lnTo>
                  <a:pt x="1200" y="932"/>
                </a:lnTo>
                <a:lnTo>
                  <a:pt x="1188" y="955"/>
                </a:lnTo>
                <a:lnTo>
                  <a:pt x="1175" y="979"/>
                </a:lnTo>
                <a:lnTo>
                  <a:pt x="1160" y="1001"/>
                </a:lnTo>
                <a:lnTo>
                  <a:pt x="1144" y="1023"/>
                </a:lnTo>
                <a:lnTo>
                  <a:pt x="1128" y="1043"/>
                </a:lnTo>
                <a:lnTo>
                  <a:pt x="1110" y="1064"/>
                </a:lnTo>
                <a:lnTo>
                  <a:pt x="1110" y="1064"/>
                </a:lnTo>
                <a:lnTo>
                  <a:pt x="1107" y="1067"/>
                </a:lnTo>
                <a:lnTo>
                  <a:pt x="1107" y="1067"/>
                </a:lnTo>
                <a:lnTo>
                  <a:pt x="1106" y="1068"/>
                </a:lnTo>
                <a:lnTo>
                  <a:pt x="1106" y="1068"/>
                </a:lnTo>
                <a:lnTo>
                  <a:pt x="1106" y="1069"/>
                </a:lnTo>
                <a:lnTo>
                  <a:pt x="1105" y="1070"/>
                </a:lnTo>
                <a:lnTo>
                  <a:pt x="1101" y="1074"/>
                </a:lnTo>
                <a:lnTo>
                  <a:pt x="1101" y="1074"/>
                </a:lnTo>
                <a:lnTo>
                  <a:pt x="1100" y="1075"/>
                </a:lnTo>
                <a:lnTo>
                  <a:pt x="1098" y="1077"/>
                </a:lnTo>
                <a:lnTo>
                  <a:pt x="1098" y="1077"/>
                </a:lnTo>
                <a:lnTo>
                  <a:pt x="1097" y="1078"/>
                </a:lnTo>
                <a:lnTo>
                  <a:pt x="1097" y="1078"/>
                </a:lnTo>
                <a:lnTo>
                  <a:pt x="1092" y="1084"/>
                </a:lnTo>
                <a:lnTo>
                  <a:pt x="1090" y="1085"/>
                </a:lnTo>
                <a:lnTo>
                  <a:pt x="1090" y="1086"/>
                </a:lnTo>
                <a:lnTo>
                  <a:pt x="1090" y="1086"/>
                </a:lnTo>
                <a:lnTo>
                  <a:pt x="1088" y="1087"/>
                </a:lnTo>
                <a:lnTo>
                  <a:pt x="1088" y="1088"/>
                </a:lnTo>
                <a:lnTo>
                  <a:pt x="1087" y="1088"/>
                </a:lnTo>
                <a:lnTo>
                  <a:pt x="1087" y="1089"/>
                </a:lnTo>
                <a:lnTo>
                  <a:pt x="1086" y="1089"/>
                </a:lnTo>
                <a:lnTo>
                  <a:pt x="1080" y="1095"/>
                </a:lnTo>
                <a:lnTo>
                  <a:pt x="1080" y="1095"/>
                </a:lnTo>
                <a:lnTo>
                  <a:pt x="1077" y="1098"/>
                </a:lnTo>
                <a:lnTo>
                  <a:pt x="1057" y="1116"/>
                </a:lnTo>
                <a:lnTo>
                  <a:pt x="1035" y="1133"/>
                </a:lnTo>
                <a:lnTo>
                  <a:pt x="1014" y="1150"/>
                </a:lnTo>
                <a:lnTo>
                  <a:pt x="991" y="1165"/>
                </a:lnTo>
                <a:lnTo>
                  <a:pt x="967" y="1180"/>
                </a:lnTo>
                <a:lnTo>
                  <a:pt x="943" y="1193"/>
                </a:lnTo>
                <a:lnTo>
                  <a:pt x="918" y="1206"/>
                </a:lnTo>
                <a:lnTo>
                  <a:pt x="892" y="1217"/>
                </a:lnTo>
                <a:lnTo>
                  <a:pt x="866" y="1226"/>
                </a:lnTo>
                <a:lnTo>
                  <a:pt x="839" y="1236"/>
                </a:lnTo>
                <a:lnTo>
                  <a:pt x="812" y="1243"/>
                </a:lnTo>
                <a:lnTo>
                  <a:pt x="784" y="1249"/>
                </a:lnTo>
                <a:lnTo>
                  <a:pt x="755" y="1254"/>
                </a:lnTo>
                <a:lnTo>
                  <a:pt x="727" y="1258"/>
                </a:lnTo>
                <a:lnTo>
                  <a:pt x="698" y="1260"/>
                </a:lnTo>
                <a:lnTo>
                  <a:pt x="668" y="1261"/>
                </a:lnTo>
                <a:lnTo>
                  <a:pt x="638" y="1260"/>
                </a:lnTo>
                <a:lnTo>
                  <a:pt x="607" y="1258"/>
                </a:lnTo>
                <a:lnTo>
                  <a:pt x="578" y="1253"/>
                </a:lnTo>
                <a:lnTo>
                  <a:pt x="548" y="1248"/>
                </a:lnTo>
                <a:lnTo>
                  <a:pt x="520" y="1242"/>
                </a:lnTo>
                <a:lnTo>
                  <a:pt x="492" y="1234"/>
                </a:lnTo>
                <a:lnTo>
                  <a:pt x="464" y="1224"/>
                </a:lnTo>
                <a:lnTo>
                  <a:pt x="437" y="1214"/>
                </a:lnTo>
                <a:lnTo>
                  <a:pt x="410" y="1202"/>
                </a:lnTo>
                <a:lnTo>
                  <a:pt x="385" y="1188"/>
                </a:lnTo>
                <a:lnTo>
                  <a:pt x="360" y="1175"/>
                </a:lnTo>
                <a:lnTo>
                  <a:pt x="335" y="1159"/>
                </a:lnTo>
                <a:lnTo>
                  <a:pt x="312" y="1143"/>
                </a:lnTo>
                <a:lnTo>
                  <a:pt x="290" y="1125"/>
                </a:lnTo>
                <a:lnTo>
                  <a:pt x="268" y="1106"/>
                </a:lnTo>
                <a:lnTo>
                  <a:pt x="248" y="1087"/>
                </a:lnTo>
                <a:lnTo>
                  <a:pt x="228" y="1066"/>
                </a:lnTo>
                <a:lnTo>
                  <a:pt x="210" y="1044"/>
                </a:lnTo>
                <a:lnTo>
                  <a:pt x="192" y="1021"/>
                </a:lnTo>
                <a:lnTo>
                  <a:pt x="175" y="999"/>
                </a:lnTo>
                <a:lnTo>
                  <a:pt x="160" y="975"/>
                </a:lnTo>
                <a:lnTo>
                  <a:pt x="145" y="950"/>
                </a:lnTo>
                <a:lnTo>
                  <a:pt x="132" y="924"/>
                </a:lnTo>
                <a:lnTo>
                  <a:pt x="120" y="897"/>
                </a:lnTo>
                <a:lnTo>
                  <a:pt x="109" y="870"/>
                </a:lnTo>
                <a:lnTo>
                  <a:pt x="100" y="843"/>
                </a:lnTo>
                <a:lnTo>
                  <a:pt x="92" y="816"/>
                </a:lnTo>
                <a:lnTo>
                  <a:pt x="85" y="787"/>
                </a:lnTo>
                <a:lnTo>
                  <a:pt x="80" y="758"/>
                </a:lnTo>
                <a:lnTo>
                  <a:pt x="77" y="728"/>
                </a:lnTo>
                <a:lnTo>
                  <a:pt x="74" y="698"/>
                </a:lnTo>
                <a:lnTo>
                  <a:pt x="74" y="666"/>
                </a:lnTo>
                <a:lnTo>
                  <a:pt x="74" y="636"/>
                </a:lnTo>
                <a:lnTo>
                  <a:pt x="77" y="606"/>
                </a:lnTo>
                <a:lnTo>
                  <a:pt x="80" y="576"/>
                </a:lnTo>
                <a:lnTo>
                  <a:pt x="85" y="547"/>
                </a:lnTo>
                <a:lnTo>
                  <a:pt x="92" y="518"/>
                </a:lnTo>
                <a:lnTo>
                  <a:pt x="100" y="490"/>
                </a:lnTo>
                <a:lnTo>
                  <a:pt x="109" y="463"/>
                </a:lnTo>
                <a:lnTo>
                  <a:pt x="120" y="436"/>
                </a:lnTo>
                <a:lnTo>
                  <a:pt x="132" y="410"/>
                </a:lnTo>
                <a:lnTo>
                  <a:pt x="145" y="384"/>
                </a:lnTo>
                <a:lnTo>
                  <a:pt x="160" y="359"/>
                </a:lnTo>
                <a:lnTo>
                  <a:pt x="175" y="335"/>
                </a:lnTo>
                <a:lnTo>
                  <a:pt x="191" y="311"/>
                </a:lnTo>
                <a:lnTo>
                  <a:pt x="210" y="289"/>
                </a:lnTo>
                <a:lnTo>
                  <a:pt x="228" y="268"/>
                </a:lnTo>
                <a:lnTo>
                  <a:pt x="248" y="247"/>
                </a:lnTo>
                <a:lnTo>
                  <a:pt x="268" y="228"/>
                </a:lnTo>
                <a:lnTo>
                  <a:pt x="290" y="209"/>
                </a:lnTo>
                <a:lnTo>
                  <a:pt x="312" y="191"/>
                </a:lnTo>
                <a:lnTo>
                  <a:pt x="335" y="175"/>
                </a:lnTo>
                <a:lnTo>
                  <a:pt x="360" y="159"/>
                </a:lnTo>
                <a:lnTo>
                  <a:pt x="385" y="145"/>
                </a:lnTo>
                <a:lnTo>
                  <a:pt x="410" y="131"/>
                </a:lnTo>
                <a:lnTo>
                  <a:pt x="437" y="120"/>
                </a:lnTo>
                <a:lnTo>
                  <a:pt x="464" y="110"/>
                </a:lnTo>
                <a:lnTo>
                  <a:pt x="492" y="99"/>
                </a:lnTo>
                <a:lnTo>
                  <a:pt x="520" y="92"/>
                </a:lnTo>
                <a:lnTo>
                  <a:pt x="548" y="85"/>
                </a:lnTo>
                <a:lnTo>
                  <a:pt x="578" y="80"/>
                </a:lnTo>
                <a:lnTo>
                  <a:pt x="607" y="76"/>
                </a:lnTo>
                <a:lnTo>
                  <a:pt x="638" y="73"/>
                </a:lnTo>
                <a:lnTo>
                  <a:pt x="668" y="7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mn-ea"/>
            </a:endParaRPr>
          </a:p>
        </p:txBody>
      </p:sp>
      <p:grpSp>
        <p:nvGrpSpPr>
          <p:cNvPr id="24" name="Group 71"/>
          <p:cNvGrpSpPr/>
          <p:nvPr/>
        </p:nvGrpSpPr>
        <p:grpSpPr>
          <a:xfrm>
            <a:off x="3241580" y="1794607"/>
            <a:ext cx="584222" cy="583209"/>
            <a:chOff x="3810000" y="2265363"/>
            <a:chExt cx="915988" cy="914400"/>
          </a:xfrm>
          <a:solidFill>
            <a:schemeClr val="bg1"/>
          </a:solidFill>
        </p:grpSpPr>
        <p:sp>
          <p:nvSpPr>
            <p:cNvPr id="25" name="Rectangle 118"/>
            <p:cNvSpPr>
              <a:spLocks noChangeArrowheads="1"/>
            </p:cNvSpPr>
            <p:nvPr/>
          </p:nvSpPr>
          <p:spPr bwMode="auto">
            <a:xfrm>
              <a:off x="4724400" y="2662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26" name="Freeform 119"/>
            <p:cNvSpPr>
              <a:spLocks/>
            </p:cNvSpPr>
            <p:nvPr/>
          </p:nvSpPr>
          <p:spPr bwMode="auto">
            <a:xfrm>
              <a:off x="3844925" y="2951163"/>
              <a:ext cx="841375" cy="228600"/>
            </a:xfrm>
            <a:custGeom>
              <a:avLst/>
              <a:gdLst>
                <a:gd name="T0" fmla="*/ 334 w 530"/>
                <a:gd name="T1" fmla="*/ 0 h 144"/>
                <a:gd name="T2" fmla="*/ 196 w 530"/>
                <a:gd name="T3" fmla="*/ 0 h 144"/>
                <a:gd name="T4" fmla="*/ 184 w 530"/>
                <a:gd name="T5" fmla="*/ 10 h 144"/>
                <a:gd name="T6" fmla="*/ 0 w 530"/>
                <a:gd name="T7" fmla="*/ 144 h 144"/>
                <a:gd name="T8" fmla="*/ 530 w 530"/>
                <a:gd name="T9" fmla="*/ 144 h 144"/>
                <a:gd name="T10" fmla="*/ 348 w 530"/>
                <a:gd name="T11" fmla="*/ 10 h 144"/>
                <a:gd name="T12" fmla="*/ 334 w 530"/>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530" h="144">
                  <a:moveTo>
                    <a:pt x="334" y="0"/>
                  </a:moveTo>
                  <a:lnTo>
                    <a:pt x="196" y="0"/>
                  </a:lnTo>
                  <a:lnTo>
                    <a:pt x="184" y="10"/>
                  </a:lnTo>
                  <a:lnTo>
                    <a:pt x="0" y="144"/>
                  </a:lnTo>
                  <a:lnTo>
                    <a:pt x="530" y="144"/>
                  </a:lnTo>
                  <a:lnTo>
                    <a:pt x="348" y="10"/>
                  </a:lnTo>
                  <a:lnTo>
                    <a:pt x="3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31" name="Freeform 120"/>
            <p:cNvSpPr>
              <a:spLocks/>
            </p:cNvSpPr>
            <p:nvPr/>
          </p:nvSpPr>
          <p:spPr bwMode="auto">
            <a:xfrm>
              <a:off x="4438650" y="2725738"/>
              <a:ext cx="285750" cy="419100"/>
            </a:xfrm>
            <a:custGeom>
              <a:avLst/>
              <a:gdLst>
                <a:gd name="T0" fmla="*/ 2 w 180"/>
                <a:gd name="T1" fmla="*/ 132 h 264"/>
                <a:gd name="T2" fmla="*/ 0 w 180"/>
                <a:gd name="T3" fmla="*/ 132 h 264"/>
                <a:gd name="T4" fmla="*/ 180 w 180"/>
                <a:gd name="T5" fmla="*/ 264 h 264"/>
                <a:gd name="T6" fmla="*/ 180 w 180"/>
                <a:gd name="T7" fmla="*/ 0 h 264"/>
                <a:gd name="T8" fmla="*/ 104 w 180"/>
                <a:gd name="T9" fmla="*/ 56 h 264"/>
                <a:gd name="T10" fmla="*/ 2 w 180"/>
                <a:gd name="T11" fmla="*/ 132 h 264"/>
              </a:gdLst>
              <a:ahLst/>
              <a:cxnLst>
                <a:cxn ang="0">
                  <a:pos x="T0" y="T1"/>
                </a:cxn>
                <a:cxn ang="0">
                  <a:pos x="T2" y="T3"/>
                </a:cxn>
                <a:cxn ang="0">
                  <a:pos x="T4" y="T5"/>
                </a:cxn>
                <a:cxn ang="0">
                  <a:pos x="T6" y="T7"/>
                </a:cxn>
                <a:cxn ang="0">
                  <a:pos x="T8" y="T9"/>
                </a:cxn>
                <a:cxn ang="0">
                  <a:pos x="T10" y="T11"/>
                </a:cxn>
              </a:cxnLst>
              <a:rect l="0" t="0" r="r" b="b"/>
              <a:pathLst>
                <a:path w="180" h="264">
                  <a:moveTo>
                    <a:pt x="2" y="132"/>
                  </a:moveTo>
                  <a:lnTo>
                    <a:pt x="0" y="132"/>
                  </a:lnTo>
                  <a:lnTo>
                    <a:pt x="180" y="264"/>
                  </a:lnTo>
                  <a:lnTo>
                    <a:pt x="180" y="0"/>
                  </a:lnTo>
                  <a:lnTo>
                    <a:pt x="104" y="56"/>
                  </a:lnTo>
                  <a:lnTo>
                    <a:pt x="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32" name="Freeform 121"/>
            <p:cNvSpPr>
              <a:spLocks/>
            </p:cNvSpPr>
            <p:nvPr/>
          </p:nvSpPr>
          <p:spPr bwMode="auto">
            <a:xfrm>
              <a:off x="4603750" y="2576513"/>
              <a:ext cx="120650" cy="174625"/>
            </a:xfrm>
            <a:custGeom>
              <a:avLst/>
              <a:gdLst>
                <a:gd name="T0" fmla="*/ 76 w 76"/>
                <a:gd name="T1" fmla="*/ 54 h 110"/>
                <a:gd name="T2" fmla="*/ 76 w 76"/>
                <a:gd name="T3" fmla="*/ 54 h 110"/>
                <a:gd name="T4" fmla="*/ 76 w 76"/>
                <a:gd name="T5" fmla="*/ 54 h 110"/>
                <a:gd name="T6" fmla="*/ 0 w 76"/>
                <a:gd name="T7" fmla="*/ 0 h 110"/>
                <a:gd name="T8" fmla="*/ 0 w 76"/>
                <a:gd name="T9" fmla="*/ 110 h 110"/>
                <a:gd name="T10" fmla="*/ 76 w 76"/>
                <a:gd name="T11" fmla="*/ 56 h 110"/>
                <a:gd name="T12" fmla="*/ 76 w 76"/>
                <a:gd name="T13" fmla="*/ 56 h 110"/>
                <a:gd name="T14" fmla="*/ 76 w 76"/>
                <a:gd name="T15" fmla="*/ 56 h 110"/>
                <a:gd name="T16" fmla="*/ 76 w 76"/>
                <a:gd name="T17" fmla="*/ 56 h 110"/>
                <a:gd name="T18" fmla="*/ 76 w 76"/>
                <a:gd name="T19"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10">
                  <a:moveTo>
                    <a:pt x="76" y="54"/>
                  </a:moveTo>
                  <a:lnTo>
                    <a:pt x="76" y="54"/>
                  </a:lnTo>
                  <a:lnTo>
                    <a:pt x="76" y="54"/>
                  </a:lnTo>
                  <a:lnTo>
                    <a:pt x="0" y="0"/>
                  </a:lnTo>
                  <a:lnTo>
                    <a:pt x="0" y="110"/>
                  </a:lnTo>
                  <a:lnTo>
                    <a:pt x="76" y="56"/>
                  </a:lnTo>
                  <a:lnTo>
                    <a:pt x="76" y="56"/>
                  </a:lnTo>
                  <a:lnTo>
                    <a:pt x="76" y="56"/>
                  </a:lnTo>
                  <a:lnTo>
                    <a:pt x="76" y="56"/>
                  </a:lnTo>
                  <a:lnTo>
                    <a:pt x="7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33" name="Freeform 122"/>
            <p:cNvSpPr>
              <a:spLocks/>
            </p:cNvSpPr>
            <p:nvPr/>
          </p:nvSpPr>
          <p:spPr bwMode="auto">
            <a:xfrm>
              <a:off x="3810000" y="2725738"/>
              <a:ext cx="282575" cy="419100"/>
            </a:xfrm>
            <a:custGeom>
              <a:avLst/>
              <a:gdLst>
                <a:gd name="T0" fmla="*/ 178 w 178"/>
                <a:gd name="T1" fmla="*/ 132 h 264"/>
                <a:gd name="T2" fmla="*/ 76 w 178"/>
                <a:gd name="T3" fmla="*/ 56 h 264"/>
                <a:gd name="T4" fmla="*/ 0 w 178"/>
                <a:gd name="T5" fmla="*/ 0 h 264"/>
                <a:gd name="T6" fmla="*/ 0 w 178"/>
                <a:gd name="T7" fmla="*/ 0 h 264"/>
                <a:gd name="T8" fmla="*/ 0 w 178"/>
                <a:gd name="T9" fmla="*/ 264 h 264"/>
                <a:gd name="T10" fmla="*/ 178 w 178"/>
                <a:gd name="T11" fmla="*/ 132 h 264"/>
                <a:gd name="T12" fmla="*/ 178 w 178"/>
                <a:gd name="T13" fmla="*/ 132 h 264"/>
              </a:gdLst>
              <a:ahLst/>
              <a:cxnLst>
                <a:cxn ang="0">
                  <a:pos x="T0" y="T1"/>
                </a:cxn>
                <a:cxn ang="0">
                  <a:pos x="T2" y="T3"/>
                </a:cxn>
                <a:cxn ang="0">
                  <a:pos x="T4" y="T5"/>
                </a:cxn>
                <a:cxn ang="0">
                  <a:pos x="T6" y="T7"/>
                </a:cxn>
                <a:cxn ang="0">
                  <a:pos x="T8" y="T9"/>
                </a:cxn>
                <a:cxn ang="0">
                  <a:pos x="T10" y="T11"/>
                </a:cxn>
                <a:cxn ang="0">
                  <a:pos x="T12" y="T13"/>
                </a:cxn>
              </a:cxnLst>
              <a:rect l="0" t="0" r="r" b="b"/>
              <a:pathLst>
                <a:path w="178" h="264">
                  <a:moveTo>
                    <a:pt x="178" y="132"/>
                  </a:moveTo>
                  <a:lnTo>
                    <a:pt x="76" y="56"/>
                  </a:lnTo>
                  <a:lnTo>
                    <a:pt x="0" y="0"/>
                  </a:lnTo>
                  <a:lnTo>
                    <a:pt x="0" y="0"/>
                  </a:lnTo>
                  <a:lnTo>
                    <a:pt x="0" y="264"/>
                  </a:lnTo>
                  <a:lnTo>
                    <a:pt x="178" y="132"/>
                  </a:lnTo>
                  <a:lnTo>
                    <a:pt x="178"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34" name="Freeform 123"/>
            <p:cNvSpPr>
              <a:spLocks/>
            </p:cNvSpPr>
            <p:nvPr/>
          </p:nvSpPr>
          <p:spPr bwMode="auto">
            <a:xfrm>
              <a:off x="3810000" y="2576513"/>
              <a:ext cx="120650" cy="174625"/>
            </a:xfrm>
            <a:custGeom>
              <a:avLst/>
              <a:gdLst>
                <a:gd name="T0" fmla="*/ 76 w 76"/>
                <a:gd name="T1" fmla="*/ 0 h 110"/>
                <a:gd name="T2" fmla="*/ 0 w 76"/>
                <a:gd name="T3" fmla="*/ 54 h 110"/>
                <a:gd name="T4" fmla="*/ 76 w 76"/>
                <a:gd name="T5" fmla="*/ 110 h 110"/>
                <a:gd name="T6" fmla="*/ 76 w 76"/>
                <a:gd name="T7" fmla="*/ 0 h 110"/>
              </a:gdLst>
              <a:ahLst/>
              <a:cxnLst>
                <a:cxn ang="0">
                  <a:pos x="T0" y="T1"/>
                </a:cxn>
                <a:cxn ang="0">
                  <a:pos x="T2" y="T3"/>
                </a:cxn>
                <a:cxn ang="0">
                  <a:pos x="T4" y="T5"/>
                </a:cxn>
                <a:cxn ang="0">
                  <a:pos x="T6" y="T7"/>
                </a:cxn>
              </a:cxnLst>
              <a:rect l="0" t="0" r="r" b="b"/>
              <a:pathLst>
                <a:path w="76" h="110">
                  <a:moveTo>
                    <a:pt x="76" y="0"/>
                  </a:moveTo>
                  <a:lnTo>
                    <a:pt x="0" y="54"/>
                  </a:lnTo>
                  <a:lnTo>
                    <a:pt x="76" y="11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35" name="Freeform 124"/>
            <p:cNvSpPr>
              <a:spLocks/>
            </p:cNvSpPr>
            <p:nvPr/>
          </p:nvSpPr>
          <p:spPr bwMode="auto">
            <a:xfrm>
              <a:off x="3981450" y="2265363"/>
              <a:ext cx="571500" cy="638175"/>
            </a:xfrm>
            <a:custGeom>
              <a:avLst/>
              <a:gdLst>
                <a:gd name="T0" fmla="*/ 104 w 360"/>
                <a:gd name="T1" fmla="*/ 72 h 402"/>
                <a:gd name="T2" fmla="*/ 104 w 360"/>
                <a:gd name="T3" fmla="*/ 104 h 402"/>
                <a:gd name="T4" fmla="*/ 72 w 360"/>
                <a:gd name="T5" fmla="*/ 104 h 402"/>
                <a:gd name="T6" fmla="*/ 0 w 360"/>
                <a:gd name="T7" fmla="*/ 104 h 402"/>
                <a:gd name="T8" fmla="*/ 0 w 360"/>
                <a:gd name="T9" fmla="*/ 330 h 402"/>
                <a:gd name="T10" fmla="*/ 98 w 360"/>
                <a:gd name="T11" fmla="*/ 402 h 402"/>
                <a:gd name="T12" fmla="*/ 262 w 360"/>
                <a:gd name="T13" fmla="*/ 402 h 402"/>
                <a:gd name="T14" fmla="*/ 360 w 360"/>
                <a:gd name="T15" fmla="*/ 330 h 402"/>
                <a:gd name="T16" fmla="*/ 360 w 360"/>
                <a:gd name="T17" fmla="*/ 0 h 402"/>
                <a:gd name="T18" fmla="*/ 104 w 360"/>
                <a:gd name="T19" fmla="*/ 0 h 402"/>
                <a:gd name="T20" fmla="*/ 104 w 360"/>
                <a:gd name="T21" fmla="*/ 0 h 402"/>
                <a:gd name="T22" fmla="*/ 104 w 360"/>
                <a:gd name="T23" fmla="*/ 7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0" h="402">
                  <a:moveTo>
                    <a:pt x="104" y="72"/>
                  </a:moveTo>
                  <a:lnTo>
                    <a:pt x="104" y="104"/>
                  </a:lnTo>
                  <a:lnTo>
                    <a:pt x="72" y="104"/>
                  </a:lnTo>
                  <a:lnTo>
                    <a:pt x="0" y="104"/>
                  </a:lnTo>
                  <a:lnTo>
                    <a:pt x="0" y="330"/>
                  </a:lnTo>
                  <a:lnTo>
                    <a:pt x="98" y="402"/>
                  </a:lnTo>
                  <a:lnTo>
                    <a:pt x="262" y="402"/>
                  </a:lnTo>
                  <a:lnTo>
                    <a:pt x="360" y="330"/>
                  </a:lnTo>
                  <a:lnTo>
                    <a:pt x="360" y="0"/>
                  </a:lnTo>
                  <a:lnTo>
                    <a:pt x="104" y="0"/>
                  </a:lnTo>
                  <a:lnTo>
                    <a:pt x="104" y="0"/>
                  </a:lnTo>
                  <a:lnTo>
                    <a:pt x="10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36" name="Freeform 125"/>
            <p:cNvSpPr>
              <a:spLocks/>
            </p:cNvSpPr>
            <p:nvPr/>
          </p:nvSpPr>
          <p:spPr bwMode="auto">
            <a:xfrm>
              <a:off x="3981450" y="2265363"/>
              <a:ext cx="114300" cy="114300"/>
            </a:xfrm>
            <a:custGeom>
              <a:avLst/>
              <a:gdLst>
                <a:gd name="T0" fmla="*/ 0 w 72"/>
                <a:gd name="T1" fmla="*/ 72 h 72"/>
                <a:gd name="T2" fmla="*/ 72 w 72"/>
                <a:gd name="T3" fmla="*/ 72 h 72"/>
                <a:gd name="T4" fmla="*/ 72 w 72"/>
                <a:gd name="T5" fmla="*/ 0 h 72"/>
                <a:gd name="T6" fmla="*/ 0 w 72"/>
                <a:gd name="T7" fmla="*/ 72 h 72"/>
              </a:gdLst>
              <a:ahLst/>
              <a:cxnLst>
                <a:cxn ang="0">
                  <a:pos x="T0" y="T1"/>
                </a:cxn>
                <a:cxn ang="0">
                  <a:pos x="T2" y="T3"/>
                </a:cxn>
                <a:cxn ang="0">
                  <a:pos x="T4" y="T5"/>
                </a:cxn>
                <a:cxn ang="0">
                  <a:pos x="T6" y="T7"/>
                </a:cxn>
              </a:cxnLst>
              <a:rect l="0" t="0" r="r" b="b"/>
              <a:pathLst>
                <a:path w="72" h="72">
                  <a:moveTo>
                    <a:pt x="0" y="72"/>
                  </a:moveTo>
                  <a:lnTo>
                    <a:pt x="72" y="72"/>
                  </a:lnTo>
                  <a:lnTo>
                    <a:pt x="72" y="0"/>
                  </a:lnTo>
                  <a:lnTo>
                    <a:pt x="0"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grpSp>
      <p:grpSp>
        <p:nvGrpSpPr>
          <p:cNvPr id="37" name="Group 173"/>
          <p:cNvGrpSpPr/>
          <p:nvPr/>
        </p:nvGrpSpPr>
        <p:grpSpPr>
          <a:xfrm>
            <a:off x="7468222" y="1758815"/>
            <a:ext cx="648072" cy="643352"/>
            <a:chOff x="6400800" y="1195388"/>
            <a:chExt cx="654050" cy="649287"/>
          </a:xfrm>
          <a:solidFill>
            <a:schemeClr val="bg1"/>
          </a:solidFill>
        </p:grpSpPr>
        <p:sp>
          <p:nvSpPr>
            <p:cNvPr id="38" name="Freeform 289"/>
            <p:cNvSpPr>
              <a:spLocks noEditPoints="1"/>
            </p:cNvSpPr>
            <p:nvPr/>
          </p:nvSpPr>
          <p:spPr bwMode="auto">
            <a:xfrm>
              <a:off x="6400800" y="1195388"/>
              <a:ext cx="654050" cy="649287"/>
            </a:xfrm>
            <a:custGeom>
              <a:avLst/>
              <a:gdLst>
                <a:gd name="T0" fmla="*/ 361 w 412"/>
                <a:gd name="T1" fmla="*/ 47 h 409"/>
                <a:gd name="T2" fmla="*/ 359 w 412"/>
                <a:gd name="T3" fmla="*/ 39 h 409"/>
                <a:gd name="T4" fmla="*/ 355 w 412"/>
                <a:gd name="T5" fmla="*/ 23 h 409"/>
                <a:gd name="T6" fmla="*/ 343 w 412"/>
                <a:gd name="T7" fmla="*/ 10 h 409"/>
                <a:gd name="T8" fmla="*/ 328 w 412"/>
                <a:gd name="T9" fmla="*/ 1 h 409"/>
                <a:gd name="T10" fmla="*/ 66 w 412"/>
                <a:gd name="T11" fmla="*/ 0 h 409"/>
                <a:gd name="T12" fmla="*/ 60 w 412"/>
                <a:gd name="T13" fmla="*/ 0 h 409"/>
                <a:gd name="T14" fmla="*/ 40 w 412"/>
                <a:gd name="T15" fmla="*/ 4 h 409"/>
                <a:gd name="T16" fmla="*/ 29 w 412"/>
                <a:gd name="T17" fmla="*/ 13 h 409"/>
                <a:gd name="T18" fmla="*/ 21 w 412"/>
                <a:gd name="T19" fmla="*/ 20 h 409"/>
                <a:gd name="T20" fmla="*/ 11 w 412"/>
                <a:gd name="T21" fmla="*/ 37 h 409"/>
                <a:gd name="T22" fmla="*/ 4 w 412"/>
                <a:gd name="T23" fmla="*/ 59 h 409"/>
                <a:gd name="T24" fmla="*/ 1 w 412"/>
                <a:gd name="T25" fmla="*/ 86 h 409"/>
                <a:gd name="T26" fmla="*/ 0 w 412"/>
                <a:gd name="T27" fmla="*/ 113 h 409"/>
                <a:gd name="T28" fmla="*/ 52 w 412"/>
                <a:gd name="T29" fmla="*/ 366 h 409"/>
                <a:gd name="T30" fmla="*/ 52 w 412"/>
                <a:gd name="T31" fmla="*/ 378 h 409"/>
                <a:gd name="T32" fmla="*/ 59 w 412"/>
                <a:gd name="T33" fmla="*/ 395 h 409"/>
                <a:gd name="T34" fmla="*/ 63 w 412"/>
                <a:gd name="T35" fmla="*/ 400 h 409"/>
                <a:gd name="T36" fmla="*/ 73 w 412"/>
                <a:gd name="T37" fmla="*/ 408 h 409"/>
                <a:gd name="T38" fmla="*/ 82 w 412"/>
                <a:gd name="T39" fmla="*/ 409 h 409"/>
                <a:gd name="T40" fmla="*/ 348 w 412"/>
                <a:gd name="T41" fmla="*/ 409 h 409"/>
                <a:gd name="T42" fmla="*/ 365 w 412"/>
                <a:gd name="T43" fmla="*/ 408 h 409"/>
                <a:gd name="T44" fmla="*/ 379 w 412"/>
                <a:gd name="T45" fmla="*/ 400 h 409"/>
                <a:gd name="T46" fmla="*/ 391 w 412"/>
                <a:gd name="T47" fmla="*/ 392 h 409"/>
                <a:gd name="T48" fmla="*/ 405 w 412"/>
                <a:gd name="T49" fmla="*/ 368 h 409"/>
                <a:gd name="T50" fmla="*/ 411 w 412"/>
                <a:gd name="T51" fmla="*/ 342 h 409"/>
                <a:gd name="T52" fmla="*/ 412 w 412"/>
                <a:gd name="T53" fmla="*/ 317 h 409"/>
                <a:gd name="T54" fmla="*/ 26 w 412"/>
                <a:gd name="T55" fmla="*/ 87 h 409"/>
                <a:gd name="T56" fmla="*/ 29 w 412"/>
                <a:gd name="T57" fmla="*/ 67 h 409"/>
                <a:gd name="T58" fmla="*/ 39 w 412"/>
                <a:gd name="T59" fmla="*/ 41 h 409"/>
                <a:gd name="T60" fmla="*/ 44 w 412"/>
                <a:gd name="T61" fmla="*/ 33 h 409"/>
                <a:gd name="T62" fmla="*/ 49 w 412"/>
                <a:gd name="T63" fmla="*/ 41 h 409"/>
                <a:gd name="T64" fmla="*/ 52 w 412"/>
                <a:gd name="T65" fmla="*/ 60 h 409"/>
                <a:gd name="T66" fmla="*/ 26 w 412"/>
                <a:gd name="T67" fmla="*/ 87 h 409"/>
                <a:gd name="T68" fmla="*/ 103 w 412"/>
                <a:gd name="T69" fmla="*/ 330 h 409"/>
                <a:gd name="T70" fmla="*/ 102 w 412"/>
                <a:gd name="T71" fmla="*/ 356 h 409"/>
                <a:gd name="T72" fmla="*/ 96 w 412"/>
                <a:gd name="T73" fmla="*/ 372 h 409"/>
                <a:gd name="T74" fmla="*/ 90 w 412"/>
                <a:gd name="T75" fmla="*/ 380 h 409"/>
                <a:gd name="T76" fmla="*/ 83 w 412"/>
                <a:gd name="T77" fmla="*/ 385 h 409"/>
                <a:gd name="T78" fmla="*/ 82 w 412"/>
                <a:gd name="T79" fmla="*/ 383 h 409"/>
                <a:gd name="T80" fmla="*/ 77 w 412"/>
                <a:gd name="T81" fmla="*/ 375 h 409"/>
                <a:gd name="T82" fmla="*/ 77 w 412"/>
                <a:gd name="T83" fmla="*/ 60 h 409"/>
                <a:gd name="T84" fmla="*/ 76 w 412"/>
                <a:gd name="T85" fmla="*/ 49 h 409"/>
                <a:gd name="T86" fmla="*/ 72 w 412"/>
                <a:gd name="T87" fmla="*/ 31 h 409"/>
                <a:gd name="T88" fmla="*/ 316 w 412"/>
                <a:gd name="T89" fmla="*/ 26 h 409"/>
                <a:gd name="T90" fmla="*/ 322 w 412"/>
                <a:gd name="T91" fmla="*/ 26 h 409"/>
                <a:gd name="T92" fmla="*/ 329 w 412"/>
                <a:gd name="T93" fmla="*/ 30 h 409"/>
                <a:gd name="T94" fmla="*/ 333 w 412"/>
                <a:gd name="T95" fmla="*/ 41 h 409"/>
                <a:gd name="T96" fmla="*/ 335 w 412"/>
                <a:gd name="T97" fmla="*/ 317 h 409"/>
                <a:gd name="T98" fmla="*/ 103 w 412"/>
                <a:gd name="T99" fmla="*/ 330 h 409"/>
                <a:gd name="T100" fmla="*/ 119 w 412"/>
                <a:gd name="T101" fmla="*/ 385 h 409"/>
                <a:gd name="T102" fmla="*/ 122 w 412"/>
                <a:gd name="T103" fmla="*/ 376 h 409"/>
                <a:gd name="T104" fmla="*/ 127 w 412"/>
                <a:gd name="T105" fmla="*/ 356 h 409"/>
                <a:gd name="T106" fmla="*/ 385 w 412"/>
                <a:gd name="T107" fmla="*/ 343 h 409"/>
                <a:gd name="T108" fmla="*/ 382 w 412"/>
                <a:gd name="T109" fmla="*/ 356 h 409"/>
                <a:gd name="T110" fmla="*/ 376 w 412"/>
                <a:gd name="T111" fmla="*/ 369 h 409"/>
                <a:gd name="T112" fmla="*/ 365 w 412"/>
                <a:gd name="T113" fmla="*/ 380 h 409"/>
                <a:gd name="T114" fmla="*/ 348 w 412"/>
                <a:gd name="T115" fmla="*/ 38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2" h="409">
                  <a:moveTo>
                    <a:pt x="361" y="317"/>
                  </a:moveTo>
                  <a:lnTo>
                    <a:pt x="361" y="47"/>
                  </a:lnTo>
                  <a:lnTo>
                    <a:pt x="361" y="47"/>
                  </a:lnTo>
                  <a:lnTo>
                    <a:pt x="359" y="39"/>
                  </a:lnTo>
                  <a:lnTo>
                    <a:pt x="358" y="31"/>
                  </a:lnTo>
                  <a:lnTo>
                    <a:pt x="355" y="23"/>
                  </a:lnTo>
                  <a:lnTo>
                    <a:pt x="350" y="16"/>
                  </a:lnTo>
                  <a:lnTo>
                    <a:pt x="343" y="10"/>
                  </a:lnTo>
                  <a:lnTo>
                    <a:pt x="336" y="4"/>
                  </a:lnTo>
                  <a:lnTo>
                    <a:pt x="328" y="1"/>
                  </a:lnTo>
                  <a:lnTo>
                    <a:pt x="316" y="0"/>
                  </a:lnTo>
                  <a:lnTo>
                    <a:pt x="66" y="0"/>
                  </a:lnTo>
                  <a:lnTo>
                    <a:pt x="66" y="0"/>
                  </a:lnTo>
                  <a:lnTo>
                    <a:pt x="60" y="0"/>
                  </a:lnTo>
                  <a:lnTo>
                    <a:pt x="52" y="1"/>
                  </a:lnTo>
                  <a:lnTo>
                    <a:pt x="40" y="4"/>
                  </a:lnTo>
                  <a:lnTo>
                    <a:pt x="34" y="9"/>
                  </a:lnTo>
                  <a:lnTo>
                    <a:pt x="29" y="13"/>
                  </a:lnTo>
                  <a:lnTo>
                    <a:pt x="29" y="13"/>
                  </a:lnTo>
                  <a:lnTo>
                    <a:pt x="21" y="20"/>
                  </a:lnTo>
                  <a:lnTo>
                    <a:pt x="16" y="27"/>
                  </a:lnTo>
                  <a:lnTo>
                    <a:pt x="11" y="37"/>
                  </a:lnTo>
                  <a:lnTo>
                    <a:pt x="7" y="47"/>
                  </a:lnTo>
                  <a:lnTo>
                    <a:pt x="4" y="59"/>
                  </a:lnTo>
                  <a:lnTo>
                    <a:pt x="1" y="72"/>
                  </a:lnTo>
                  <a:lnTo>
                    <a:pt x="1" y="86"/>
                  </a:lnTo>
                  <a:lnTo>
                    <a:pt x="0" y="100"/>
                  </a:lnTo>
                  <a:lnTo>
                    <a:pt x="0" y="113"/>
                  </a:lnTo>
                  <a:lnTo>
                    <a:pt x="52" y="113"/>
                  </a:lnTo>
                  <a:lnTo>
                    <a:pt x="52" y="366"/>
                  </a:lnTo>
                  <a:lnTo>
                    <a:pt x="52" y="366"/>
                  </a:lnTo>
                  <a:lnTo>
                    <a:pt x="52" y="378"/>
                  </a:lnTo>
                  <a:lnTo>
                    <a:pt x="54" y="386"/>
                  </a:lnTo>
                  <a:lnTo>
                    <a:pt x="59" y="395"/>
                  </a:lnTo>
                  <a:lnTo>
                    <a:pt x="63" y="400"/>
                  </a:lnTo>
                  <a:lnTo>
                    <a:pt x="63" y="400"/>
                  </a:lnTo>
                  <a:lnTo>
                    <a:pt x="69" y="405"/>
                  </a:lnTo>
                  <a:lnTo>
                    <a:pt x="73" y="408"/>
                  </a:lnTo>
                  <a:lnTo>
                    <a:pt x="82" y="409"/>
                  </a:lnTo>
                  <a:lnTo>
                    <a:pt x="82" y="409"/>
                  </a:lnTo>
                  <a:lnTo>
                    <a:pt x="348" y="409"/>
                  </a:lnTo>
                  <a:lnTo>
                    <a:pt x="348" y="409"/>
                  </a:lnTo>
                  <a:lnTo>
                    <a:pt x="358" y="409"/>
                  </a:lnTo>
                  <a:lnTo>
                    <a:pt x="365" y="408"/>
                  </a:lnTo>
                  <a:lnTo>
                    <a:pt x="373" y="405"/>
                  </a:lnTo>
                  <a:lnTo>
                    <a:pt x="379" y="400"/>
                  </a:lnTo>
                  <a:lnTo>
                    <a:pt x="385" y="396"/>
                  </a:lnTo>
                  <a:lnTo>
                    <a:pt x="391" y="392"/>
                  </a:lnTo>
                  <a:lnTo>
                    <a:pt x="399" y="380"/>
                  </a:lnTo>
                  <a:lnTo>
                    <a:pt x="405" y="368"/>
                  </a:lnTo>
                  <a:lnTo>
                    <a:pt x="409" y="355"/>
                  </a:lnTo>
                  <a:lnTo>
                    <a:pt x="411" y="342"/>
                  </a:lnTo>
                  <a:lnTo>
                    <a:pt x="412" y="330"/>
                  </a:lnTo>
                  <a:lnTo>
                    <a:pt x="412" y="317"/>
                  </a:lnTo>
                  <a:lnTo>
                    <a:pt x="361" y="317"/>
                  </a:lnTo>
                  <a:close/>
                  <a:moveTo>
                    <a:pt x="26" y="87"/>
                  </a:moveTo>
                  <a:lnTo>
                    <a:pt x="26" y="87"/>
                  </a:lnTo>
                  <a:lnTo>
                    <a:pt x="29" y="67"/>
                  </a:lnTo>
                  <a:lnTo>
                    <a:pt x="33" y="51"/>
                  </a:lnTo>
                  <a:lnTo>
                    <a:pt x="39" y="41"/>
                  </a:lnTo>
                  <a:lnTo>
                    <a:pt x="44" y="33"/>
                  </a:lnTo>
                  <a:lnTo>
                    <a:pt x="44" y="33"/>
                  </a:lnTo>
                  <a:lnTo>
                    <a:pt x="47" y="37"/>
                  </a:lnTo>
                  <a:lnTo>
                    <a:pt x="49" y="41"/>
                  </a:lnTo>
                  <a:lnTo>
                    <a:pt x="50" y="49"/>
                  </a:lnTo>
                  <a:lnTo>
                    <a:pt x="52" y="60"/>
                  </a:lnTo>
                  <a:lnTo>
                    <a:pt x="52" y="87"/>
                  </a:lnTo>
                  <a:lnTo>
                    <a:pt x="26" y="87"/>
                  </a:lnTo>
                  <a:close/>
                  <a:moveTo>
                    <a:pt x="103" y="330"/>
                  </a:moveTo>
                  <a:lnTo>
                    <a:pt x="103" y="330"/>
                  </a:lnTo>
                  <a:lnTo>
                    <a:pt x="103" y="345"/>
                  </a:lnTo>
                  <a:lnTo>
                    <a:pt x="102" y="356"/>
                  </a:lnTo>
                  <a:lnTo>
                    <a:pt x="99" y="365"/>
                  </a:lnTo>
                  <a:lnTo>
                    <a:pt x="96" y="372"/>
                  </a:lnTo>
                  <a:lnTo>
                    <a:pt x="93" y="378"/>
                  </a:lnTo>
                  <a:lnTo>
                    <a:pt x="90" y="380"/>
                  </a:lnTo>
                  <a:lnTo>
                    <a:pt x="87" y="383"/>
                  </a:lnTo>
                  <a:lnTo>
                    <a:pt x="83" y="385"/>
                  </a:lnTo>
                  <a:lnTo>
                    <a:pt x="83" y="385"/>
                  </a:lnTo>
                  <a:lnTo>
                    <a:pt x="82" y="383"/>
                  </a:lnTo>
                  <a:lnTo>
                    <a:pt x="79" y="379"/>
                  </a:lnTo>
                  <a:lnTo>
                    <a:pt x="77" y="375"/>
                  </a:lnTo>
                  <a:lnTo>
                    <a:pt x="77" y="366"/>
                  </a:lnTo>
                  <a:lnTo>
                    <a:pt x="77" y="60"/>
                  </a:lnTo>
                  <a:lnTo>
                    <a:pt x="77" y="60"/>
                  </a:lnTo>
                  <a:lnTo>
                    <a:pt x="76" y="49"/>
                  </a:lnTo>
                  <a:lnTo>
                    <a:pt x="74" y="40"/>
                  </a:lnTo>
                  <a:lnTo>
                    <a:pt x="72" y="31"/>
                  </a:lnTo>
                  <a:lnTo>
                    <a:pt x="69" y="24"/>
                  </a:lnTo>
                  <a:lnTo>
                    <a:pt x="316" y="26"/>
                  </a:lnTo>
                  <a:lnTo>
                    <a:pt x="316" y="26"/>
                  </a:lnTo>
                  <a:lnTo>
                    <a:pt x="322" y="26"/>
                  </a:lnTo>
                  <a:lnTo>
                    <a:pt x="326" y="27"/>
                  </a:lnTo>
                  <a:lnTo>
                    <a:pt x="329" y="30"/>
                  </a:lnTo>
                  <a:lnTo>
                    <a:pt x="332" y="34"/>
                  </a:lnTo>
                  <a:lnTo>
                    <a:pt x="333" y="41"/>
                  </a:lnTo>
                  <a:lnTo>
                    <a:pt x="335" y="47"/>
                  </a:lnTo>
                  <a:lnTo>
                    <a:pt x="335" y="317"/>
                  </a:lnTo>
                  <a:lnTo>
                    <a:pt x="103" y="319"/>
                  </a:lnTo>
                  <a:lnTo>
                    <a:pt x="103" y="330"/>
                  </a:lnTo>
                  <a:close/>
                  <a:moveTo>
                    <a:pt x="348" y="385"/>
                  </a:moveTo>
                  <a:lnTo>
                    <a:pt x="119" y="385"/>
                  </a:lnTo>
                  <a:lnTo>
                    <a:pt x="119" y="385"/>
                  </a:lnTo>
                  <a:lnTo>
                    <a:pt x="122" y="376"/>
                  </a:lnTo>
                  <a:lnTo>
                    <a:pt x="124" y="368"/>
                  </a:lnTo>
                  <a:lnTo>
                    <a:pt x="127" y="356"/>
                  </a:lnTo>
                  <a:lnTo>
                    <a:pt x="129" y="343"/>
                  </a:lnTo>
                  <a:lnTo>
                    <a:pt x="385" y="343"/>
                  </a:lnTo>
                  <a:lnTo>
                    <a:pt x="385" y="343"/>
                  </a:lnTo>
                  <a:lnTo>
                    <a:pt x="382" y="356"/>
                  </a:lnTo>
                  <a:lnTo>
                    <a:pt x="379" y="363"/>
                  </a:lnTo>
                  <a:lnTo>
                    <a:pt x="376" y="369"/>
                  </a:lnTo>
                  <a:lnTo>
                    <a:pt x="371" y="375"/>
                  </a:lnTo>
                  <a:lnTo>
                    <a:pt x="365" y="380"/>
                  </a:lnTo>
                  <a:lnTo>
                    <a:pt x="358" y="383"/>
                  </a:lnTo>
                  <a:lnTo>
                    <a:pt x="348" y="385"/>
                  </a:lnTo>
                  <a:lnTo>
                    <a:pt x="348"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39" name="Rectangle 290"/>
            <p:cNvSpPr>
              <a:spLocks noChangeArrowheads="1"/>
            </p:cNvSpPr>
            <p:nvPr/>
          </p:nvSpPr>
          <p:spPr bwMode="auto">
            <a:xfrm>
              <a:off x="6597650" y="1320800"/>
              <a:ext cx="268288"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40" name="Rectangle 291"/>
            <p:cNvSpPr>
              <a:spLocks noChangeArrowheads="1"/>
            </p:cNvSpPr>
            <p:nvPr/>
          </p:nvSpPr>
          <p:spPr bwMode="auto">
            <a:xfrm>
              <a:off x="6597650" y="1408113"/>
              <a:ext cx="2682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41" name="Rectangle 292"/>
            <p:cNvSpPr>
              <a:spLocks noChangeArrowheads="1"/>
            </p:cNvSpPr>
            <p:nvPr/>
          </p:nvSpPr>
          <p:spPr bwMode="auto">
            <a:xfrm>
              <a:off x="6597650" y="1500188"/>
              <a:ext cx="268288" cy="396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42" name="Rectangle 293"/>
            <p:cNvSpPr>
              <a:spLocks noChangeArrowheads="1"/>
            </p:cNvSpPr>
            <p:nvPr/>
          </p:nvSpPr>
          <p:spPr bwMode="auto">
            <a:xfrm>
              <a:off x="6597650" y="1587500"/>
              <a:ext cx="2682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grpSp>
      <p:grpSp>
        <p:nvGrpSpPr>
          <p:cNvPr id="43" name="Group 162"/>
          <p:cNvGrpSpPr/>
          <p:nvPr/>
        </p:nvGrpSpPr>
        <p:grpSpPr>
          <a:xfrm>
            <a:off x="1124599" y="1731515"/>
            <a:ext cx="604289" cy="646302"/>
            <a:chOff x="4267200" y="1196975"/>
            <a:chExt cx="593725" cy="635001"/>
          </a:xfrm>
          <a:solidFill>
            <a:schemeClr val="bg1"/>
          </a:solidFill>
        </p:grpSpPr>
        <p:sp>
          <p:nvSpPr>
            <p:cNvPr id="44" name="Freeform 272"/>
            <p:cNvSpPr>
              <a:spLocks/>
            </p:cNvSpPr>
            <p:nvPr/>
          </p:nvSpPr>
          <p:spPr bwMode="auto">
            <a:xfrm>
              <a:off x="4267200" y="1566863"/>
              <a:ext cx="593725" cy="265113"/>
            </a:xfrm>
            <a:custGeom>
              <a:avLst/>
              <a:gdLst>
                <a:gd name="T0" fmla="*/ 364 w 374"/>
                <a:gd name="T1" fmla="*/ 47 h 167"/>
                <a:gd name="T2" fmla="*/ 350 w 374"/>
                <a:gd name="T3" fmla="*/ 33 h 167"/>
                <a:gd name="T4" fmla="*/ 332 w 374"/>
                <a:gd name="T5" fmla="*/ 22 h 167"/>
                <a:gd name="T6" fmla="*/ 295 w 374"/>
                <a:gd name="T7" fmla="*/ 8 h 167"/>
                <a:gd name="T8" fmla="*/ 265 w 374"/>
                <a:gd name="T9" fmla="*/ 1 h 167"/>
                <a:gd name="T10" fmla="*/ 253 w 374"/>
                <a:gd name="T11" fmla="*/ 26 h 167"/>
                <a:gd name="T12" fmla="*/ 269 w 374"/>
                <a:gd name="T13" fmla="*/ 30 h 167"/>
                <a:gd name="T14" fmla="*/ 284 w 374"/>
                <a:gd name="T15" fmla="*/ 37 h 167"/>
                <a:gd name="T16" fmla="*/ 305 w 374"/>
                <a:gd name="T17" fmla="*/ 49 h 167"/>
                <a:gd name="T18" fmla="*/ 310 w 374"/>
                <a:gd name="T19" fmla="*/ 56 h 167"/>
                <a:gd name="T20" fmla="*/ 316 w 374"/>
                <a:gd name="T21" fmla="*/ 66 h 167"/>
                <a:gd name="T22" fmla="*/ 316 w 374"/>
                <a:gd name="T23" fmla="*/ 70 h 167"/>
                <a:gd name="T24" fmla="*/ 303 w 374"/>
                <a:gd name="T25" fmla="*/ 83 h 167"/>
                <a:gd name="T26" fmla="*/ 295 w 374"/>
                <a:gd name="T27" fmla="*/ 88 h 167"/>
                <a:gd name="T28" fmla="*/ 266 w 374"/>
                <a:gd name="T29" fmla="*/ 101 h 167"/>
                <a:gd name="T30" fmla="*/ 224 w 374"/>
                <a:gd name="T31" fmla="*/ 107 h 167"/>
                <a:gd name="T32" fmla="*/ 202 w 374"/>
                <a:gd name="T33" fmla="*/ 109 h 167"/>
                <a:gd name="T34" fmla="*/ 158 w 374"/>
                <a:gd name="T35" fmla="*/ 109 h 167"/>
                <a:gd name="T36" fmla="*/ 136 w 374"/>
                <a:gd name="T37" fmla="*/ 105 h 167"/>
                <a:gd name="T38" fmla="*/ 94 w 374"/>
                <a:gd name="T39" fmla="*/ 94 h 167"/>
                <a:gd name="T40" fmla="*/ 84 w 374"/>
                <a:gd name="T41" fmla="*/ 91 h 167"/>
                <a:gd name="T42" fmla="*/ 68 w 374"/>
                <a:gd name="T43" fmla="*/ 80 h 167"/>
                <a:gd name="T44" fmla="*/ 62 w 374"/>
                <a:gd name="T45" fmla="*/ 73 h 167"/>
                <a:gd name="T46" fmla="*/ 58 w 374"/>
                <a:gd name="T47" fmla="*/ 66 h 167"/>
                <a:gd name="T48" fmla="*/ 58 w 374"/>
                <a:gd name="T49" fmla="*/ 65 h 167"/>
                <a:gd name="T50" fmla="*/ 60 w 374"/>
                <a:gd name="T51" fmla="*/ 59 h 167"/>
                <a:gd name="T52" fmla="*/ 72 w 374"/>
                <a:gd name="T53" fmla="*/ 47 h 167"/>
                <a:gd name="T54" fmla="*/ 83 w 374"/>
                <a:gd name="T55" fmla="*/ 38 h 167"/>
                <a:gd name="T56" fmla="*/ 108 w 374"/>
                <a:gd name="T57" fmla="*/ 29 h 167"/>
                <a:gd name="T58" fmla="*/ 121 w 374"/>
                <a:gd name="T59" fmla="*/ 26 h 167"/>
                <a:gd name="T60" fmla="*/ 109 w 374"/>
                <a:gd name="T61" fmla="*/ 0 h 167"/>
                <a:gd name="T62" fmla="*/ 68 w 374"/>
                <a:gd name="T63" fmla="*/ 11 h 167"/>
                <a:gd name="T64" fmla="*/ 29 w 374"/>
                <a:gd name="T65" fmla="*/ 27 h 167"/>
                <a:gd name="T66" fmla="*/ 22 w 374"/>
                <a:gd name="T67" fmla="*/ 33 h 167"/>
                <a:gd name="T68" fmla="*/ 8 w 374"/>
                <a:gd name="T69" fmla="*/ 47 h 167"/>
                <a:gd name="T70" fmla="*/ 3 w 374"/>
                <a:gd name="T71" fmla="*/ 55 h 167"/>
                <a:gd name="T72" fmla="*/ 0 w 374"/>
                <a:gd name="T73" fmla="*/ 71 h 167"/>
                <a:gd name="T74" fmla="*/ 1 w 374"/>
                <a:gd name="T75" fmla="*/ 83 h 167"/>
                <a:gd name="T76" fmla="*/ 4 w 374"/>
                <a:gd name="T77" fmla="*/ 94 h 167"/>
                <a:gd name="T78" fmla="*/ 12 w 374"/>
                <a:gd name="T79" fmla="*/ 109 h 167"/>
                <a:gd name="T80" fmla="*/ 25 w 374"/>
                <a:gd name="T81" fmla="*/ 123 h 167"/>
                <a:gd name="T82" fmla="*/ 55 w 374"/>
                <a:gd name="T83" fmla="*/ 143 h 167"/>
                <a:gd name="T84" fmla="*/ 73 w 374"/>
                <a:gd name="T85" fmla="*/ 150 h 167"/>
                <a:gd name="T86" fmla="*/ 111 w 374"/>
                <a:gd name="T87" fmla="*/ 160 h 167"/>
                <a:gd name="T88" fmla="*/ 150 w 374"/>
                <a:gd name="T89" fmla="*/ 166 h 167"/>
                <a:gd name="T90" fmla="*/ 206 w 374"/>
                <a:gd name="T91" fmla="*/ 167 h 167"/>
                <a:gd name="T92" fmla="*/ 241 w 374"/>
                <a:gd name="T93" fmla="*/ 164 h 167"/>
                <a:gd name="T94" fmla="*/ 276 w 374"/>
                <a:gd name="T95" fmla="*/ 159 h 167"/>
                <a:gd name="T96" fmla="*/ 310 w 374"/>
                <a:gd name="T97" fmla="*/ 148 h 167"/>
                <a:gd name="T98" fmla="*/ 341 w 374"/>
                <a:gd name="T99" fmla="*/ 132 h 167"/>
                <a:gd name="T100" fmla="*/ 352 w 374"/>
                <a:gd name="T101" fmla="*/ 124 h 167"/>
                <a:gd name="T102" fmla="*/ 367 w 374"/>
                <a:gd name="T103" fmla="*/ 102 h 167"/>
                <a:gd name="T104" fmla="*/ 371 w 374"/>
                <a:gd name="T105" fmla="*/ 89 h 167"/>
                <a:gd name="T106" fmla="*/ 374 w 374"/>
                <a:gd name="T107" fmla="*/ 74 h 167"/>
                <a:gd name="T108" fmla="*/ 374 w 374"/>
                <a:gd name="T109" fmla="*/ 67 h 167"/>
                <a:gd name="T110" fmla="*/ 368 w 374"/>
                <a:gd name="T111" fmla="*/ 54 h 167"/>
                <a:gd name="T112" fmla="*/ 364 w 374"/>
                <a:gd name="T113" fmla="*/ 4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4" h="167">
                  <a:moveTo>
                    <a:pt x="364" y="47"/>
                  </a:moveTo>
                  <a:lnTo>
                    <a:pt x="364" y="47"/>
                  </a:lnTo>
                  <a:lnTo>
                    <a:pt x="357" y="40"/>
                  </a:lnTo>
                  <a:lnTo>
                    <a:pt x="350" y="33"/>
                  </a:lnTo>
                  <a:lnTo>
                    <a:pt x="342" y="27"/>
                  </a:lnTo>
                  <a:lnTo>
                    <a:pt x="332" y="22"/>
                  </a:lnTo>
                  <a:lnTo>
                    <a:pt x="314" y="15"/>
                  </a:lnTo>
                  <a:lnTo>
                    <a:pt x="295" y="8"/>
                  </a:lnTo>
                  <a:lnTo>
                    <a:pt x="295" y="8"/>
                  </a:lnTo>
                  <a:lnTo>
                    <a:pt x="265" y="1"/>
                  </a:lnTo>
                  <a:lnTo>
                    <a:pt x="265" y="1"/>
                  </a:lnTo>
                  <a:lnTo>
                    <a:pt x="253" y="26"/>
                  </a:lnTo>
                  <a:lnTo>
                    <a:pt x="253" y="26"/>
                  </a:lnTo>
                  <a:lnTo>
                    <a:pt x="269" y="30"/>
                  </a:lnTo>
                  <a:lnTo>
                    <a:pt x="284" y="37"/>
                  </a:lnTo>
                  <a:lnTo>
                    <a:pt x="284" y="37"/>
                  </a:lnTo>
                  <a:lnTo>
                    <a:pt x="299" y="45"/>
                  </a:lnTo>
                  <a:lnTo>
                    <a:pt x="305" y="49"/>
                  </a:lnTo>
                  <a:lnTo>
                    <a:pt x="310" y="56"/>
                  </a:lnTo>
                  <a:lnTo>
                    <a:pt x="310" y="56"/>
                  </a:lnTo>
                  <a:lnTo>
                    <a:pt x="316" y="63"/>
                  </a:lnTo>
                  <a:lnTo>
                    <a:pt x="316" y="66"/>
                  </a:lnTo>
                  <a:lnTo>
                    <a:pt x="316" y="70"/>
                  </a:lnTo>
                  <a:lnTo>
                    <a:pt x="316" y="70"/>
                  </a:lnTo>
                  <a:lnTo>
                    <a:pt x="310" y="77"/>
                  </a:lnTo>
                  <a:lnTo>
                    <a:pt x="303" y="83"/>
                  </a:lnTo>
                  <a:lnTo>
                    <a:pt x="303" y="83"/>
                  </a:lnTo>
                  <a:lnTo>
                    <a:pt x="295" y="88"/>
                  </a:lnTo>
                  <a:lnTo>
                    <a:pt x="285" y="94"/>
                  </a:lnTo>
                  <a:lnTo>
                    <a:pt x="266" y="101"/>
                  </a:lnTo>
                  <a:lnTo>
                    <a:pt x="245" y="105"/>
                  </a:lnTo>
                  <a:lnTo>
                    <a:pt x="224" y="107"/>
                  </a:lnTo>
                  <a:lnTo>
                    <a:pt x="224" y="107"/>
                  </a:lnTo>
                  <a:lnTo>
                    <a:pt x="202" y="109"/>
                  </a:lnTo>
                  <a:lnTo>
                    <a:pt x="180" y="110"/>
                  </a:lnTo>
                  <a:lnTo>
                    <a:pt x="158" y="109"/>
                  </a:lnTo>
                  <a:lnTo>
                    <a:pt x="136" y="105"/>
                  </a:lnTo>
                  <a:lnTo>
                    <a:pt x="136" y="105"/>
                  </a:lnTo>
                  <a:lnTo>
                    <a:pt x="115" y="101"/>
                  </a:lnTo>
                  <a:lnTo>
                    <a:pt x="94" y="94"/>
                  </a:lnTo>
                  <a:lnTo>
                    <a:pt x="94" y="94"/>
                  </a:lnTo>
                  <a:lnTo>
                    <a:pt x="84" y="91"/>
                  </a:lnTo>
                  <a:lnTo>
                    <a:pt x="76" y="85"/>
                  </a:lnTo>
                  <a:lnTo>
                    <a:pt x="68" y="80"/>
                  </a:lnTo>
                  <a:lnTo>
                    <a:pt x="62" y="73"/>
                  </a:lnTo>
                  <a:lnTo>
                    <a:pt x="62" y="73"/>
                  </a:lnTo>
                  <a:lnTo>
                    <a:pt x="58" y="69"/>
                  </a:lnTo>
                  <a:lnTo>
                    <a:pt x="58" y="66"/>
                  </a:lnTo>
                  <a:lnTo>
                    <a:pt x="58" y="65"/>
                  </a:lnTo>
                  <a:lnTo>
                    <a:pt x="58" y="65"/>
                  </a:lnTo>
                  <a:lnTo>
                    <a:pt x="60" y="59"/>
                  </a:lnTo>
                  <a:lnTo>
                    <a:pt x="60" y="59"/>
                  </a:lnTo>
                  <a:lnTo>
                    <a:pt x="65" y="52"/>
                  </a:lnTo>
                  <a:lnTo>
                    <a:pt x="72" y="47"/>
                  </a:lnTo>
                  <a:lnTo>
                    <a:pt x="72" y="47"/>
                  </a:lnTo>
                  <a:lnTo>
                    <a:pt x="83" y="38"/>
                  </a:lnTo>
                  <a:lnTo>
                    <a:pt x="96" y="33"/>
                  </a:lnTo>
                  <a:lnTo>
                    <a:pt x="108" y="29"/>
                  </a:lnTo>
                  <a:lnTo>
                    <a:pt x="121" y="26"/>
                  </a:lnTo>
                  <a:lnTo>
                    <a:pt x="121" y="26"/>
                  </a:lnTo>
                  <a:lnTo>
                    <a:pt x="109" y="0"/>
                  </a:lnTo>
                  <a:lnTo>
                    <a:pt x="109" y="0"/>
                  </a:lnTo>
                  <a:lnTo>
                    <a:pt x="89" y="4"/>
                  </a:lnTo>
                  <a:lnTo>
                    <a:pt x="68" y="11"/>
                  </a:lnTo>
                  <a:lnTo>
                    <a:pt x="48" y="18"/>
                  </a:lnTo>
                  <a:lnTo>
                    <a:pt x="29" y="27"/>
                  </a:lnTo>
                  <a:lnTo>
                    <a:pt x="29" y="27"/>
                  </a:lnTo>
                  <a:lnTo>
                    <a:pt x="22" y="33"/>
                  </a:lnTo>
                  <a:lnTo>
                    <a:pt x="14" y="40"/>
                  </a:lnTo>
                  <a:lnTo>
                    <a:pt x="8" y="47"/>
                  </a:lnTo>
                  <a:lnTo>
                    <a:pt x="3" y="55"/>
                  </a:lnTo>
                  <a:lnTo>
                    <a:pt x="3" y="55"/>
                  </a:lnTo>
                  <a:lnTo>
                    <a:pt x="0" y="63"/>
                  </a:lnTo>
                  <a:lnTo>
                    <a:pt x="0" y="71"/>
                  </a:lnTo>
                  <a:lnTo>
                    <a:pt x="0" y="71"/>
                  </a:lnTo>
                  <a:lnTo>
                    <a:pt x="1" y="83"/>
                  </a:lnTo>
                  <a:lnTo>
                    <a:pt x="4" y="94"/>
                  </a:lnTo>
                  <a:lnTo>
                    <a:pt x="4" y="94"/>
                  </a:lnTo>
                  <a:lnTo>
                    <a:pt x="7" y="102"/>
                  </a:lnTo>
                  <a:lnTo>
                    <a:pt x="12" y="109"/>
                  </a:lnTo>
                  <a:lnTo>
                    <a:pt x="18" y="117"/>
                  </a:lnTo>
                  <a:lnTo>
                    <a:pt x="25" y="123"/>
                  </a:lnTo>
                  <a:lnTo>
                    <a:pt x="40" y="135"/>
                  </a:lnTo>
                  <a:lnTo>
                    <a:pt x="55" y="143"/>
                  </a:lnTo>
                  <a:lnTo>
                    <a:pt x="55" y="143"/>
                  </a:lnTo>
                  <a:lnTo>
                    <a:pt x="73" y="150"/>
                  </a:lnTo>
                  <a:lnTo>
                    <a:pt x="91" y="156"/>
                  </a:lnTo>
                  <a:lnTo>
                    <a:pt x="111" y="160"/>
                  </a:lnTo>
                  <a:lnTo>
                    <a:pt x="130" y="163"/>
                  </a:lnTo>
                  <a:lnTo>
                    <a:pt x="150" y="166"/>
                  </a:lnTo>
                  <a:lnTo>
                    <a:pt x="168" y="167"/>
                  </a:lnTo>
                  <a:lnTo>
                    <a:pt x="206" y="167"/>
                  </a:lnTo>
                  <a:lnTo>
                    <a:pt x="206" y="167"/>
                  </a:lnTo>
                  <a:lnTo>
                    <a:pt x="241" y="164"/>
                  </a:lnTo>
                  <a:lnTo>
                    <a:pt x="259" y="161"/>
                  </a:lnTo>
                  <a:lnTo>
                    <a:pt x="276" y="159"/>
                  </a:lnTo>
                  <a:lnTo>
                    <a:pt x="294" y="153"/>
                  </a:lnTo>
                  <a:lnTo>
                    <a:pt x="310" y="148"/>
                  </a:lnTo>
                  <a:lnTo>
                    <a:pt x="326" y="141"/>
                  </a:lnTo>
                  <a:lnTo>
                    <a:pt x="341" y="132"/>
                  </a:lnTo>
                  <a:lnTo>
                    <a:pt x="341" y="132"/>
                  </a:lnTo>
                  <a:lnTo>
                    <a:pt x="352" y="124"/>
                  </a:lnTo>
                  <a:lnTo>
                    <a:pt x="360" y="114"/>
                  </a:lnTo>
                  <a:lnTo>
                    <a:pt x="367" y="102"/>
                  </a:lnTo>
                  <a:lnTo>
                    <a:pt x="370" y="95"/>
                  </a:lnTo>
                  <a:lnTo>
                    <a:pt x="371" y="89"/>
                  </a:lnTo>
                  <a:lnTo>
                    <a:pt x="371" y="89"/>
                  </a:lnTo>
                  <a:lnTo>
                    <a:pt x="374" y="74"/>
                  </a:lnTo>
                  <a:lnTo>
                    <a:pt x="374" y="74"/>
                  </a:lnTo>
                  <a:lnTo>
                    <a:pt x="374" y="67"/>
                  </a:lnTo>
                  <a:lnTo>
                    <a:pt x="373" y="60"/>
                  </a:lnTo>
                  <a:lnTo>
                    <a:pt x="368" y="54"/>
                  </a:lnTo>
                  <a:lnTo>
                    <a:pt x="364" y="47"/>
                  </a:lnTo>
                  <a:lnTo>
                    <a:pt x="364"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45" name="Rectangle 273"/>
            <p:cNvSpPr>
              <a:spLocks noChangeArrowheads="1"/>
            </p:cNvSpPr>
            <p:nvPr/>
          </p:nvSpPr>
          <p:spPr bwMode="auto">
            <a:xfrm>
              <a:off x="4845050" y="1641475"/>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sp>
          <p:nvSpPr>
            <p:cNvPr id="46" name="Freeform 274"/>
            <p:cNvSpPr>
              <a:spLocks noEditPoints="1"/>
            </p:cNvSpPr>
            <p:nvPr/>
          </p:nvSpPr>
          <p:spPr bwMode="auto">
            <a:xfrm>
              <a:off x="4422775" y="1196975"/>
              <a:ext cx="282575" cy="508000"/>
            </a:xfrm>
            <a:custGeom>
              <a:avLst/>
              <a:gdLst>
                <a:gd name="T0" fmla="*/ 89 w 178"/>
                <a:gd name="T1" fmla="*/ 320 h 320"/>
                <a:gd name="T2" fmla="*/ 133 w 178"/>
                <a:gd name="T3" fmla="*/ 221 h 320"/>
                <a:gd name="T4" fmla="*/ 164 w 178"/>
                <a:gd name="T5" fmla="*/ 144 h 320"/>
                <a:gd name="T6" fmla="*/ 176 w 178"/>
                <a:gd name="T7" fmla="*/ 98 h 320"/>
                <a:gd name="T8" fmla="*/ 178 w 178"/>
                <a:gd name="T9" fmla="*/ 87 h 320"/>
                <a:gd name="T10" fmla="*/ 176 w 178"/>
                <a:gd name="T11" fmla="*/ 71 h 320"/>
                <a:gd name="T12" fmla="*/ 171 w 178"/>
                <a:gd name="T13" fmla="*/ 54 h 320"/>
                <a:gd name="T14" fmla="*/ 153 w 178"/>
                <a:gd name="T15" fmla="*/ 26 h 320"/>
                <a:gd name="T16" fmla="*/ 125 w 178"/>
                <a:gd name="T17" fmla="*/ 7 h 320"/>
                <a:gd name="T18" fmla="*/ 108 w 178"/>
                <a:gd name="T19" fmla="*/ 3 h 320"/>
                <a:gd name="T20" fmla="*/ 90 w 178"/>
                <a:gd name="T21" fmla="*/ 0 h 320"/>
                <a:gd name="T22" fmla="*/ 89 w 178"/>
                <a:gd name="T23" fmla="*/ 0 h 320"/>
                <a:gd name="T24" fmla="*/ 89 w 178"/>
                <a:gd name="T25" fmla="*/ 0 h 320"/>
                <a:gd name="T26" fmla="*/ 89 w 178"/>
                <a:gd name="T27" fmla="*/ 0 h 320"/>
                <a:gd name="T28" fmla="*/ 88 w 178"/>
                <a:gd name="T29" fmla="*/ 0 h 320"/>
                <a:gd name="T30" fmla="*/ 78 w 178"/>
                <a:gd name="T31" fmla="*/ 1 h 320"/>
                <a:gd name="T32" fmla="*/ 61 w 178"/>
                <a:gd name="T33" fmla="*/ 4 h 320"/>
                <a:gd name="T34" fmla="*/ 39 w 178"/>
                <a:gd name="T35" fmla="*/ 15 h 320"/>
                <a:gd name="T36" fmla="*/ 16 w 178"/>
                <a:gd name="T37" fmla="*/ 39 h 320"/>
                <a:gd name="T38" fmla="*/ 5 w 178"/>
                <a:gd name="T39" fmla="*/ 62 h 320"/>
                <a:gd name="T40" fmla="*/ 0 w 178"/>
                <a:gd name="T41" fmla="*/ 79 h 320"/>
                <a:gd name="T42" fmla="*/ 0 w 178"/>
                <a:gd name="T43" fmla="*/ 87 h 320"/>
                <a:gd name="T44" fmla="*/ 5 w 178"/>
                <a:gd name="T45" fmla="*/ 111 h 320"/>
                <a:gd name="T46" fmla="*/ 28 w 178"/>
                <a:gd name="T47" fmla="*/ 181 h 320"/>
                <a:gd name="T48" fmla="*/ 75 w 178"/>
                <a:gd name="T49" fmla="*/ 291 h 320"/>
                <a:gd name="T50" fmla="*/ 89 w 178"/>
                <a:gd name="T51" fmla="*/ 320 h 320"/>
                <a:gd name="T52" fmla="*/ 89 w 178"/>
                <a:gd name="T53" fmla="*/ 40 h 320"/>
                <a:gd name="T54" fmla="*/ 104 w 178"/>
                <a:gd name="T55" fmla="*/ 43 h 320"/>
                <a:gd name="T56" fmla="*/ 117 w 178"/>
                <a:gd name="T57" fmla="*/ 51 h 320"/>
                <a:gd name="T58" fmla="*/ 125 w 178"/>
                <a:gd name="T59" fmla="*/ 64 h 320"/>
                <a:gd name="T60" fmla="*/ 129 w 178"/>
                <a:gd name="T61" fmla="*/ 80 h 320"/>
                <a:gd name="T62" fmla="*/ 128 w 178"/>
                <a:gd name="T63" fmla="*/ 87 h 320"/>
                <a:gd name="T64" fmla="*/ 122 w 178"/>
                <a:gd name="T65" fmla="*/ 102 h 320"/>
                <a:gd name="T66" fmla="*/ 111 w 178"/>
                <a:gd name="T67" fmla="*/ 113 h 320"/>
                <a:gd name="T68" fmla="*/ 97 w 178"/>
                <a:gd name="T69" fmla="*/ 119 h 320"/>
                <a:gd name="T70" fmla="*/ 89 w 178"/>
                <a:gd name="T71" fmla="*/ 119 h 320"/>
                <a:gd name="T72" fmla="*/ 74 w 178"/>
                <a:gd name="T73" fmla="*/ 116 h 320"/>
                <a:gd name="T74" fmla="*/ 60 w 178"/>
                <a:gd name="T75" fmla="*/ 108 h 320"/>
                <a:gd name="T76" fmla="*/ 52 w 178"/>
                <a:gd name="T77" fmla="*/ 96 h 320"/>
                <a:gd name="T78" fmla="*/ 49 w 178"/>
                <a:gd name="T79" fmla="*/ 80 h 320"/>
                <a:gd name="T80" fmla="*/ 50 w 178"/>
                <a:gd name="T81" fmla="*/ 72 h 320"/>
                <a:gd name="T82" fmla="*/ 56 w 178"/>
                <a:gd name="T83" fmla="*/ 58 h 320"/>
                <a:gd name="T84" fmla="*/ 67 w 178"/>
                <a:gd name="T85" fmla="*/ 47 h 320"/>
                <a:gd name="T86" fmla="*/ 81 w 178"/>
                <a:gd name="T87" fmla="*/ 40 h 320"/>
                <a:gd name="T88" fmla="*/ 89 w 178"/>
                <a:gd name="T89" fmla="*/ 4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 h="320">
                  <a:moveTo>
                    <a:pt x="89" y="320"/>
                  </a:moveTo>
                  <a:lnTo>
                    <a:pt x="89" y="320"/>
                  </a:lnTo>
                  <a:lnTo>
                    <a:pt x="103" y="291"/>
                  </a:lnTo>
                  <a:lnTo>
                    <a:pt x="133" y="221"/>
                  </a:lnTo>
                  <a:lnTo>
                    <a:pt x="150" y="181"/>
                  </a:lnTo>
                  <a:lnTo>
                    <a:pt x="164" y="144"/>
                  </a:lnTo>
                  <a:lnTo>
                    <a:pt x="173" y="111"/>
                  </a:lnTo>
                  <a:lnTo>
                    <a:pt x="176" y="98"/>
                  </a:lnTo>
                  <a:lnTo>
                    <a:pt x="178" y="87"/>
                  </a:lnTo>
                  <a:lnTo>
                    <a:pt x="178" y="87"/>
                  </a:lnTo>
                  <a:lnTo>
                    <a:pt x="178" y="79"/>
                  </a:lnTo>
                  <a:lnTo>
                    <a:pt x="176" y="71"/>
                  </a:lnTo>
                  <a:lnTo>
                    <a:pt x="173" y="62"/>
                  </a:lnTo>
                  <a:lnTo>
                    <a:pt x="171" y="54"/>
                  </a:lnTo>
                  <a:lnTo>
                    <a:pt x="162" y="39"/>
                  </a:lnTo>
                  <a:lnTo>
                    <a:pt x="153" y="26"/>
                  </a:lnTo>
                  <a:lnTo>
                    <a:pt x="139" y="15"/>
                  </a:lnTo>
                  <a:lnTo>
                    <a:pt x="125" y="7"/>
                  </a:lnTo>
                  <a:lnTo>
                    <a:pt x="117" y="4"/>
                  </a:lnTo>
                  <a:lnTo>
                    <a:pt x="108" y="3"/>
                  </a:lnTo>
                  <a:lnTo>
                    <a:pt x="100" y="1"/>
                  </a:lnTo>
                  <a:lnTo>
                    <a:pt x="90" y="0"/>
                  </a:lnTo>
                  <a:lnTo>
                    <a:pt x="90" y="0"/>
                  </a:lnTo>
                  <a:lnTo>
                    <a:pt x="89" y="0"/>
                  </a:lnTo>
                  <a:lnTo>
                    <a:pt x="89" y="0"/>
                  </a:lnTo>
                  <a:lnTo>
                    <a:pt x="89" y="0"/>
                  </a:lnTo>
                  <a:lnTo>
                    <a:pt x="89" y="0"/>
                  </a:lnTo>
                  <a:lnTo>
                    <a:pt x="89" y="0"/>
                  </a:lnTo>
                  <a:lnTo>
                    <a:pt x="89" y="0"/>
                  </a:lnTo>
                  <a:lnTo>
                    <a:pt x="88" y="0"/>
                  </a:lnTo>
                  <a:lnTo>
                    <a:pt x="88" y="0"/>
                  </a:lnTo>
                  <a:lnTo>
                    <a:pt x="78" y="1"/>
                  </a:lnTo>
                  <a:lnTo>
                    <a:pt x="70" y="3"/>
                  </a:lnTo>
                  <a:lnTo>
                    <a:pt x="61" y="4"/>
                  </a:lnTo>
                  <a:lnTo>
                    <a:pt x="53" y="7"/>
                  </a:lnTo>
                  <a:lnTo>
                    <a:pt x="39" y="15"/>
                  </a:lnTo>
                  <a:lnTo>
                    <a:pt x="25" y="26"/>
                  </a:lnTo>
                  <a:lnTo>
                    <a:pt x="16" y="39"/>
                  </a:lnTo>
                  <a:lnTo>
                    <a:pt x="7" y="54"/>
                  </a:lnTo>
                  <a:lnTo>
                    <a:pt x="5" y="62"/>
                  </a:lnTo>
                  <a:lnTo>
                    <a:pt x="2" y="71"/>
                  </a:lnTo>
                  <a:lnTo>
                    <a:pt x="0" y="79"/>
                  </a:lnTo>
                  <a:lnTo>
                    <a:pt x="0" y="87"/>
                  </a:lnTo>
                  <a:lnTo>
                    <a:pt x="0" y="87"/>
                  </a:lnTo>
                  <a:lnTo>
                    <a:pt x="2" y="98"/>
                  </a:lnTo>
                  <a:lnTo>
                    <a:pt x="5" y="111"/>
                  </a:lnTo>
                  <a:lnTo>
                    <a:pt x="14" y="144"/>
                  </a:lnTo>
                  <a:lnTo>
                    <a:pt x="28" y="181"/>
                  </a:lnTo>
                  <a:lnTo>
                    <a:pt x="45" y="221"/>
                  </a:lnTo>
                  <a:lnTo>
                    <a:pt x="75" y="291"/>
                  </a:lnTo>
                  <a:lnTo>
                    <a:pt x="89" y="320"/>
                  </a:lnTo>
                  <a:lnTo>
                    <a:pt x="89" y="320"/>
                  </a:lnTo>
                  <a:close/>
                  <a:moveTo>
                    <a:pt x="89" y="40"/>
                  </a:moveTo>
                  <a:lnTo>
                    <a:pt x="89" y="40"/>
                  </a:lnTo>
                  <a:lnTo>
                    <a:pt x="97" y="40"/>
                  </a:lnTo>
                  <a:lnTo>
                    <a:pt x="104" y="43"/>
                  </a:lnTo>
                  <a:lnTo>
                    <a:pt x="111" y="47"/>
                  </a:lnTo>
                  <a:lnTo>
                    <a:pt x="117" y="51"/>
                  </a:lnTo>
                  <a:lnTo>
                    <a:pt x="122" y="58"/>
                  </a:lnTo>
                  <a:lnTo>
                    <a:pt x="125" y="64"/>
                  </a:lnTo>
                  <a:lnTo>
                    <a:pt x="128" y="72"/>
                  </a:lnTo>
                  <a:lnTo>
                    <a:pt x="129" y="80"/>
                  </a:lnTo>
                  <a:lnTo>
                    <a:pt x="129" y="80"/>
                  </a:lnTo>
                  <a:lnTo>
                    <a:pt x="128" y="87"/>
                  </a:lnTo>
                  <a:lnTo>
                    <a:pt x="125" y="96"/>
                  </a:lnTo>
                  <a:lnTo>
                    <a:pt x="122" y="102"/>
                  </a:lnTo>
                  <a:lnTo>
                    <a:pt x="117" y="108"/>
                  </a:lnTo>
                  <a:lnTo>
                    <a:pt x="111" y="113"/>
                  </a:lnTo>
                  <a:lnTo>
                    <a:pt x="104" y="116"/>
                  </a:lnTo>
                  <a:lnTo>
                    <a:pt x="97" y="119"/>
                  </a:lnTo>
                  <a:lnTo>
                    <a:pt x="89" y="119"/>
                  </a:lnTo>
                  <a:lnTo>
                    <a:pt x="89" y="119"/>
                  </a:lnTo>
                  <a:lnTo>
                    <a:pt x="81" y="119"/>
                  </a:lnTo>
                  <a:lnTo>
                    <a:pt x="74" y="116"/>
                  </a:lnTo>
                  <a:lnTo>
                    <a:pt x="67" y="113"/>
                  </a:lnTo>
                  <a:lnTo>
                    <a:pt x="60" y="108"/>
                  </a:lnTo>
                  <a:lnTo>
                    <a:pt x="56" y="102"/>
                  </a:lnTo>
                  <a:lnTo>
                    <a:pt x="52" y="96"/>
                  </a:lnTo>
                  <a:lnTo>
                    <a:pt x="50" y="87"/>
                  </a:lnTo>
                  <a:lnTo>
                    <a:pt x="49" y="80"/>
                  </a:lnTo>
                  <a:lnTo>
                    <a:pt x="49" y="80"/>
                  </a:lnTo>
                  <a:lnTo>
                    <a:pt x="50" y="72"/>
                  </a:lnTo>
                  <a:lnTo>
                    <a:pt x="52" y="64"/>
                  </a:lnTo>
                  <a:lnTo>
                    <a:pt x="56" y="58"/>
                  </a:lnTo>
                  <a:lnTo>
                    <a:pt x="60" y="51"/>
                  </a:lnTo>
                  <a:lnTo>
                    <a:pt x="67" y="47"/>
                  </a:lnTo>
                  <a:lnTo>
                    <a:pt x="74" y="43"/>
                  </a:lnTo>
                  <a:lnTo>
                    <a:pt x="81" y="40"/>
                  </a:lnTo>
                  <a:lnTo>
                    <a:pt x="89" y="40"/>
                  </a:lnTo>
                  <a:lnTo>
                    <a:pt x="89"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mn-ea"/>
              </a:endParaRPr>
            </a:p>
          </p:txBody>
        </p:sp>
      </p:grpSp>
    </p:spTree>
    <p:extLst>
      <p:ext uri="{BB962C8B-B14F-4D97-AF65-F5344CB8AC3E}">
        <p14:creationId xmlns:p14="http://schemas.microsoft.com/office/powerpoint/2010/main" val="3866117047"/>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par>
                          <p:cTn id="46" fill="hold">
                            <p:stCondLst>
                              <p:cond delay="4500"/>
                            </p:stCondLst>
                            <p:childTnLst>
                              <p:par>
                                <p:cTn id="47" presetID="53" presetClass="entr" presetSubtype="16"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par>
                          <p:cTn id="52" fill="hold">
                            <p:stCondLst>
                              <p:cond delay="5000"/>
                            </p:stCondLst>
                            <p:childTnLst>
                              <p:par>
                                <p:cTn id="53" presetID="53" presetClass="entr" presetSubtype="16"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7000"/>
                            </p:stCondLst>
                            <p:childTnLst>
                              <p:par>
                                <p:cTn id="71" presetID="53" presetClass="entr" presetSubtype="16"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500" fill="hold"/>
                                        <p:tgtEl>
                                          <p:spTgt spid="14"/>
                                        </p:tgtEl>
                                        <p:attrNameLst>
                                          <p:attrName>ppt_w</p:attrName>
                                        </p:attrNameLst>
                                      </p:cBhvr>
                                      <p:tavLst>
                                        <p:tav tm="0">
                                          <p:val>
                                            <p:fltVal val="0"/>
                                          </p:val>
                                        </p:tav>
                                        <p:tav tm="100000">
                                          <p:val>
                                            <p:strVal val="#ppt_w"/>
                                          </p:val>
                                        </p:tav>
                                      </p:tavLst>
                                    </p:anim>
                                    <p:anim calcmode="lin" valueType="num">
                                      <p:cBhvr>
                                        <p:cTn id="74" dur="500" fill="hold"/>
                                        <p:tgtEl>
                                          <p:spTgt spid="14"/>
                                        </p:tgtEl>
                                        <p:attrNameLst>
                                          <p:attrName>ppt_h</p:attrName>
                                        </p:attrNameLst>
                                      </p:cBhvr>
                                      <p:tavLst>
                                        <p:tav tm="0">
                                          <p:val>
                                            <p:fltVal val="0"/>
                                          </p:val>
                                        </p:tav>
                                        <p:tav tm="100000">
                                          <p:val>
                                            <p:strVal val="#ppt_h"/>
                                          </p:val>
                                        </p:tav>
                                      </p:tavLst>
                                    </p:anim>
                                    <p:animEffect transition="in" filter="fade">
                                      <p:cBhvr>
                                        <p:cTn id="75" dur="500"/>
                                        <p:tgtEl>
                                          <p:spTgt spid="14"/>
                                        </p:tgtEl>
                                      </p:cBhvr>
                                    </p:animEffect>
                                  </p:childTnLst>
                                </p:cTn>
                              </p:par>
                            </p:childTnLst>
                          </p:cTn>
                        </p:par>
                        <p:par>
                          <p:cTn id="76" fill="hold">
                            <p:stCondLst>
                              <p:cond delay="7500"/>
                            </p:stCondLst>
                            <p:childTnLst>
                              <p:par>
                                <p:cTn id="77" presetID="53" presetClass="entr" presetSubtype="16"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p:cTn id="79" dur="500" fill="hold"/>
                                        <p:tgtEl>
                                          <p:spTgt spid="11"/>
                                        </p:tgtEl>
                                        <p:attrNameLst>
                                          <p:attrName>ppt_w</p:attrName>
                                        </p:attrNameLst>
                                      </p:cBhvr>
                                      <p:tavLst>
                                        <p:tav tm="0">
                                          <p:val>
                                            <p:fltVal val="0"/>
                                          </p:val>
                                        </p:tav>
                                        <p:tav tm="100000">
                                          <p:val>
                                            <p:strVal val="#ppt_w"/>
                                          </p:val>
                                        </p:tav>
                                      </p:tavLst>
                                    </p:anim>
                                    <p:anim calcmode="lin" valueType="num">
                                      <p:cBhvr>
                                        <p:cTn id="80" dur="500" fill="hold"/>
                                        <p:tgtEl>
                                          <p:spTgt spid="11"/>
                                        </p:tgtEl>
                                        <p:attrNameLst>
                                          <p:attrName>ppt_h</p:attrName>
                                        </p:attrNameLst>
                                      </p:cBhvr>
                                      <p:tavLst>
                                        <p:tav tm="0">
                                          <p:val>
                                            <p:fltVal val="0"/>
                                          </p:val>
                                        </p:tav>
                                        <p:tav tm="100000">
                                          <p:val>
                                            <p:strVal val="#ppt_h"/>
                                          </p:val>
                                        </p:tav>
                                      </p:tavLst>
                                    </p:anim>
                                    <p:animEffect transition="in" filter="fade">
                                      <p:cBhvr>
                                        <p:cTn id="81" dur="500"/>
                                        <p:tgtEl>
                                          <p:spTgt spid="11"/>
                                        </p:tgtEl>
                                      </p:cBhvr>
                                    </p:animEffect>
                                  </p:childTnLst>
                                </p:cTn>
                              </p:par>
                            </p:childTnLst>
                          </p:cTn>
                        </p:par>
                        <p:par>
                          <p:cTn id="82" fill="hold">
                            <p:stCondLst>
                              <p:cond delay="8000"/>
                            </p:stCondLst>
                            <p:childTnLst>
                              <p:par>
                                <p:cTn id="83" presetID="10" presetClass="entr" presetSubtype="0" fill="hold"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childTnLst>
                          </p:cTn>
                        </p:par>
                        <p:par>
                          <p:cTn id="86" fill="hold">
                            <p:stCondLst>
                              <p:cond delay="8500"/>
                            </p:stCondLst>
                            <p:childTnLst>
                              <p:par>
                                <p:cTn id="87" presetID="10" presetClass="entr" presetSubtype="0" fill="hold" grpId="0" nodeType="after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childTnLst>
                          </p:cTn>
                        </p:par>
                        <p:par>
                          <p:cTn id="90" fill="hold">
                            <p:stCondLst>
                              <p:cond delay="9000"/>
                            </p:stCondLst>
                            <p:childTnLst>
                              <p:par>
                                <p:cTn id="91" presetID="10" presetClass="entr" presetSubtype="0" fill="hold" grpId="0" nodeType="after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8"/>
          <p:cNvGrpSpPr>
            <a:grpSpLocks/>
          </p:cNvGrpSpPr>
          <p:nvPr/>
        </p:nvGrpSpPr>
        <p:grpSpPr bwMode="auto">
          <a:xfrm>
            <a:off x="2267744" y="1059582"/>
            <a:ext cx="1442867" cy="845091"/>
            <a:chOff x="0" y="0"/>
            <a:chExt cx="9801" cy="6692"/>
          </a:xfrm>
          <a:solidFill>
            <a:schemeClr val="accent1"/>
          </a:solidFill>
          <a:effectLst>
            <a:outerShdw blurRad="127000" dist="38100" dir="8100000" algn="tr" rotWithShape="0">
              <a:prstClr val="black">
                <a:alpha val="40000"/>
              </a:prstClr>
            </a:outerShdw>
          </a:effectLst>
        </p:grpSpPr>
        <p:sp>
          <p:nvSpPr>
            <p:cNvPr id="22" name="曲线 948"/>
            <p:cNvSpPr>
              <a:spLocks/>
            </p:cNvSpPr>
            <p:nvPr/>
          </p:nvSpPr>
          <p:spPr bwMode="auto">
            <a:xfrm>
              <a:off x="2263" y="0"/>
              <a:ext cx="5780" cy="6693"/>
            </a:xfrm>
            <a:custGeom>
              <a:avLst/>
              <a:gdLst>
                <a:gd name="T0" fmla="*/ 13513 w 21600"/>
                <a:gd name="T1" fmla="*/ 693 h 21600"/>
                <a:gd name="T2" fmla="*/ 15646 w 21600"/>
                <a:gd name="T3" fmla="*/ 2743 h 21600"/>
                <a:gd name="T4" fmla="*/ 16293 w 21600"/>
                <a:gd name="T5" fmla="*/ 5076 h 21600"/>
                <a:gd name="T6" fmla="*/ 14013 w 21600"/>
                <a:gd name="T7" fmla="*/ 10033 h 21600"/>
                <a:gd name="T8" fmla="*/ 15000 w 21600"/>
                <a:gd name="T9" fmla="*/ 12047 h 21600"/>
                <a:gd name="T10" fmla="*/ 18939 w 21600"/>
                <a:gd name="T11" fmla="*/ 12550 h 21600"/>
                <a:gd name="T12" fmla="*/ 20878 w 21600"/>
                <a:gd name="T13" fmla="*/ 15742 h 21600"/>
                <a:gd name="T14" fmla="*/ 21054 w 21600"/>
                <a:gd name="T15" fmla="*/ 19957 h 21600"/>
                <a:gd name="T16" fmla="*/ 9652 w 21600"/>
                <a:gd name="T17" fmla="*/ 21374 h 21600"/>
                <a:gd name="T18" fmla="*/ 455 w 21600"/>
                <a:gd name="T19" fmla="*/ 19563 h 21600"/>
                <a:gd name="T20" fmla="*/ 2201 w 21600"/>
                <a:gd name="T21" fmla="*/ 13225 h 21600"/>
                <a:gd name="T22" fmla="*/ 6270 w 21600"/>
                <a:gd name="T23" fmla="*/ 12189 h 21600"/>
                <a:gd name="T24" fmla="*/ 7447 w 21600"/>
                <a:gd name="T25" fmla="*/ 10075 h 21600"/>
                <a:gd name="T26" fmla="*/ 5239 w 21600"/>
                <a:gd name="T27" fmla="*/ 4682 h 21600"/>
                <a:gd name="T28" fmla="*/ 8512 w 21600"/>
                <a:gd name="T29" fmla="*/ 603 h 21600"/>
                <a:gd name="T30" fmla="*/ 12963 w 21600"/>
                <a:gd name="T31" fmla="*/ 54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grpFill/>
            <a:ln w="38100">
              <a:solidFill>
                <a:schemeClr val="bg1"/>
              </a:solidFill>
              <a:round/>
              <a:headEnd/>
              <a:tailEnd/>
            </a:ln>
            <a:extLst/>
          </p:spPr>
          <p:txBody>
            <a:bodyPr anchor="ctr"/>
            <a:lstStyle/>
            <a:p>
              <a:endParaRPr lang="zh-CN" altLang="en-US"/>
            </a:p>
          </p:txBody>
        </p:sp>
        <p:sp>
          <p:nvSpPr>
            <p:cNvPr id="23" name="曲线 948"/>
            <p:cNvSpPr>
              <a:spLocks/>
            </p:cNvSpPr>
            <p:nvPr/>
          </p:nvSpPr>
          <p:spPr bwMode="auto">
            <a:xfrm>
              <a:off x="0" y="0"/>
              <a:ext cx="3885" cy="4606"/>
            </a:xfrm>
            <a:custGeom>
              <a:avLst/>
              <a:gdLst>
                <a:gd name="T0" fmla="*/ 13877 w 21600"/>
                <a:gd name="T1" fmla="*/ 647 h 21600"/>
                <a:gd name="T2" fmla="*/ 16040 w 21600"/>
                <a:gd name="T3" fmla="*/ 2715 h 21600"/>
                <a:gd name="T4" fmla="*/ 16690 w 21600"/>
                <a:gd name="T5" fmla="*/ 5069 h 21600"/>
                <a:gd name="T6" fmla="*/ 14383 w 21600"/>
                <a:gd name="T7" fmla="*/ 10068 h 21600"/>
                <a:gd name="T8" fmla="*/ 15495 w 21600"/>
                <a:gd name="T9" fmla="*/ 11986 h 21600"/>
                <a:gd name="T10" fmla="*/ 18725 w 21600"/>
                <a:gd name="T11" fmla="*/ 12460 h 21600"/>
                <a:gd name="T12" fmla="*/ 20932 w 21600"/>
                <a:gd name="T13" fmla="*/ 14790 h 21600"/>
                <a:gd name="T14" fmla="*/ 16796 w 21600"/>
                <a:gd name="T15" fmla="*/ 15475 h 21600"/>
                <a:gd name="T16" fmla="*/ 12020 w 21600"/>
                <a:gd name="T17" fmla="*/ 21529 h 21600"/>
                <a:gd name="T18" fmla="*/ 394 w 21600"/>
                <a:gd name="T19" fmla="*/ 19836 h 21600"/>
                <a:gd name="T20" fmla="*/ 2429 w 21600"/>
                <a:gd name="T21" fmla="*/ 13290 h 21600"/>
                <a:gd name="T22" fmla="*/ 6549 w 21600"/>
                <a:gd name="T23" fmla="*/ 12244 h 21600"/>
                <a:gd name="T24" fmla="*/ 7739 w 21600"/>
                <a:gd name="T25" fmla="*/ 10110 h 21600"/>
                <a:gd name="T26" fmla="*/ 5504 w 21600"/>
                <a:gd name="T27" fmla="*/ 4670 h 21600"/>
                <a:gd name="T28" fmla="*/ 8817 w 21600"/>
                <a:gd name="T29" fmla="*/ 553 h 21600"/>
                <a:gd name="T30" fmla="*/ 13321 w 21600"/>
                <a:gd name="T31" fmla="*/ 49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grpFill/>
            <a:ln w="38100">
              <a:solidFill>
                <a:schemeClr val="bg1"/>
              </a:solidFill>
              <a:round/>
              <a:headEnd/>
              <a:tailEnd/>
            </a:ln>
            <a:extLst/>
          </p:spPr>
          <p:txBody>
            <a:bodyPr anchor="ctr"/>
            <a:lstStyle/>
            <a:p>
              <a:endParaRPr lang="zh-CN" altLang="en-US"/>
            </a:p>
          </p:txBody>
        </p:sp>
        <p:sp>
          <p:nvSpPr>
            <p:cNvPr id="24" name="曲线 950"/>
            <p:cNvSpPr>
              <a:spLocks/>
            </p:cNvSpPr>
            <p:nvPr/>
          </p:nvSpPr>
          <p:spPr bwMode="auto">
            <a:xfrm>
              <a:off x="6721" y="290"/>
              <a:ext cx="3080" cy="4121"/>
            </a:xfrm>
            <a:custGeom>
              <a:avLst/>
              <a:gdLst>
                <a:gd name="T0" fmla="*/ 2749 w 21600"/>
                <a:gd name="T1" fmla="*/ 9083 h 21600"/>
                <a:gd name="T2" fmla="*/ 4130 w 21600"/>
                <a:gd name="T3" fmla="*/ 2148 h 21600"/>
                <a:gd name="T4" fmla="*/ 10743 w 21600"/>
                <a:gd name="T5" fmla="*/ 15 h 21600"/>
                <a:gd name="T6" fmla="*/ 15989 w 21600"/>
                <a:gd name="T7" fmla="*/ 1839 h 21600"/>
                <a:gd name="T8" fmla="*/ 17686 w 21600"/>
                <a:gd name="T9" fmla="*/ 5309 h 21600"/>
                <a:gd name="T10" fmla="*/ 17897 w 21600"/>
                <a:gd name="T11" fmla="*/ 8611 h 21600"/>
                <a:gd name="T12" fmla="*/ 16564 w 21600"/>
                <a:gd name="T13" fmla="*/ 9764 h 21600"/>
                <a:gd name="T14" fmla="*/ 14250 w 21600"/>
                <a:gd name="T15" fmla="*/ 10393 h 21600"/>
                <a:gd name="T16" fmla="*/ 13198 w 21600"/>
                <a:gd name="T17" fmla="*/ 12385 h 21600"/>
                <a:gd name="T18" fmla="*/ 14811 w 21600"/>
                <a:gd name="T19" fmla="*/ 13643 h 21600"/>
                <a:gd name="T20" fmla="*/ 18738 w 21600"/>
                <a:gd name="T21" fmla="*/ 14010 h 21600"/>
                <a:gd name="T22" fmla="*/ 20520 w 21600"/>
                <a:gd name="T23" fmla="*/ 14953 h 21600"/>
                <a:gd name="T24" fmla="*/ 21263 w 21600"/>
                <a:gd name="T25" fmla="*/ 17207 h 21600"/>
                <a:gd name="T26" fmla="*/ 21123 w 21600"/>
                <a:gd name="T27" fmla="*/ 20247 h 21600"/>
                <a:gd name="T28" fmla="*/ 9481 w 21600"/>
                <a:gd name="T29" fmla="*/ 21400 h 21600"/>
                <a:gd name="T30" fmla="*/ 5273 w 21600"/>
                <a:gd name="T31" fmla="*/ 16159 h 21600"/>
                <a:gd name="T32" fmla="*/ 855 w 21600"/>
                <a:gd name="T33" fmla="*/ 15635 h 21600"/>
                <a:gd name="T34" fmla="*/ 715 w 21600"/>
                <a:gd name="T35" fmla="*/ 14534 h 21600"/>
                <a:gd name="T36" fmla="*/ 3352 w 21600"/>
                <a:gd name="T37" fmla="*/ 13779 h 21600"/>
                <a:gd name="T38" fmla="*/ 6480 w 21600"/>
                <a:gd name="T39" fmla="*/ 13538 h 21600"/>
                <a:gd name="T40" fmla="*/ 7307 w 21600"/>
                <a:gd name="T41" fmla="*/ 11651 h 21600"/>
                <a:gd name="T42" fmla="*/ 6255 w 21600"/>
                <a:gd name="T43" fmla="*/ 11180 h 21600"/>
                <a:gd name="T44" fmla="*/ 5414 w 21600"/>
                <a:gd name="T45" fmla="*/ 9922 h 21600"/>
                <a:gd name="T46" fmla="*/ 3590 w 21600"/>
                <a:gd name="T47" fmla="*/ 9712 h 21600"/>
                <a:gd name="T48" fmla="*/ 3029 w 21600"/>
                <a:gd name="T49" fmla="*/ 945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grpFill/>
            <a:ln w="38100">
              <a:solidFill>
                <a:schemeClr val="bg1"/>
              </a:solidFill>
              <a:round/>
              <a:headEnd/>
              <a:tailEnd/>
            </a:ln>
            <a:extLst/>
          </p:spPr>
          <p:txBody>
            <a:bodyPr anchor="ctr"/>
            <a:lstStyle/>
            <a:p>
              <a:endParaRPr lang="zh-CN" altLang="en-US"/>
            </a:p>
          </p:txBody>
        </p:sp>
      </p:grpSp>
      <p:grpSp>
        <p:nvGrpSpPr>
          <p:cNvPr id="25" name="Group 12"/>
          <p:cNvGrpSpPr>
            <a:grpSpLocks/>
          </p:cNvGrpSpPr>
          <p:nvPr/>
        </p:nvGrpSpPr>
        <p:grpSpPr bwMode="auto">
          <a:xfrm>
            <a:off x="5264381" y="1059582"/>
            <a:ext cx="1442867" cy="845091"/>
            <a:chOff x="0" y="0"/>
            <a:chExt cx="9801" cy="6692"/>
          </a:xfrm>
          <a:solidFill>
            <a:schemeClr val="accent2"/>
          </a:solidFill>
          <a:effectLst>
            <a:outerShdw blurRad="127000" dist="38100" dir="8100000" algn="tr" rotWithShape="0">
              <a:prstClr val="black">
                <a:alpha val="40000"/>
              </a:prstClr>
            </a:outerShdw>
          </a:effectLst>
        </p:grpSpPr>
        <p:sp>
          <p:nvSpPr>
            <p:cNvPr id="45" name="曲线 948"/>
            <p:cNvSpPr>
              <a:spLocks/>
            </p:cNvSpPr>
            <p:nvPr/>
          </p:nvSpPr>
          <p:spPr bwMode="auto">
            <a:xfrm>
              <a:off x="2263" y="0"/>
              <a:ext cx="5780" cy="6693"/>
            </a:xfrm>
            <a:custGeom>
              <a:avLst/>
              <a:gdLst>
                <a:gd name="T0" fmla="*/ 13513 w 21600"/>
                <a:gd name="T1" fmla="*/ 693 h 21600"/>
                <a:gd name="T2" fmla="*/ 15646 w 21600"/>
                <a:gd name="T3" fmla="*/ 2743 h 21600"/>
                <a:gd name="T4" fmla="*/ 16293 w 21600"/>
                <a:gd name="T5" fmla="*/ 5076 h 21600"/>
                <a:gd name="T6" fmla="*/ 14013 w 21600"/>
                <a:gd name="T7" fmla="*/ 10033 h 21600"/>
                <a:gd name="T8" fmla="*/ 15000 w 21600"/>
                <a:gd name="T9" fmla="*/ 12047 h 21600"/>
                <a:gd name="T10" fmla="*/ 18939 w 21600"/>
                <a:gd name="T11" fmla="*/ 12550 h 21600"/>
                <a:gd name="T12" fmla="*/ 20878 w 21600"/>
                <a:gd name="T13" fmla="*/ 15742 h 21600"/>
                <a:gd name="T14" fmla="*/ 21054 w 21600"/>
                <a:gd name="T15" fmla="*/ 19957 h 21600"/>
                <a:gd name="T16" fmla="*/ 9652 w 21600"/>
                <a:gd name="T17" fmla="*/ 21374 h 21600"/>
                <a:gd name="T18" fmla="*/ 455 w 21600"/>
                <a:gd name="T19" fmla="*/ 19563 h 21600"/>
                <a:gd name="T20" fmla="*/ 2201 w 21600"/>
                <a:gd name="T21" fmla="*/ 13225 h 21600"/>
                <a:gd name="T22" fmla="*/ 6270 w 21600"/>
                <a:gd name="T23" fmla="*/ 12189 h 21600"/>
                <a:gd name="T24" fmla="*/ 7447 w 21600"/>
                <a:gd name="T25" fmla="*/ 10075 h 21600"/>
                <a:gd name="T26" fmla="*/ 5239 w 21600"/>
                <a:gd name="T27" fmla="*/ 4682 h 21600"/>
                <a:gd name="T28" fmla="*/ 8512 w 21600"/>
                <a:gd name="T29" fmla="*/ 603 h 21600"/>
                <a:gd name="T30" fmla="*/ 12963 w 21600"/>
                <a:gd name="T31" fmla="*/ 54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grpFill/>
            <a:ln w="38100">
              <a:solidFill>
                <a:schemeClr val="bg1"/>
              </a:solidFill>
              <a:round/>
              <a:headEnd/>
              <a:tailEnd/>
            </a:ln>
            <a:extLst/>
          </p:spPr>
          <p:txBody>
            <a:bodyPr anchor="ctr"/>
            <a:lstStyle/>
            <a:p>
              <a:pPr algn="ctr"/>
              <a:endParaRPr lang="zh-CN" altLang="en-US" sz="1400" b="1">
                <a:solidFill>
                  <a:srgbClr val="F8F8F8"/>
                </a:solidFill>
                <a:ea typeface="微软雅黑" pitchFamily="34" charset="-122"/>
              </a:endParaRPr>
            </a:p>
          </p:txBody>
        </p:sp>
        <p:sp>
          <p:nvSpPr>
            <p:cNvPr id="46" name="曲线 948"/>
            <p:cNvSpPr>
              <a:spLocks/>
            </p:cNvSpPr>
            <p:nvPr/>
          </p:nvSpPr>
          <p:spPr bwMode="auto">
            <a:xfrm>
              <a:off x="0" y="0"/>
              <a:ext cx="3885" cy="4606"/>
            </a:xfrm>
            <a:custGeom>
              <a:avLst/>
              <a:gdLst>
                <a:gd name="T0" fmla="*/ 13877 w 21600"/>
                <a:gd name="T1" fmla="*/ 647 h 21600"/>
                <a:gd name="T2" fmla="*/ 16040 w 21600"/>
                <a:gd name="T3" fmla="*/ 2715 h 21600"/>
                <a:gd name="T4" fmla="*/ 16690 w 21600"/>
                <a:gd name="T5" fmla="*/ 5069 h 21600"/>
                <a:gd name="T6" fmla="*/ 14383 w 21600"/>
                <a:gd name="T7" fmla="*/ 10068 h 21600"/>
                <a:gd name="T8" fmla="*/ 15495 w 21600"/>
                <a:gd name="T9" fmla="*/ 11986 h 21600"/>
                <a:gd name="T10" fmla="*/ 18725 w 21600"/>
                <a:gd name="T11" fmla="*/ 12460 h 21600"/>
                <a:gd name="T12" fmla="*/ 20932 w 21600"/>
                <a:gd name="T13" fmla="*/ 14790 h 21600"/>
                <a:gd name="T14" fmla="*/ 16796 w 21600"/>
                <a:gd name="T15" fmla="*/ 15475 h 21600"/>
                <a:gd name="T16" fmla="*/ 12020 w 21600"/>
                <a:gd name="T17" fmla="*/ 21529 h 21600"/>
                <a:gd name="T18" fmla="*/ 394 w 21600"/>
                <a:gd name="T19" fmla="*/ 19836 h 21600"/>
                <a:gd name="T20" fmla="*/ 2429 w 21600"/>
                <a:gd name="T21" fmla="*/ 13290 h 21600"/>
                <a:gd name="T22" fmla="*/ 6549 w 21600"/>
                <a:gd name="T23" fmla="*/ 12244 h 21600"/>
                <a:gd name="T24" fmla="*/ 7739 w 21600"/>
                <a:gd name="T25" fmla="*/ 10110 h 21600"/>
                <a:gd name="T26" fmla="*/ 5504 w 21600"/>
                <a:gd name="T27" fmla="*/ 4670 h 21600"/>
                <a:gd name="T28" fmla="*/ 8817 w 21600"/>
                <a:gd name="T29" fmla="*/ 553 h 21600"/>
                <a:gd name="T30" fmla="*/ 13321 w 21600"/>
                <a:gd name="T31" fmla="*/ 49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grpFill/>
            <a:ln w="38100">
              <a:solidFill>
                <a:schemeClr val="bg1"/>
              </a:solidFill>
              <a:round/>
              <a:headEnd/>
              <a:tailEnd/>
            </a:ln>
            <a:extLst/>
          </p:spPr>
          <p:txBody>
            <a:bodyPr anchor="ctr"/>
            <a:lstStyle/>
            <a:p>
              <a:pPr algn="ctr"/>
              <a:endParaRPr lang="zh-CN" altLang="en-US" sz="1400" b="1">
                <a:solidFill>
                  <a:srgbClr val="F8F8F8"/>
                </a:solidFill>
                <a:ea typeface="微软雅黑" pitchFamily="34" charset="-122"/>
              </a:endParaRPr>
            </a:p>
          </p:txBody>
        </p:sp>
        <p:sp>
          <p:nvSpPr>
            <p:cNvPr id="47" name="曲线 950"/>
            <p:cNvSpPr>
              <a:spLocks/>
            </p:cNvSpPr>
            <p:nvPr/>
          </p:nvSpPr>
          <p:spPr bwMode="auto">
            <a:xfrm>
              <a:off x="6721" y="290"/>
              <a:ext cx="3080" cy="4121"/>
            </a:xfrm>
            <a:custGeom>
              <a:avLst/>
              <a:gdLst>
                <a:gd name="T0" fmla="*/ 2749 w 21600"/>
                <a:gd name="T1" fmla="*/ 9083 h 21600"/>
                <a:gd name="T2" fmla="*/ 4130 w 21600"/>
                <a:gd name="T3" fmla="*/ 2148 h 21600"/>
                <a:gd name="T4" fmla="*/ 10743 w 21600"/>
                <a:gd name="T5" fmla="*/ 15 h 21600"/>
                <a:gd name="T6" fmla="*/ 15989 w 21600"/>
                <a:gd name="T7" fmla="*/ 1839 h 21600"/>
                <a:gd name="T8" fmla="*/ 17686 w 21600"/>
                <a:gd name="T9" fmla="*/ 5309 h 21600"/>
                <a:gd name="T10" fmla="*/ 17897 w 21600"/>
                <a:gd name="T11" fmla="*/ 8611 h 21600"/>
                <a:gd name="T12" fmla="*/ 16564 w 21600"/>
                <a:gd name="T13" fmla="*/ 9764 h 21600"/>
                <a:gd name="T14" fmla="*/ 14250 w 21600"/>
                <a:gd name="T15" fmla="*/ 10393 h 21600"/>
                <a:gd name="T16" fmla="*/ 13198 w 21600"/>
                <a:gd name="T17" fmla="*/ 12385 h 21600"/>
                <a:gd name="T18" fmla="*/ 14811 w 21600"/>
                <a:gd name="T19" fmla="*/ 13643 h 21600"/>
                <a:gd name="T20" fmla="*/ 18738 w 21600"/>
                <a:gd name="T21" fmla="*/ 14010 h 21600"/>
                <a:gd name="T22" fmla="*/ 20520 w 21600"/>
                <a:gd name="T23" fmla="*/ 14953 h 21600"/>
                <a:gd name="T24" fmla="*/ 21263 w 21600"/>
                <a:gd name="T25" fmla="*/ 17207 h 21600"/>
                <a:gd name="T26" fmla="*/ 21123 w 21600"/>
                <a:gd name="T27" fmla="*/ 20247 h 21600"/>
                <a:gd name="T28" fmla="*/ 9481 w 21600"/>
                <a:gd name="T29" fmla="*/ 21400 h 21600"/>
                <a:gd name="T30" fmla="*/ 5273 w 21600"/>
                <a:gd name="T31" fmla="*/ 16159 h 21600"/>
                <a:gd name="T32" fmla="*/ 855 w 21600"/>
                <a:gd name="T33" fmla="*/ 15635 h 21600"/>
                <a:gd name="T34" fmla="*/ 715 w 21600"/>
                <a:gd name="T35" fmla="*/ 14534 h 21600"/>
                <a:gd name="T36" fmla="*/ 3352 w 21600"/>
                <a:gd name="T37" fmla="*/ 13779 h 21600"/>
                <a:gd name="T38" fmla="*/ 6480 w 21600"/>
                <a:gd name="T39" fmla="*/ 13538 h 21600"/>
                <a:gd name="T40" fmla="*/ 7307 w 21600"/>
                <a:gd name="T41" fmla="*/ 11651 h 21600"/>
                <a:gd name="T42" fmla="*/ 6255 w 21600"/>
                <a:gd name="T43" fmla="*/ 11180 h 21600"/>
                <a:gd name="T44" fmla="*/ 5414 w 21600"/>
                <a:gd name="T45" fmla="*/ 9922 h 21600"/>
                <a:gd name="T46" fmla="*/ 3590 w 21600"/>
                <a:gd name="T47" fmla="*/ 9712 h 21600"/>
                <a:gd name="T48" fmla="*/ 3029 w 21600"/>
                <a:gd name="T49" fmla="*/ 945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grpFill/>
            <a:ln w="38100">
              <a:solidFill>
                <a:schemeClr val="bg1"/>
              </a:solidFill>
              <a:round/>
              <a:headEnd/>
              <a:tailEnd/>
            </a:ln>
            <a:extLst/>
          </p:spPr>
          <p:txBody>
            <a:bodyPr anchor="ctr"/>
            <a:lstStyle/>
            <a:p>
              <a:pPr algn="ctr"/>
              <a:endParaRPr lang="zh-CN" altLang="en-US" sz="1400" b="1">
                <a:solidFill>
                  <a:srgbClr val="F8F8F8"/>
                </a:solidFill>
                <a:ea typeface="微软雅黑" pitchFamily="34" charset="-122"/>
              </a:endParaRPr>
            </a:p>
          </p:txBody>
        </p:sp>
      </p:grpSp>
      <p:sp>
        <p:nvSpPr>
          <p:cNvPr id="48" name="Text Box 16"/>
          <p:cNvSpPr txBox="1">
            <a:spLocks noChangeArrowheads="1"/>
          </p:cNvSpPr>
          <p:nvPr/>
        </p:nvSpPr>
        <p:spPr bwMode="auto">
          <a:xfrm>
            <a:off x="2267744" y="2019035"/>
            <a:ext cx="1611874" cy="251094"/>
          </a:xfrm>
          <a:prstGeom prst="rect">
            <a:avLst/>
          </a:prstGeom>
          <a:solidFill>
            <a:schemeClr val="accent1"/>
          </a:solidFill>
          <a:ln w="38100" cap="flat" cmpd="sng">
            <a:solidFill>
              <a:schemeClr val="bg1"/>
            </a:solidFill>
            <a:bevel/>
            <a:headEnd/>
            <a:tailEnd/>
          </a:ln>
          <a:effectLst>
            <a:outerShdw blurRad="127000" dist="38100" dir="8100000" algn="tr" rotWithShape="0">
              <a:prstClr val="black">
                <a:alpha val="40000"/>
              </a:prstClr>
            </a:outerShdw>
          </a:effectLst>
        </p:spPr>
        <p:txBody>
          <a:bodyPr lIns="62118" tIns="31058" rIns="62118" bIns="31058" anchor="ctr"/>
          <a:lstStyle>
            <a:defPPr>
              <a:defRPr lang="zh-CN"/>
            </a:defPPr>
          </a:lstStyle>
          <a:p>
            <a:pPr algn="ctr">
              <a:lnSpc>
                <a:spcPct val="130000"/>
              </a:lnSpc>
            </a:pPr>
            <a:r>
              <a:rPr lang="en-US" altLang="zh-CN" sz="1100" b="1" dirty="0">
                <a:solidFill>
                  <a:srgbClr val="F8F8F8"/>
                </a:solidFill>
                <a:latin typeface="微软雅黑" pitchFamily="34" charset="-122"/>
                <a:ea typeface="微软雅黑" pitchFamily="34" charset="-122"/>
              </a:rPr>
              <a:t>A</a:t>
            </a:r>
            <a:r>
              <a:rPr lang="zh-CN" altLang="en-US" sz="1100" b="1" dirty="0">
                <a:solidFill>
                  <a:srgbClr val="F8F8F8"/>
                </a:solidFill>
                <a:latin typeface="微软雅黑" pitchFamily="34" charset="-122"/>
                <a:ea typeface="微软雅黑" pitchFamily="34" charset="-122"/>
              </a:rPr>
              <a:t>团队</a:t>
            </a:r>
          </a:p>
        </p:txBody>
      </p:sp>
      <p:sp>
        <p:nvSpPr>
          <p:cNvPr id="49" name="Rectangle 17"/>
          <p:cNvSpPr>
            <a:spLocks noChangeArrowheads="1"/>
          </p:cNvSpPr>
          <p:nvPr/>
        </p:nvSpPr>
        <p:spPr bwMode="auto">
          <a:xfrm>
            <a:off x="2267745" y="2389774"/>
            <a:ext cx="1612953" cy="1462218"/>
          </a:xfrm>
          <a:prstGeom prst="rect">
            <a:avLst/>
          </a:prstGeom>
          <a:solidFill>
            <a:schemeClr val="accent1"/>
          </a:solidFill>
          <a:ln w="38100">
            <a:solidFill>
              <a:schemeClr val="bg1"/>
            </a:solidFill>
          </a:ln>
          <a:effectLst>
            <a:outerShdw blurRad="127000" dist="38100" dir="8100000" algn="tr" rotWithShape="0">
              <a:prstClr val="black">
                <a:alpha val="40000"/>
              </a:prstClr>
            </a:outerShdw>
          </a:effectLst>
          <a:extLst/>
        </p:spPr>
        <p:txBody>
          <a:bodyPr lIns="62118" tIns="31058" rIns="62118" bIns="31058" anchor="ctr"/>
          <a:lstStyle/>
          <a:p>
            <a:pPr>
              <a:lnSpc>
                <a:spcPct val="130000"/>
              </a:lnSpc>
            </a:pPr>
            <a:endParaRPr lang="zh-CN" altLang="en-US" sz="1000">
              <a:latin typeface="微软雅黑" pitchFamily="34" charset="-122"/>
              <a:ea typeface="微软雅黑" pitchFamily="34" charset="-122"/>
            </a:endParaRPr>
          </a:p>
        </p:txBody>
      </p:sp>
      <p:sp>
        <p:nvSpPr>
          <p:cNvPr id="50" name="Text Box 18"/>
          <p:cNvSpPr txBox="1">
            <a:spLocks noChangeArrowheads="1"/>
          </p:cNvSpPr>
          <p:nvPr/>
        </p:nvSpPr>
        <p:spPr bwMode="auto">
          <a:xfrm>
            <a:off x="5263303" y="2019036"/>
            <a:ext cx="1612953" cy="272019"/>
          </a:xfrm>
          <a:prstGeom prst="rect">
            <a:avLst/>
          </a:prstGeom>
          <a:solidFill>
            <a:schemeClr val="accent2"/>
          </a:solidFill>
          <a:ln w="38100" cap="flat" cmpd="sng">
            <a:solidFill>
              <a:schemeClr val="bg1"/>
            </a:solidFill>
            <a:bevel/>
            <a:headEnd/>
            <a:tailEnd/>
          </a:ln>
          <a:effectLst>
            <a:outerShdw blurRad="127000" dist="38100" dir="8100000" algn="tr" rotWithShape="0">
              <a:prstClr val="black">
                <a:alpha val="40000"/>
              </a:prstClr>
            </a:outerShdw>
          </a:effectLst>
        </p:spPr>
        <p:txBody>
          <a:bodyPr lIns="62118" tIns="31058" rIns="62118" bIns="31058" anchor="ctr"/>
          <a:lstStyle>
            <a:defPPr>
              <a:defRPr lang="zh-CN"/>
            </a:defPPr>
            <a:lvl1pPr algn="ctr">
              <a:defRPr sz="2000" b="1">
                <a:solidFill>
                  <a:srgbClr val="F8F8F8"/>
                </a:solidFill>
                <a:ea typeface="微软雅黑" pitchFamily="34" charset="-122"/>
              </a:defRPr>
            </a:lvl1pPr>
          </a:lstStyle>
          <a:p>
            <a:pPr>
              <a:lnSpc>
                <a:spcPct val="130000"/>
              </a:lnSpc>
            </a:pPr>
            <a:r>
              <a:rPr lang="en-US" altLang="zh-CN" sz="1100" dirty="0">
                <a:latin typeface="微软雅黑" pitchFamily="34" charset="-122"/>
              </a:rPr>
              <a:t>B</a:t>
            </a:r>
            <a:r>
              <a:rPr lang="zh-CN" altLang="en-US" sz="1100" dirty="0">
                <a:latin typeface="微软雅黑" pitchFamily="34" charset="-122"/>
              </a:rPr>
              <a:t>团队</a:t>
            </a:r>
          </a:p>
        </p:txBody>
      </p:sp>
      <p:sp>
        <p:nvSpPr>
          <p:cNvPr id="51" name="Rectangle 19"/>
          <p:cNvSpPr>
            <a:spLocks noChangeArrowheads="1"/>
          </p:cNvSpPr>
          <p:nvPr/>
        </p:nvSpPr>
        <p:spPr bwMode="auto">
          <a:xfrm>
            <a:off x="5263303" y="2405676"/>
            <a:ext cx="1612953" cy="1462218"/>
          </a:xfrm>
          <a:prstGeom prst="rect">
            <a:avLst/>
          </a:prstGeom>
          <a:solidFill>
            <a:schemeClr val="accent2"/>
          </a:solidFill>
          <a:ln w="38100">
            <a:solidFill>
              <a:schemeClr val="bg1"/>
            </a:solidFill>
          </a:ln>
          <a:effectLst>
            <a:outerShdw blurRad="127000" dist="38100" dir="8100000" algn="tr" rotWithShape="0">
              <a:prstClr val="black">
                <a:alpha val="40000"/>
              </a:prstClr>
            </a:outerShdw>
          </a:effectLst>
          <a:extLst/>
        </p:spPr>
        <p:txBody>
          <a:bodyPr lIns="62118" tIns="31058" rIns="62118" bIns="31058" anchor="ctr"/>
          <a:lstStyle/>
          <a:p>
            <a:pPr>
              <a:lnSpc>
                <a:spcPct val="130000"/>
              </a:lnSpc>
            </a:pPr>
            <a:endParaRPr lang="zh-CN" altLang="en-US" sz="1000">
              <a:latin typeface="微软雅黑" pitchFamily="34" charset="-122"/>
              <a:ea typeface="微软雅黑" pitchFamily="34" charset="-122"/>
            </a:endParaRPr>
          </a:p>
        </p:txBody>
      </p:sp>
      <p:sp>
        <p:nvSpPr>
          <p:cNvPr id="52" name="Text Box 20"/>
          <p:cNvSpPr txBox="1">
            <a:spLocks noChangeArrowheads="1"/>
          </p:cNvSpPr>
          <p:nvPr/>
        </p:nvSpPr>
        <p:spPr bwMode="auto">
          <a:xfrm>
            <a:off x="2387422" y="2486926"/>
            <a:ext cx="1401631" cy="1239648"/>
          </a:xfrm>
          <a:prstGeom prst="rect">
            <a:avLst/>
          </a:prstGeom>
          <a:noFill/>
          <a:ln>
            <a:noFill/>
          </a:ln>
          <a:effectLst/>
          <a:extLst/>
        </p:spPr>
        <p:txBody>
          <a:bodyPr lIns="62118" tIns="31058" rIns="62118" bIns="31058">
            <a:spAutoFit/>
          </a:bodyPr>
          <a:lstStyle/>
          <a:p>
            <a:pPr>
              <a:lnSpc>
                <a:spcPct val="130000"/>
              </a:lnSpc>
            </a:pPr>
            <a:r>
              <a:rPr lang="zh-CN" altLang="en-US" sz="1200" dirty="0">
                <a:solidFill>
                  <a:srgbClr val="F8F8F8"/>
                </a:solidFill>
                <a:latin typeface="微软雅黑" pitchFamily="34" charset="-122"/>
                <a:ea typeface="微软雅黑" pitchFamily="34" charset="-122"/>
              </a:rPr>
              <a:t>您的内容打在这里，或者通过复制您的文本后，在此框中选择粘贴，并选择只保留文字。</a:t>
            </a:r>
          </a:p>
        </p:txBody>
      </p:sp>
      <p:sp>
        <p:nvSpPr>
          <p:cNvPr id="53" name="Text Box 21"/>
          <p:cNvSpPr txBox="1">
            <a:spLocks noChangeArrowheads="1"/>
          </p:cNvSpPr>
          <p:nvPr/>
        </p:nvSpPr>
        <p:spPr bwMode="auto">
          <a:xfrm>
            <a:off x="5384058" y="2486926"/>
            <a:ext cx="1401631" cy="1239648"/>
          </a:xfrm>
          <a:prstGeom prst="rect">
            <a:avLst/>
          </a:prstGeom>
          <a:noFill/>
          <a:ln>
            <a:noFill/>
          </a:ln>
          <a:effectLst/>
          <a:extLst/>
        </p:spPr>
        <p:txBody>
          <a:bodyPr lIns="62118" tIns="31058" rIns="62118" bIns="31058">
            <a:spAutoFit/>
          </a:bodyPr>
          <a:lstStyle/>
          <a:p>
            <a:pPr>
              <a:lnSpc>
                <a:spcPct val="130000"/>
              </a:lnSpc>
            </a:pPr>
            <a:r>
              <a:rPr lang="zh-CN" altLang="en-US" sz="1200" dirty="0">
                <a:solidFill>
                  <a:srgbClr val="F8F8F8"/>
                </a:solidFill>
                <a:latin typeface="微软雅黑" pitchFamily="34" charset="-122"/>
                <a:ea typeface="微软雅黑" pitchFamily="34" charset="-122"/>
              </a:rPr>
              <a:t>您的内容打在这里，或者通过复制您的文本后，在此框中选择粘贴，并选择只保留文字。</a:t>
            </a:r>
          </a:p>
        </p:txBody>
      </p:sp>
      <p:grpSp>
        <p:nvGrpSpPr>
          <p:cNvPr id="54" name="Group 22"/>
          <p:cNvGrpSpPr>
            <a:grpSpLocks/>
          </p:cNvGrpSpPr>
          <p:nvPr/>
        </p:nvGrpSpPr>
        <p:grpSpPr bwMode="auto">
          <a:xfrm>
            <a:off x="4199673" y="2053864"/>
            <a:ext cx="733160" cy="733910"/>
            <a:chOff x="0" y="0"/>
            <a:chExt cx="1700" cy="1700"/>
          </a:xfrm>
          <a:solidFill>
            <a:schemeClr val="bg1">
              <a:lumMod val="65000"/>
            </a:schemeClr>
          </a:solidFill>
        </p:grpSpPr>
        <p:sp>
          <p:nvSpPr>
            <p:cNvPr id="55" name="Oval 23"/>
            <p:cNvSpPr>
              <a:spLocks noChangeArrowheads="1"/>
            </p:cNvSpPr>
            <p:nvPr/>
          </p:nvSpPr>
          <p:spPr bwMode="auto">
            <a:xfrm>
              <a:off x="0" y="0"/>
              <a:ext cx="1700" cy="1700"/>
            </a:xfrm>
            <a:prstGeom prst="ellipse">
              <a:avLst/>
            </a:prstGeom>
            <a:solidFill>
              <a:schemeClr val="accent2"/>
            </a:solidFill>
            <a:ln w="50800">
              <a:solidFill>
                <a:schemeClr val="bg1"/>
              </a:solidFill>
              <a:round/>
              <a:headEnd/>
              <a:tailEnd/>
            </a:ln>
            <a:effectLst>
              <a:outerShdw blurRad="127000" dist="38100" dir="8100000" algn="tr" rotWithShape="0">
                <a:prstClr val="black">
                  <a:alpha val="40000"/>
                </a:prstClr>
              </a:outerShdw>
            </a:effectLst>
            <a:extLst/>
          </p:spPr>
          <p:txBody>
            <a:bodyPr anchor="ctr"/>
            <a:lstStyle/>
            <a:p>
              <a:pPr>
                <a:lnSpc>
                  <a:spcPct val="130000"/>
                </a:lnSpc>
              </a:pPr>
              <a:endParaRPr lang="zh-CN" altLang="en-US" sz="1000">
                <a:latin typeface="微软雅黑" pitchFamily="34" charset="-122"/>
                <a:ea typeface="微软雅黑" pitchFamily="34" charset="-122"/>
              </a:endParaRPr>
            </a:p>
          </p:txBody>
        </p:sp>
        <p:sp>
          <p:nvSpPr>
            <p:cNvPr id="56" name="WordArt 24"/>
            <p:cNvSpPr>
              <a:spLocks noChangeArrowheads="1" noChangeShapeType="1"/>
            </p:cNvSpPr>
            <p:nvPr/>
          </p:nvSpPr>
          <p:spPr bwMode="auto">
            <a:xfrm>
              <a:off x="269" y="459"/>
              <a:ext cx="1149" cy="877"/>
            </a:xfrm>
            <a:prstGeom prst="rect">
              <a:avLst/>
            </a:prstGeom>
            <a:noFill/>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lnSpc>
                  <a:spcPct val="130000"/>
                </a:lnSpc>
              </a:pPr>
              <a:r>
                <a:rPr lang="en-US" altLang="zh-CN" sz="300" b="1" dirty="0">
                  <a:solidFill>
                    <a:srgbClr val="F8F8F8"/>
                  </a:solidFill>
                  <a:latin typeface="微软雅黑" pitchFamily="34" charset="-122"/>
                  <a:ea typeface="微软雅黑" pitchFamily="34" charset="-122"/>
                </a:rPr>
                <a:t>VS</a:t>
              </a:r>
              <a:endParaRPr lang="zh-CN" altLang="en-US" sz="300" b="1" dirty="0">
                <a:solidFill>
                  <a:srgbClr val="F8F8F8"/>
                </a:solidFill>
                <a:latin typeface="微软雅黑" pitchFamily="34" charset="-122"/>
                <a:ea typeface="微软雅黑" pitchFamily="34" charset="-122"/>
              </a:endParaRPr>
            </a:p>
          </p:txBody>
        </p:sp>
      </p:grpSp>
      <p:sp>
        <p:nvSpPr>
          <p:cNvPr id="57" name="Rectangle 269"/>
          <p:cNvSpPr/>
          <p:nvPr/>
        </p:nvSpPr>
        <p:spPr>
          <a:xfrm>
            <a:off x="1115616" y="4083918"/>
            <a:ext cx="6984776" cy="669141"/>
          </a:xfrm>
          <a:prstGeom prst="rect">
            <a:avLst/>
          </a:prstGeom>
          <a:solidFill>
            <a:schemeClr val="accent3"/>
          </a:solidFill>
          <a:ln w="38100">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2118" tIns="31058" rIns="62118" bIns="31058" rtlCol="0" anchor="ctr"/>
          <a:lstStyle/>
          <a:p>
            <a:pPr algn="ctr"/>
            <a:endParaRPr lang="en-US" sz="700">
              <a:solidFill>
                <a:schemeClr val="accent1">
                  <a:lumMod val="75000"/>
                </a:schemeClr>
              </a:solidFill>
              <a:latin typeface="微软雅黑" pitchFamily="34" charset="-122"/>
              <a:ea typeface="微软雅黑" pitchFamily="34" charset="-122"/>
            </a:endParaRPr>
          </a:p>
        </p:txBody>
      </p:sp>
      <p:sp>
        <p:nvSpPr>
          <p:cNvPr id="58" name="Text Box 7"/>
          <p:cNvSpPr txBox="1">
            <a:spLocks noChangeArrowheads="1"/>
          </p:cNvSpPr>
          <p:nvPr/>
        </p:nvSpPr>
        <p:spPr bwMode="auto">
          <a:xfrm>
            <a:off x="1547664" y="4176995"/>
            <a:ext cx="5986642" cy="488091"/>
          </a:xfrm>
          <a:prstGeom prst="rect">
            <a:avLst/>
          </a:prstGeom>
          <a:noFill/>
          <a:ln w="9525">
            <a:noFill/>
            <a:miter lim="800000"/>
            <a:headEnd/>
            <a:tailEnd/>
          </a:ln>
        </p:spPr>
        <p:txBody>
          <a:bodyPr wrap="square" lIns="31058" tIns="15530" rIns="31058" bIns="15530" anchor="ctr">
            <a:spAutoFit/>
          </a:bodyPr>
          <a:lstStyle/>
          <a:p>
            <a:pPr algn="ctr" defTabSz="739264">
              <a:lnSpc>
                <a:spcPct val="130000"/>
              </a:lnSpc>
            </a:pPr>
            <a:r>
              <a:rPr lang="zh-CN" altLang="en-US" sz="1200" dirty="0">
                <a:solidFill>
                  <a:schemeClr val="bg1"/>
                </a:solidFill>
                <a:latin typeface="微软雅黑" pitchFamily="34" charset="-122"/>
                <a:ea typeface="微软雅黑" pitchFamily="34" charset="-122"/>
                <a:cs typeface="Open Sans Semibold" pitchFamily="34" charset="0"/>
              </a:rPr>
              <a:t>您的内容打在这里，或者通过复制您的文本后，在此框中选择粘贴，并选择只保留文字。在此录入上述图表的综合描述说明，在此录入上述图表的综合描述说明。</a:t>
            </a:r>
            <a:endParaRPr lang="en-US" sz="1200" dirty="0">
              <a:solidFill>
                <a:schemeClr val="bg1"/>
              </a:solidFill>
              <a:latin typeface="微软雅黑" pitchFamily="34" charset="-122"/>
              <a:ea typeface="微软雅黑" pitchFamily="34" charset="-122"/>
              <a:cs typeface="Open Sans Semibold" pitchFamily="34" charset="0"/>
            </a:endParaRPr>
          </a:p>
        </p:txBody>
      </p:sp>
      <p:sp>
        <p:nvSpPr>
          <p:cNvPr id="28" name="TextBox 27"/>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06346416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0-#ppt_h/2"/>
                                          </p:val>
                                        </p:tav>
                                        <p:tav tm="100000">
                                          <p:val>
                                            <p:strVal val="#ppt_y"/>
                                          </p:val>
                                        </p:tav>
                                      </p:tavLst>
                                    </p:anim>
                                  </p:childTnLst>
                                </p:cTn>
                              </p:par>
                            </p:childTnLst>
                          </p:cTn>
                        </p:par>
                        <p:par>
                          <p:cTn id="13" fill="hold">
                            <p:stCondLst>
                              <p:cond delay="700"/>
                            </p:stCondLst>
                            <p:childTnLst>
                              <p:par>
                                <p:cTn id="14" presetID="22" presetClass="entr" presetSubtype="1"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up)">
                                      <p:cBhvr>
                                        <p:cTn id="16" dur="500"/>
                                        <p:tgtEl>
                                          <p:spTgt spid="49"/>
                                        </p:tgtEl>
                                      </p:cBhvr>
                                    </p:animEffect>
                                  </p:childTnLst>
                                </p:cTn>
                              </p:par>
                              <p:par>
                                <p:cTn id="17" presetID="22" presetClass="entr" presetSubtype="1" fill="hold" grpId="0" nodeType="withEffect">
                                  <p:stCondLst>
                                    <p:cond delay="600"/>
                                  </p:stCondLst>
                                  <p:childTnLst>
                                    <p:set>
                                      <p:cBhvr>
                                        <p:cTn id="18" dur="1" fill="hold">
                                          <p:stCondLst>
                                            <p:cond delay="0"/>
                                          </p:stCondLst>
                                        </p:cTn>
                                        <p:tgtEl>
                                          <p:spTgt spid="52"/>
                                        </p:tgtEl>
                                        <p:attrNameLst>
                                          <p:attrName>style.visibility</p:attrName>
                                        </p:attrNameLst>
                                      </p:cBhvr>
                                      <p:to>
                                        <p:strVal val="visible"/>
                                      </p:to>
                                    </p:set>
                                    <p:animEffect transition="in" filter="wipe(up)">
                                      <p:cBhvr>
                                        <p:cTn id="19" dur="500"/>
                                        <p:tgtEl>
                                          <p:spTgt spid="52"/>
                                        </p:tgtEl>
                                      </p:cBhvr>
                                    </p:animEffect>
                                  </p:childTnLst>
                                </p:cTn>
                              </p:par>
                            </p:childTnLst>
                          </p:cTn>
                        </p:par>
                        <p:par>
                          <p:cTn id="20" fill="hold">
                            <p:stCondLst>
                              <p:cond delay="1800"/>
                            </p:stCondLst>
                            <p:childTnLst>
                              <p:par>
                                <p:cTn id="21" presetID="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up)">
                                      <p:cBhvr>
                                        <p:cTn id="32" dur="500"/>
                                        <p:tgtEl>
                                          <p:spTgt spid="51"/>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up)">
                                      <p:cBhvr>
                                        <p:cTn id="36" dur="500"/>
                                        <p:tgtEl>
                                          <p:spTgt spid="53"/>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54"/>
                                        </p:tgtEl>
                                        <p:attrNameLst>
                                          <p:attrName>style.visibility</p:attrName>
                                        </p:attrNameLst>
                                      </p:cBhvr>
                                      <p:to>
                                        <p:strVal val="visible"/>
                                      </p:to>
                                    </p:set>
                                    <p:anim calcmode="lin" valueType="num">
                                      <p:cBhvr>
                                        <p:cTn id="40" dur="500" fill="hold"/>
                                        <p:tgtEl>
                                          <p:spTgt spid="54"/>
                                        </p:tgtEl>
                                        <p:attrNameLst>
                                          <p:attrName>ppt_w</p:attrName>
                                        </p:attrNameLst>
                                      </p:cBhvr>
                                      <p:tavLst>
                                        <p:tav tm="0">
                                          <p:val>
                                            <p:fltVal val="0"/>
                                          </p:val>
                                        </p:tav>
                                        <p:tav tm="100000">
                                          <p:val>
                                            <p:strVal val="#ppt_w"/>
                                          </p:val>
                                        </p:tav>
                                      </p:tavLst>
                                    </p:anim>
                                    <p:anim calcmode="lin" valueType="num">
                                      <p:cBhvr>
                                        <p:cTn id="41" dur="500" fill="hold"/>
                                        <p:tgtEl>
                                          <p:spTgt spid="54"/>
                                        </p:tgtEl>
                                        <p:attrNameLst>
                                          <p:attrName>ppt_h</p:attrName>
                                        </p:attrNameLst>
                                      </p:cBhvr>
                                      <p:tavLst>
                                        <p:tav tm="0">
                                          <p:val>
                                            <p:fltVal val="0"/>
                                          </p:val>
                                        </p:tav>
                                        <p:tav tm="100000">
                                          <p:val>
                                            <p:strVal val="#ppt_h"/>
                                          </p:val>
                                        </p:tav>
                                      </p:tavLst>
                                    </p:anim>
                                    <p:animEffect transition="in" filter="fade">
                                      <p:cBhvr>
                                        <p:cTn id="42" dur="500"/>
                                        <p:tgtEl>
                                          <p:spTgt spid="54"/>
                                        </p:tgtEl>
                                      </p:cBhvr>
                                    </p:animEffect>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additive="base">
                                        <p:cTn id="46" dur="250" fill="hold"/>
                                        <p:tgtEl>
                                          <p:spTgt spid="57"/>
                                        </p:tgtEl>
                                        <p:attrNameLst>
                                          <p:attrName>ppt_x</p:attrName>
                                        </p:attrNameLst>
                                      </p:cBhvr>
                                      <p:tavLst>
                                        <p:tav tm="0">
                                          <p:val>
                                            <p:strVal val="#ppt_x"/>
                                          </p:val>
                                        </p:tav>
                                        <p:tav tm="100000">
                                          <p:val>
                                            <p:strVal val="#ppt_x"/>
                                          </p:val>
                                        </p:tav>
                                      </p:tavLst>
                                    </p:anim>
                                    <p:anim calcmode="lin" valueType="num">
                                      <p:cBhvr additive="base">
                                        <p:cTn id="47" dur="250" fill="hold"/>
                                        <p:tgtEl>
                                          <p:spTgt spid="57"/>
                                        </p:tgtEl>
                                        <p:attrNameLst>
                                          <p:attrName>ppt_y</p:attrName>
                                        </p:attrNameLst>
                                      </p:cBhvr>
                                      <p:tavLst>
                                        <p:tav tm="0">
                                          <p:val>
                                            <p:strVal val="1+#ppt_h/2"/>
                                          </p:val>
                                        </p:tav>
                                        <p:tav tm="100000">
                                          <p:val>
                                            <p:strVal val="#ppt_y"/>
                                          </p:val>
                                        </p:tav>
                                      </p:tavLst>
                                    </p:anim>
                                  </p:childTnLst>
                                </p:cTn>
                              </p:par>
                            </p:childTnLst>
                          </p:cTn>
                        </p:par>
                        <p:par>
                          <p:cTn id="48" fill="hold">
                            <p:stCondLst>
                              <p:cond delay="4250"/>
                            </p:stCondLst>
                            <p:childTnLst>
                              <p:par>
                                <p:cTn id="49" presetID="2" presetClass="entr" presetSubtype="4"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additive="base">
                                        <p:cTn id="51" dur="250" fill="hold"/>
                                        <p:tgtEl>
                                          <p:spTgt spid="58"/>
                                        </p:tgtEl>
                                        <p:attrNameLst>
                                          <p:attrName>ppt_x</p:attrName>
                                        </p:attrNameLst>
                                      </p:cBhvr>
                                      <p:tavLst>
                                        <p:tav tm="0">
                                          <p:val>
                                            <p:strVal val="#ppt_x"/>
                                          </p:val>
                                        </p:tav>
                                        <p:tav tm="100000">
                                          <p:val>
                                            <p:strVal val="#ppt_x"/>
                                          </p:val>
                                        </p:tav>
                                      </p:tavLst>
                                    </p:anim>
                                    <p:anim calcmode="lin" valueType="num">
                                      <p:cBhvr additive="base">
                                        <p:cTn id="52" dur="25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autoUpdateAnimBg="0"/>
      <p:bldP spid="49" grpId="0" animBg="1"/>
      <p:bldP spid="50" grpId="0" bldLvl="0" animBg="1" autoUpdateAnimBg="0"/>
      <p:bldP spid="51" grpId="0" animBg="1"/>
      <p:bldP spid="52" grpId="0" bldLvl="0"/>
      <p:bldP spid="53" grpId="0"/>
      <p:bldP spid="57" grpId="0" animBg="1"/>
      <p:bldP spid="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939606" y="1277413"/>
            <a:ext cx="2881617" cy="1728971"/>
            <a:chOff x="3900264" y="2204864"/>
            <a:chExt cx="4572000" cy="2743200"/>
          </a:xfrm>
        </p:grpSpPr>
        <p:graphicFrame>
          <p:nvGraphicFramePr>
            <p:cNvPr id="4" name="图表 3"/>
            <p:cNvGraphicFramePr>
              <a:graphicFrameLocks/>
            </p:cNvGraphicFramePr>
            <p:nvPr>
              <p:extLst/>
            </p:nvPr>
          </p:nvGraphicFramePr>
          <p:xfrm>
            <a:off x="3900264" y="2204864"/>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矩形 4"/>
            <p:cNvSpPr/>
            <p:nvPr/>
          </p:nvSpPr>
          <p:spPr>
            <a:xfrm>
              <a:off x="5461998" y="3230413"/>
              <a:ext cx="1526513" cy="830145"/>
            </a:xfrm>
            <a:prstGeom prst="rect">
              <a:avLst/>
            </a:prstGeom>
          </p:spPr>
          <p:txBody>
            <a:bodyPr wrap="none">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90%</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1323900" y="1294105"/>
            <a:ext cx="2155756" cy="1728970"/>
            <a:chOff x="695400" y="2132856"/>
            <a:chExt cx="3420342" cy="2743200"/>
          </a:xfrm>
        </p:grpSpPr>
        <p:graphicFrame>
          <p:nvGraphicFramePr>
            <p:cNvPr id="7" name="图表 6"/>
            <p:cNvGraphicFramePr>
              <a:graphicFrameLocks/>
            </p:cNvGraphicFramePr>
            <p:nvPr>
              <p:extLst/>
            </p:nvPr>
          </p:nvGraphicFramePr>
          <p:xfrm>
            <a:off x="695400" y="2132856"/>
            <a:ext cx="3420342"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9" name="矩形 8"/>
            <p:cNvSpPr/>
            <p:nvPr/>
          </p:nvSpPr>
          <p:spPr>
            <a:xfrm>
              <a:off x="1621669" y="3131922"/>
              <a:ext cx="1526513" cy="830146"/>
            </a:xfrm>
            <a:prstGeom prst="rect">
              <a:avLst/>
            </a:prstGeom>
          </p:spPr>
          <p:txBody>
            <a:bodyPr wrap="none">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5018456" y="1275606"/>
            <a:ext cx="2881617" cy="1728971"/>
            <a:chOff x="7392144" y="2190750"/>
            <a:chExt cx="4572000" cy="2743200"/>
          </a:xfrm>
        </p:grpSpPr>
        <p:graphicFrame>
          <p:nvGraphicFramePr>
            <p:cNvPr id="11" name="图表 10"/>
            <p:cNvGraphicFramePr>
              <a:graphicFrameLocks/>
            </p:cNvGraphicFramePr>
            <p:nvPr>
              <p:extLst/>
            </p:nvPr>
          </p:nvGraphicFramePr>
          <p:xfrm>
            <a:off x="7392144" y="2190750"/>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2" name="矩形 11"/>
            <p:cNvSpPr/>
            <p:nvPr/>
          </p:nvSpPr>
          <p:spPr>
            <a:xfrm>
              <a:off x="8927482" y="3219166"/>
              <a:ext cx="1526513" cy="830145"/>
            </a:xfrm>
            <a:prstGeom prst="rect">
              <a:avLst/>
            </a:prstGeom>
          </p:spPr>
          <p:txBody>
            <a:bodyPr wrap="none">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23%</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1494651" y="3116373"/>
            <a:ext cx="1936711" cy="914814"/>
            <a:chOff x="1494651" y="3223483"/>
            <a:chExt cx="1936711" cy="914814"/>
          </a:xfrm>
        </p:grpSpPr>
        <p:sp>
          <p:nvSpPr>
            <p:cNvPr id="14" name="Rectangle 42"/>
            <p:cNvSpPr/>
            <p:nvPr/>
          </p:nvSpPr>
          <p:spPr>
            <a:xfrm>
              <a:off x="1494652" y="3672556"/>
              <a:ext cx="1779491" cy="465741"/>
            </a:xfrm>
            <a:prstGeom prst="rect">
              <a:avLst/>
            </a:prstGeom>
            <a:noFill/>
            <a:ln w="12700" cap="flat" cmpd="sng" algn="ctr">
              <a:noFill/>
              <a:prstDash val="solid"/>
            </a:ln>
            <a:effectLst/>
          </p:spPr>
          <p:txBody>
            <a:bodyPr lIns="68580" tIns="0" rIns="68580" bIns="0" rtlCol="0" anchor="t"/>
            <a:lstStyle/>
            <a:p>
              <a:r>
                <a:rPr lang="zh-CN" altLang="en-US" sz="1200" dirty="0" smtClean="0">
                  <a:solidFill>
                    <a:schemeClr val="tx1">
                      <a:lumMod val="75000"/>
                      <a:lumOff val="25000"/>
                    </a:schemeClr>
                  </a:solidFill>
                  <a:latin typeface="微软雅黑" pitchFamily="34" charset="-122"/>
                  <a:ea typeface="微软雅黑" pitchFamily="34" charset="-122"/>
                  <a:sym typeface="微软雅黑" pitchFamily="34" charset="-122"/>
                </a:rPr>
                <a:t>编辑数据比例点击数据，右键，编辑数据，输入数据即可</a:t>
              </a:r>
              <a:endParaRPr lang="en-US" altLang="zh-CN" sz="12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15" name="文本框 15"/>
            <p:cNvSpPr txBox="1"/>
            <p:nvPr/>
          </p:nvSpPr>
          <p:spPr>
            <a:xfrm>
              <a:off x="1494651" y="3223483"/>
              <a:ext cx="1936711" cy="284693"/>
            </a:xfrm>
            <a:prstGeom prst="rect">
              <a:avLst/>
            </a:prstGeom>
            <a:noFill/>
          </p:spPr>
          <p:txBody>
            <a:bodyPr wrap="square" lIns="68580" tIns="34290" rIns="68580" bIns="34290" rtlCol="0">
              <a:spAutoFit/>
            </a:bodyPr>
            <a:lstStyle/>
            <a:p>
              <a:r>
                <a:rPr lang="zh-CN" altLang="en-US" sz="1400" b="1" dirty="0" smtClean="0">
                  <a:solidFill>
                    <a:schemeClr val="accent1"/>
                  </a:solidFill>
                  <a:latin typeface="微软雅黑" panose="020B0503020204020204" pitchFamily="34" charset="-122"/>
                  <a:ea typeface="微软雅黑" panose="020B0503020204020204" pitchFamily="34" charset="-122"/>
                </a:rPr>
                <a:t>销售量全年提高</a:t>
              </a:r>
              <a:r>
                <a:rPr lang="en-US" altLang="zh-CN" sz="1400" b="1" dirty="0" smtClean="0">
                  <a:solidFill>
                    <a:schemeClr val="accent1"/>
                  </a:solidFill>
                  <a:latin typeface="微软雅黑" panose="020B0503020204020204" pitchFamily="34" charset="-122"/>
                  <a:ea typeface="微软雅黑" panose="020B0503020204020204" pitchFamily="34" charset="-122"/>
                </a:rPr>
                <a:t>50%</a:t>
              </a:r>
              <a:endParaRPr lang="zh-CN" altLang="en-US" sz="1400" b="1" dirty="0">
                <a:solidFill>
                  <a:schemeClr val="accent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3688474" y="3116373"/>
            <a:ext cx="1936711" cy="914814"/>
            <a:chOff x="3688474" y="3223483"/>
            <a:chExt cx="1936711" cy="914814"/>
          </a:xfrm>
        </p:grpSpPr>
        <p:sp>
          <p:nvSpPr>
            <p:cNvPr id="17" name="Rectangle 42"/>
            <p:cNvSpPr/>
            <p:nvPr/>
          </p:nvSpPr>
          <p:spPr>
            <a:xfrm>
              <a:off x="3688474" y="3672556"/>
              <a:ext cx="1779491" cy="465741"/>
            </a:xfrm>
            <a:prstGeom prst="rect">
              <a:avLst/>
            </a:prstGeom>
            <a:noFill/>
            <a:ln w="12700" cap="flat" cmpd="sng" algn="ctr">
              <a:noFill/>
              <a:prstDash val="solid"/>
            </a:ln>
            <a:effectLst/>
          </p:spPr>
          <p:txBody>
            <a:bodyPr lIns="68580" tIns="0" rIns="68580" bIns="0" rtlCol="0" anchor="t"/>
            <a:lstStyle/>
            <a:p>
              <a:r>
                <a:rPr lang="zh-CN" altLang="en-US" sz="1200" dirty="0" smtClean="0">
                  <a:solidFill>
                    <a:schemeClr val="tx1">
                      <a:lumMod val="75000"/>
                      <a:lumOff val="25000"/>
                    </a:schemeClr>
                  </a:solidFill>
                  <a:latin typeface="微软雅黑" pitchFamily="34" charset="-122"/>
                  <a:ea typeface="微软雅黑" pitchFamily="34" charset="-122"/>
                  <a:sym typeface="微软雅黑" pitchFamily="34" charset="-122"/>
                </a:rPr>
                <a:t>编辑数据比例点击数据，右键，编辑数据，输入数据即可</a:t>
              </a:r>
              <a:endParaRPr lang="en-US" altLang="zh-CN" sz="12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18" name="文本框 17"/>
            <p:cNvSpPr txBox="1"/>
            <p:nvPr/>
          </p:nvSpPr>
          <p:spPr>
            <a:xfrm>
              <a:off x="3688474" y="3223483"/>
              <a:ext cx="1936711" cy="284693"/>
            </a:xfrm>
            <a:prstGeom prst="rect">
              <a:avLst/>
            </a:prstGeom>
            <a:noFill/>
          </p:spPr>
          <p:txBody>
            <a:bodyPr wrap="square" lIns="68580" tIns="34290" rIns="68580" bIns="34290" rtlCol="0">
              <a:spAutoFit/>
            </a:bodyPr>
            <a:lstStyle/>
            <a:p>
              <a:r>
                <a:rPr lang="zh-CN" altLang="en-US" sz="1400" b="1" dirty="0" smtClean="0">
                  <a:solidFill>
                    <a:schemeClr val="accent2"/>
                  </a:solidFill>
                  <a:latin typeface="微软雅黑" panose="020B0503020204020204" pitchFamily="34" charset="-122"/>
                  <a:ea typeface="微软雅黑" panose="020B0503020204020204" pitchFamily="34" charset="-122"/>
                </a:rPr>
                <a:t>签约成功率达</a:t>
              </a:r>
              <a:r>
                <a:rPr lang="en-US" altLang="zh-CN" sz="1400" b="1" dirty="0" smtClean="0">
                  <a:solidFill>
                    <a:schemeClr val="accent2"/>
                  </a:solidFill>
                  <a:latin typeface="微软雅黑" panose="020B0503020204020204" pitchFamily="34" charset="-122"/>
                  <a:ea typeface="微软雅黑" panose="020B0503020204020204" pitchFamily="34" charset="-122"/>
                </a:rPr>
                <a:t>90%</a:t>
              </a:r>
              <a:endParaRPr lang="zh-CN" altLang="en-US" sz="1400" b="1" dirty="0">
                <a:solidFill>
                  <a:schemeClr val="accent2"/>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5882297" y="3116373"/>
            <a:ext cx="2002071" cy="914814"/>
            <a:chOff x="5882297" y="3223483"/>
            <a:chExt cx="2002071" cy="914814"/>
          </a:xfrm>
        </p:grpSpPr>
        <p:sp>
          <p:nvSpPr>
            <p:cNvPr id="20" name="Rectangle 42"/>
            <p:cNvSpPr/>
            <p:nvPr/>
          </p:nvSpPr>
          <p:spPr>
            <a:xfrm>
              <a:off x="5882297" y="3672556"/>
              <a:ext cx="1779491" cy="465741"/>
            </a:xfrm>
            <a:prstGeom prst="rect">
              <a:avLst/>
            </a:prstGeom>
            <a:noFill/>
            <a:ln w="12700" cap="flat" cmpd="sng" algn="ctr">
              <a:noFill/>
              <a:prstDash val="solid"/>
            </a:ln>
            <a:effectLst/>
          </p:spPr>
          <p:txBody>
            <a:bodyPr lIns="68580" tIns="0" rIns="68580" bIns="0" rtlCol="0" anchor="t"/>
            <a:lstStyle/>
            <a:p>
              <a:r>
                <a:rPr lang="zh-CN" altLang="en-US" sz="1200" dirty="0" smtClean="0">
                  <a:solidFill>
                    <a:schemeClr val="tx1">
                      <a:lumMod val="75000"/>
                      <a:lumOff val="25000"/>
                    </a:schemeClr>
                  </a:solidFill>
                  <a:latin typeface="微软雅黑" pitchFamily="34" charset="-122"/>
                  <a:ea typeface="微软雅黑" pitchFamily="34" charset="-122"/>
                  <a:sym typeface="微软雅黑" pitchFamily="34" charset="-122"/>
                </a:rPr>
                <a:t>编辑数据比例点击数据，右键，编辑数据，输入数据即可</a:t>
              </a:r>
              <a:endParaRPr lang="en-US" altLang="zh-CN" sz="12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21" name="文本框 19"/>
            <p:cNvSpPr txBox="1"/>
            <p:nvPr/>
          </p:nvSpPr>
          <p:spPr>
            <a:xfrm>
              <a:off x="5882297" y="3223483"/>
              <a:ext cx="2002071" cy="284693"/>
            </a:xfrm>
            <a:prstGeom prst="rect">
              <a:avLst/>
            </a:prstGeom>
            <a:noFill/>
          </p:spPr>
          <p:txBody>
            <a:bodyPr wrap="square" lIns="68580" tIns="34290" rIns="68580" bIns="34290" rtlCol="0">
              <a:spAutoFit/>
            </a:bodyPr>
            <a:lstStyle/>
            <a:p>
              <a:r>
                <a:rPr lang="zh-CN" altLang="en-US" sz="1400" b="1" dirty="0" smtClean="0">
                  <a:solidFill>
                    <a:schemeClr val="accent3"/>
                  </a:solidFill>
                  <a:latin typeface="微软雅黑" panose="020B0503020204020204" pitchFamily="34" charset="-122"/>
                  <a:ea typeface="微软雅黑" panose="020B0503020204020204" pitchFamily="34" charset="-122"/>
                </a:rPr>
                <a:t>公司利润提高</a:t>
              </a:r>
              <a:r>
                <a:rPr lang="en-US" altLang="zh-CN" sz="1400" b="1" dirty="0" smtClean="0">
                  <a:solidFill>
                    <a:schemeClr val="accent3"/>
                  </a:solidFill>
                  <a:latin typeface="微软雅黑" panose="020B0503020204020204" pitchFamily="34" charset="-122"/>
                  <a:ea typeface="微软雅黑" panose="020B0503020204020204" pitchFamily="34" charset="-122"/>
                </a:rPr>
                <a:t>23%</a:t>
              </a:r>
              <a:endParaRPr lang="zh-CN" altLang="en-US" sz="1400" b="1" dirty="0">
                <a:solidFill>
                  <a:schemeClr val="accent3"/>
                </a:solidFill>
                <a:latin typeface="微软雅黑" panose="020B0503020204020204" pitchFamily="34" charset="-122"/>
                <a:ea typeface="微软雅黑" panose="020B0503020204020204" pitchFamily="34" charset="-122"/>
              </a:endParaRPr>
            </a:p>
          </p:txBody>
        </p:sp>
      </p:grpSp>
      <p:sp>
        <p:nvSpPr>
          <p:cNvPr id="24" name="TextBox 23"/>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27517739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2" presetClass="entr" presetSubtype="4"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 presetClass="entr" presetSubtype="4"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1041" y="1663809"/>
            <a:ext cx="3027265" cy="2778033"/>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368281" y="4111734"/>
            <a:ext cx="1078903" cy="993566"/>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485244" y="3862252"/>
            <a:ext cx="755841" cy="682696"/>
          </a:xfrm>
          <a:prstGeom prst="rect">
            <a:avLst/>
          </a:prstGeom>
        </p:spPr>
      </p:pic>
      <p:pic>
        <p:nvPicPr>
          <p:cNvPr id="11" name="图片 1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930594" y="4099219"/>
            <a:ext cx="697101" cy="736138"/>
          </a:xfrm>
          <a:prstGeom prst="rect">
            <a:avLst/>
          </a:prstGeom>
        </p:spPr>
      </p:pic>
      <p:sp>
        <p:nvSpPr>
          <p:cNvPr id="13" name="文本框 12"/>
          <p:cNvSpPr txBox="1"/>
          <p:nvPr/>
        </p:nvSpPr>
        <p:spPr>
          <a:xfrm>
            <a:off x="3368281" y="1907406"/>
            <a:ext cx="5586081" cy="707886"/>
          </a:xfrm>
          <a:prstGeom prst="rect">
            <a:avLst/>
          </a:prstGeom>
          <a:noFill/>
        </p:spPr>
        <p:txBody>
          <a:bodyPr wrap="none" rtlCol="0">
            <a:spAutoFit/>
          </a:bodyPr>
          <a:lstStyle/>
          <a:p>
            <a:r>
              <a:rPr lang="zh-CN" altLang="en-US" sz="4000" b="1" dirty="0" smtClean="0">
                <a:solidFill>
                  <a:srgbClr val="3C68A2"/>
                </a:solidFill>
              </a:rPr>
              <a:t>感谢观看 </a:t>
            </a:r>
            <a:r>
              <a:rPr lang="en-US" altLang="zh-CN" sz="3800" b="1" dirty="0" smtClean="0">
                <a:solidFill>
                  <a:srgbClr val="3C68A2"/>
                </a:solidFill>
                <a:latin typeface="+mj-ea"/>
                <a:ea typeface="+mj-ea"/>
              </a:rPr>
              <a:t>THANK YOU</a:t>
            </a:r>
            <a:endParaRPr lang="zh-CN" altLang="en-US" sz="3800" b="1" dirty="0">
              <a:solidFill>
                <a:srgbClr val="3C68A2"/>
              </a:solidFill>
              <a:latin typeface="+mj-ea"/>
              <a:ea typeface="+mj-ea"/>
            </a:endParaRPr>
          </a:p>
        </p:txBody>
      </p:sp>
      <p:sp>
        <p:nvSpPr>
          <p:cNvPr id="14" name="文本框 13"/>
          <p:cNvSpPr txBox="1"/>
          <p:nvPr/>
        </p:nvSpPr>
        <p:spPr>
          <a:xfrm>
            <a:off x="3368281" y="1489154"/>
            <a:ext cx="2547492" cy="400110"/>
          </a:xfrm>
          <a:prstGeom prst="rect">
            <a:avLst/>
          </a:prstGeom>
          <a:noFill/>
        </p:spPr>
        <p:txBody>
          <a:bodyPr wrap="none" rtlCol="0">
            <a:spAutoFit/>
          </a:bodyPr>
          <a:lstStyle/>
          <a:p>
            <a:r>
              <a:rPr lang="en-US" altLang="zh-CN" sz="2000" dirty="0" smtClean="0">
                <a:solidFill>
                  <a:srgbClr val="3C68A2"/>
                </a:solidFill>
                <a:latin typeface="+mj-ea"/>
                <a:ea typeface="+mj-ea"/>
              </a:rPr>
              <a:t>20XXPOWERPOINT</a:t>
            </a:r>
            <a:endParaRPr lang="zh-CN" altLang="en-US" sz="2000" dirty="0">
              <a:solidFill>
                <a:srgbClr val="3C68A2"/>
              </a:solidFill>
              <a:latin typeface="+mj-ea"/>
              <a:ea typeface="+mj-ea"/>
            </a:endParaRPr>
          </a:p>
        </p:txBody>
      </p:sp>
      <p:sp>
        <p:nvSpPr>
          <p:cNvPr id="17" name="文本框 16"/>
          <p:cNvSpPr txBox="1"/>
          <p:nvPr/>
        </p:nvSpPr>
        <p:spPr>
          <a:xfrm>
            <a:off x="3368281" y="2708273"/>
            <a:ext cx="3005951" cy="400110"/>
          </a:xfrm>
          <a:prstGeom prst="rect">
            <a:avLst/>
          </a:prstGeom>
          <a:noFill/>
        </p:spPr>
        <p:txBody>
          <a:bodyPr wrap="none" rtlCol="0">
            <a:spAutoFit/>
          </a:bodyPr>
          <a:lstStyle/>
          <a:p>
            <a:r>
              <a:rPr lang="zh-CN" altLang="en-US" sz="2000" dirty="0" smtClean="0">
                <a:solidFill>
                  <a:srgbClr val="3C68A2"/>
                </a:solidFill>
                <a:latin typeface="+mj-ea"/>
                <a:ea typeface="+mj-ea"/>
              </a:rPr>
              <a:t>单击此处添加文本副标题</a:t>
            </a:r>
            <a:endParaRPr lang="zh-CN" altLang="en-US" sz="2000" dirty="0">
              <a:solidFill>
                <a:srgbClr val="3C68A2"/>
              </a:solidFill>
              <a:latin typeface="+mj-ea"/>
              <a:ea typeface="+mj-ea"/>
            </a:endParaRPr>
          </a:p>
        </p:txBody>
      </p:sp>
      <p:cxnSp>
        <p:nvCxnSpPr>
          <p:cNvPr id="19" name="直接连接符 18"/>
          <p:cNvCxnSpPr/>
          <p:nvPr/>
        </p:nvCxnSpPr>
        <p:spPr>
          <a:xfrm>
            <a:off x="3368281" y="2658834"/>
            <a:ext cx="5282215" cy="0"/>
          </a:xfrm>
          <a:prstGeom prst="line">
            <a:avLst/>
          </a:prstGeom>
          <a:ln>
            <a:solidFill>
              <a:srgbClr val="3C68A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72895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par>
                                <p:cTn id="27" presetID="55" presetClass="entr" presetSubtype="0" fill="hold" nodeType="withEffect">
                                  <p:stCondLst>
                                    <p:cond delay="13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strVal val="#ppt_w*0.70"/>
                                          </p:val>
                                        </p:tav>
                                        <p:tav tm="100000">
                                          <p:val>
                                            <p:strVal val="#ppt_w"/>
                                          </p:val>
                                        </p:tav>
                                      </p:tavLst>
                                    </p:anim>
                                    <p:anim calcmode="lin" valueType="num">
                                      <p:cBhvr>
                                        <p:cTn id="30" dur="1000" fill="hold"/>
                                        <p:tgtEl>
                                          <p:spTgt spid="10"/>
                                        </p:tgtEl>
                                        <p:attrNameLst>
                                          <p:attrName>ppt_h</p:attrName>
                                        </p:attrNameLst>
                                      </p:cBhvr>
                                      <p:tavLst>
                                        <p:tav tm="0">
                                          <p:val>
                                            <p:strVal val="#ppt_h"/>
                                          </p:val>
                                        </p:tav>
                                        <p:tav tm="100000">
                                          <p:val>
                                            <p:strVal val="#ppt_h"/>
                                          </p:val>
                                        </p:tav>
                                      </p:tavLst>
                                    </p:anim>
                                    <p:animEffect transition="in" filter="fade">
                                      <p:cBhvr>
                                        <p:cTn id="31" dur="1000"/>
                                        <p:tgtEl>
                                          <p:spTgt spid="10"/>
                                        </p:tgtEl>
                                      </p:cBhvr>
                                    </p:animEffect>
                                  </p:childTnLst>
                                </p:cTn>
                              </p:par>
                              <p:par>
                                <p:cTn id="32" presetID="42" presetClass="entr" presetSubtype="0" fill="hold" nodeType="withEffect">
                                  <p:stCondLst>
                                    <p:cond delay="18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par>
                          <p:cTn id="37" fill="hold">
                            <p:stCondLst>
                              <p:cond delay="3800"/>
                            </p:stCondLst>
                            <p:childTnLst>
                              <p:par>
                                <p:cTn id="38" presetID="56" presetClass="entr" presetSubtype="0" fill="hold" grpId="0" nodeType="afterEffect">
                                  <p:stCondLst>
                                    <p:cond delay="0"/>
                                  </p:stCondLst>
                                  <p:iterate type="lt">
                                    <p:tmPct val="10000"/>
                                  </p:iterate>
                                  <p:childTnLst>
                                    <p:set>
                                      <p:cBhvr>
                                        <p:cTn id="39" dur="1" fill="hold">
                                          <p:stCondLst>
                                            <p:cond delay="0"/>
                                          </p:stCondLst>
                                        </p:cTn>
                                        <p:tgtEl>
                                          <p:spTgt spid="14"/>
                                        </p:tgtEl>
                                        <p:attrNameLst>
                                          <p:attrName>style.visibility</p:attrName>
                                        </p:attrNameLst>
                                      </p:cBhvr>
                                      <p:to>
                                        <p:strVal val="visible"/>
                                      </p:to>
                                    </p:set>
                                    <p:anim by="(-#ppt_w*2)" calcmode="lin" valueType="num">
                                      <p:cBhvr rctx="PPT">
                                        <p:cTn id="40" dur="500" autoRev="1" fill="hold">
                                          <p:stCondLst>
                                            <p:cond delay="0"/>
                                          </p:stCondLst>
                                        </p:cTn>
                                        <p:tgtEl>
                                          <p:spTgt spid="14"/>
                                        </p:tgtEl>
                                        <p:attrNameLst>
                                          <p:attrName>ppt_w</p:attrName>
                                        </p:attrNameLst>
                                      </p:cBhvr>
                                    </p:anim>
                                    <p:anim by="(#ppt_w*0.50)" calcmode="lin" valueType="num">
                                      <p:cBhvr>
                                        <p:cTn id="41" dur="500" decel="50000" autoRev="1" fill="hold">
                                          <p:stCondLst>
                                            <p:cond delay="0"/>
                                          </p:stCondLst>
                                        </p:cTn>
                                        <p:tgtEl>
                                          <p:spTgt spid="14"/>
                                        </p:tgtEl>
                                        <p:attrNameLst>
                                          <p:attrName>ppt_x</p:attrName>
                                        </p:attrNameLst>
                                      </p:cBhvr>
                                    </p:anim>
                                    <p:anim from="(-#ppt_h/2)" to="(#ppt_y)" calcmode="lin" valueType="num">
                                      <p:cBhvr>
                                        <p:cTn id="42" dur="1000" fill="hold">
                                          <p:stCondLst>
                                            <p:cond delay="0"/>
                                          </p:stCondLst>
                                        </p:cTn>
                                        <p:tgtEl>
                                          <p:spTgt spid="14"/>
                                        </p:tgtEl>
                                        <p:attrNameLst>
                                          <p:attrName>ppt_y</p:attrName>
                                        </p:attrNameLst>
                                      </p:cBhvr>
                                    </p:anim>
                                    <p:animRot by="21600000">
                                      <p:cBhvr>
                                        <p:cTn id="43" dur="1000" fill="hold">
                                          <p:stCondLst>
                                            <p:cond delay="0"/>
                                          </p:stCondLst>
                                        </p:cTn>
                                        <p:tgtEl>
                                          <p:spTgt spid="14"/>
                                        </p:tgtEl>
                                        <p:attrNameLst>
                                          <p:attrName>r</p:attrName>
                                        </p:attrNameLst>
                                      </p:cBhvr>
                                    </p:animRot>
                                  </p:childTnLst>
                                </p:cTn>
                              </p:par>
                            </p:childTnLst>
                          </p:cTn>
                        </p:par>
                        <p:par>
                          <p:cTn id="44" fill="hold">
                            <p:stCondLst>
                              <p:cond delay="610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1000"/>
                                        <p:tgtEl>
                                          <p:spTgt spid="13"/>
                                        </p:tgtEl>
                                      </p:cBhvr>
                                    </p:animEffect>
                                  </p:childTnLst>
                                </p:cTn>
                              </p:par>
                              <p:par>
                                <p:cTn id="48" presetID="22" presetClass="entr" presetSubtype="2"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right)">
                                      <p:cBhvr>
                                        <p:cTn id="50" dur="1000"/>
                                        <p:tgtEl>
                                          <p:spTgt spid="19"/>
                                        </p:tgtEl>
                                      </p:cBhvr>
                                    </p:animEffect>
                                  </p:childTnLst>
                                </p:cTn>
                              </p:par>
                            </p:childTnLst>
                          </p:cTn>
                        </p:par>
                        <p:par>
                          <p:cTn id="51" fill="hold">
                            <p:stCondLst>
                              <p:cond delay="7100"/>
                            </p:stCondLst>
                            <p:childTnLst>
                              <p:par>
                                <p:cTn id="52" presetID="12" presetClass="entr" presetSubtype="1"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750"/>
                                        <p:tgtEl>
                                          <p:spTgt spid="17"/>
                                        </p:tgtEl>
                                        <p:attrNameLst>
                                          <p:attrName>ppt_y</p:attrName>
                                        </p:attrNameLst>
                                      </p:cBhvr>
                                      <p:tavLst>
                                        <p:tav tm="0">
                                          <p:val>
                                            <p:strVal val="#ppt_y-#ppt_h*1.125000"/>
                                          </p:val>
                                        </p:tav>
                                        <p:tav tm="100000">
                                          <p:val>
                                            <p:strVal val="#ppt_y"/>
                                          </p:val>
                                        </p:tav>
                                      </p:tavLst>
                                    </p:anim>
                                    <p:animEffect transition="in" filter="wipe(down)">
                                      <p:cBhvr>
                                        <p:cTn id="55"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6"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sz="1800"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5"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3053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17"/>
          <p:cNvSpPr txBox="1"/>
          <p:nvPr/>
        </p:nvSpPr>
        <p:spPr>
          <a:xfrm>
            <a:off x="3337583" y="2014975"/>
            <a:ext cx="3239569"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单击添加标题</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41" name="文本框 19"/>
          <p:cNvSpPr txBox="1"/>
          <p:nvPr/>
        </p:nvSpPr>
        <p:spPr bwMode="auto">
          <a:xfrm>
            <a:off x="3337583" y="2933022"/>
            <a:ext cx="4257871" cy="955646"/>
          </a:xfrm>
          <a:prstGeom prst="rect">
            <a:avLst/>
          </a:prstGeom>
          <a:noFill/>
        </p:spPr>
        <p:txBody>
          <a:bodyPr wrap="square" lIns="68580" tIns="34290" rIns="68580" bIns="34290">
            <a:spAutoFit/>
          </a:bodyPr>
          <a:lstStyle/>
          <a:p>
            <a:pPr>
              <a:lnSpc>
                <a:spcPct val="120000"/>
              </a:lnSpc>
            </a:pPr>
            <a:r>
              <a:rPr lang="zh-CN" altLang="en-US" sz="1200" dirty="0">
                <a:solidFill>
                  <a:schemeClr val="tx1">
                    <a:lumMod val="75000"/>
                    <a:lumOff val="25000"/>
                  </a:schemeClr>
                </a:solidFill>
                <a:latin typeface="微软雅黑" pitchFamily="34" charset="-122"/>
                <a:ea typeface="微软雅黑" pitchFamily="34" charset="-122"/>
              </a:rPr>
              <a:t>详细内容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r>
              <a:rPr lang="zh-CN" altLang="en-US" sz="1200" dirty="0" smtClean="0">
                <a:solidFill>
                  <a:schemeClr val="tx1">
                    <a:lumMod val="75000"/>
                    <a:lumOff val="25000"/>
                  </a:schemeClr>
                </a:solidFill>
                <a:latin typeface="微软雅黑" pitchFamily="34" charset="-122"/>
                <a:ea typeface="微软雅黑" pitchFamily="34" charset="-122"/>
              </a:rPr>
              <a:t>。点击</a:t>
            </a:r>
            <a:r>
              <a:rPr lang="zh-CN" altLang="en-US" sz="1200" dirty="0">
                <a:solidFill>
                  <a:schemeClr val="tx1">
                    <a:lumMod val="75000"/>
                    <a:lumOff val="25000"/>
                  </a:schemeClr>
                </a:solidFill>
                <a:latin typeface="微软雅黑" pitchFamily="34" charset="-122"/>
                <a:ea typeface="微软雅黑" pitchFamily="34" charset="-122"/>
              </a:rPr>
              <a:t>输入本栏的具体文字，简明扼要的说明分项内容</a:t>
            </a:r>
            <a:r>
              <a:rPr lang="zh-CN" altLang="en-US" sz="1200" dirty="0" smtClean="0">
                <a:solidFill>
                  <a:schemeClr val="tx1">
                    <a:lumMod val="75000"/>
                    <a:lumOff val="25000"/>
                  </a:schemeClr>
                </a:solidFill>
                <a:latin typeface="微软雅黑" pitchFamily="34" charset="-122"/>
                <a:ea typeface="微软雅黑" pitchFamily="34" charset="-122"/>
              </a:rPr>
              <a:t>，请</a:t>
            </a:r>
            <a:r>
              <a:rPr lang="zh-CN" altLang="en-US" sz="1200" dirty="0">
                <a:solidFill>
                  <a:schemeClr val="tx1">
                    <a:lumMod val="75000"/>
                    <a:lumOff val="25000"/>
                  </a:schemeClr>
                </a:solidFill>
                <a:latin typeface="微软雅黑" pitchFamily="34" charset="-122"/>
                <a:ea typeface="微软雅黑" pitchFamily="34" charset="-122"/>
              </a:rPr>
              <a:t>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chemeClr val="bg1"/>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4400">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6600" dirty="0">
                  <a:solidFill>
                    <a:schemeClr val="bg1"/>
                  </a:solidFill>
                  <a:latin typeface="Impact" panose="020B0806030902050204" pitchFamily="34" charset="0"/>
                  <a:ea typeface="微软雅黑" panose="020B0503020204020204" pitchFamily="34" charset="-122"/>
                </a:rPr>
                <a:t>01</a:t>
              </a:r>
            </a:p>
          </p:txBody>
        </p:sp>
      </p:grpSp>
    </p:spTree>
    <p:extLst>
      <p:ext uri="{BB962C8B-B14F-4D97-AF65-F5344CB8AC3E}">
        <p14:creationId xmlns:p14="http://schemas.microsoft.com/office/powerpoint/2010/main" val="266621467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3" name="圆角矩形 2"/>
          <p:cNvSpPr/>
          <p:nvPr/>
        </p:nvSpPr>
        <p:spPr>
          <a:xfrm>
            <a:off x="899160" y="1248162"/>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196625" y="1491630"/>
            <a:ext cx="6750750" cy="867610"/>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r>
              <a:rPr lang="zh-CN" altLang="en-US" sz="1200" dirty="0" smtClean="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r>
              <a:rPr lang="zh-CN" altLang="en-US" sz="1200" dirty="0" smtClean="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r>
              <a:rPr lang="zh-CN" altLang="en-US" sz="1200" dirty="0" smtClean="0">
                <a:solidFill>
                  <a:schemeClr val="tx1">
                    <a:lumMod val="75000"/>
                    <a:lumOff val="25000"/>
                  </a:schemeClr>
                </a:solidFill>
                <a:latin typeface="微软雅黑" pitchFamily="34" charset="-122"/>
                <a:ea typeface="微软雅黑" pitchFamily="34" charset="-122"/>
              </a:rPr>
              <a:t>。</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5"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93"/>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63500" cap="flat">
            <a:solidFill>
              <a:schemeClr val="bg1"/>
            </a:solidFill>
            <a:prstDash val="solid"/>
            <a:miter lim="800000"/>
            <a:headEnd/>
            <a:tailEnd/>
          </a:ln>
          <a:effectLst>
            <a:outerShdw blurRad="127000" dist="63500" dir="66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8" name="TextBox 7"/>
          <p:cNvSpPr txBox="1"/>
          <p:nvPr/>
        </p:nvSpPr>
        <p:spPr>
          <a:xfrm>
            <a:off x="323793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
        <p:nvSpPr>
          <p:cNvPr id="9"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63500" cap="flat">
            <a:solidFill>
              <a:schemeClr val="bg1"/>
            </a:solidFill>
            <a:prstDash val="solid"/>
            <a:miter lim="800000"/>
            <a:headEnd/>
            <a:tailEnd/>
          </a:ln>
          <a:effectLst>
            <a:outerShdw blurRad="127000" dist="63500" dir="66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0"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3"/>
          </a:solidFill>
          <a:ln w="63500" cap="flat">
            <a:solidFill>
              <a:schemeClr val="bg1"/>
            </a:solidFill>
            <a:prstDash val="solid"/>
            <a:miter lim="800000"/>
            <a:headEnd/>
            <a:tailEnd/>
          </a:ln>
          <a:effectLst>
            <a:outerShdw blurRad="127000" dist="63500" dir="66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1"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4"/>
          </a:solidFill>
          <a:ln w="63500" cap="flat">
            <a:solidFill>
              <a:schemeClr val="bg1"/>
            </a:solidFill>
            <a:prstDash val="solid"/>
            <a:miter lim="800000"/>
            <a:headEnd/>
            <a:tailEnd/>
          </a:ln>
          <a:effectLst>
            <a:outerShdw blurRad="127000" dist="63500" dir="66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2" name="TextBox 11"/>
          <p:cNvSpPr txBox="1"/>
          <p:nvPr/>
        </p:nvSpPr>
        <p:spPr>
          <a:xfrm>
            <a:off x="1660400"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smtClean="0"/>
              <a:t>添加</a:t>
            </a:r>
            <a:endParaRPr lang="en-US" altLang="zh-CN" sz="1800" b="1" dirty="0" smtClean="0"/>
          </a:p>
          <a:p>
            <a:pPr algn="ctr"/>
            <a:r>
              <a:rPr lang="zh-CN" altLang="en-US" sz="1800" b="1" dirty="0" smtClean="0"/>
              <a:t>关键字</a:t>
            </a:r>
            <a:endParaRPr lang="zh-CN" altLang="en-US" sz="1800" b="1" dirty="0"/>
          </a:p>
        </p:txBody>
      </p:sp>
      <p:sp>
        <p:nvSpPr>
          <p:cNvPr id="13" name="TextBox 12"/>
          <p:cNvSpPr txBox="1"/>
          <p:nvPr/>
        </p:nvSpPr>
        <p:spPr>
          <a:xfrm>
            <a:off x="4848504"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
        <p:nvSpPr>
          <p:cNvPr id="14" name="TextBox 13"/>
          <p:cNvSpPr txBox="1"/>
          <p:nvPr/>
        </p:nvSpPr>
        <p:spPr>
          <a:xfrm>
            <a:off x="644255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Tree>
    <p:extLst>
      <p:ext uri="{BB962C8B-B14F-4D97-AF65-F5344CB8AC3E}">
        <p14:creationId xmlns:p14="http://schemas.microsoft.com/office/powerpoint/2010/main" val="314741799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anim calcmode="lin" valueType="num">
                                      <p:cBhvr>
                                        <p:cTn id="17" dur="500" fill="hold"/>
                                        <p:tgtEl>
                                          <p:spTgt spid="6"/>
                                        </p:tgtEl>
                                        <p:attrNameLst>
                                          <p:attrName>ppt_x</p:attrName>
                                        </p:attrNameLst>
                                      </p:cBhvr>
                                      <p:tavLst>
                                        <p:tav tm="0">
                                          <p:val>
                                            <p:fltVal val="0.5"/>
                                          </p:val>
                                        </p:tav>
                                        <p:tav tm="100000">
                                          <p:val>
                                            <p:strVal val="#ppt_x"/>
                                          </p:val>
                                        </p:tav>
                                      </p:tavLst>
                                    </p:anim>
                                    <p:anim calcmode="lin" valueType="num">
                                      <p:cBhvr>
                                        <p:cTn id="18" dur="500" fill="hold"/>
                                        <p:tgtEl>
                                          <p:spTgt spid="6"/>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30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60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90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90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p:bldP spid="9" grpId="0" animBg="1"/>
      <p:bldP spid="10" grpId="0" animBg="1"/>
      <p:bldP spid="11" grpId="0" animBg="1"/>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t="22172" b="17447"/>
          <a:stretch/>
        </p:blipFill>
        <p:spPr>
          <a:xfrm>
            <a:off x="0" y="2037787"/>
            <a:ext cx="9144000" cy="3105714"/>
          </a:xfrm>
          <a:prstGeom prst="rect">
            <a:avLst/>
          </a:prstGeom>
        </p:spPr>
      </p:pic>
      <p:grpSp>
        <p:nvGrpSpPr>
          <p:cNvPr id="7" name="组合 6"/>
          <p:cNvGrpSpPr/>
          <p:nvPr/>
        </p:nvGrpSpPr>
        <p:grpSpPr>
          <a:xfrm rot="1534880">
            <a:off x="450110" y="2567042"/>
            <a:ext cx="992271" cy="1148109"/>
            <a:chOff x="450109" y="2513252"/>
            <a:chExt cx="992271" cy="1148109"/>
          </a:xfrm>
        </p:grpSpPr>
        <p:sp>
          <p:nvSpPr>
            <p:cNvPr id="10" name="等腰三角形 2"/>
            <p:cNvSpPr/>
            <p:nvPr/>
          </p:nvSpPr>
          <p:spPr bwMode="auto">
            <a:xfrm rot="9051066">
              <a:off x="450109" y="2513252"/>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w="63500">
              <a:solidFill>
                <a:schemeClr val="bg1"/>
              </a:solidFill>
            </a:ln>
            <a:effectLst>
              <a:outerShdw blurRad="127000" dist="50800" dir="5400000" sx="98000" sy="98000" algn="t" rotWithShape="0">
                <a:prstClr val="black">
                  <a:alpha val="40000"/>
                </a:prstClr>
              </a:outerShdw>
            </a:effectLst>
            <a:extLst/>
          </p:spPr>
          <p:txBody>
            <a:bodyPr wrap="none" lIns="68580" tIns="34290" rIns="68580" bIns="34290" anchor="ctr"/>
            <a:lstStyle/>
            <a:p>
              <a:pPr algn="ctr"/>
              <a:endParaRPr lang="zh-CN" altLang="en-US" sz="1100" kern="0" dirty="0">
                <a:solidFill>
                  <a:srgbClr val="FFFFFF"/>
                </a:solidFill>
                <a:latin typeface="微软雅黑" pitchFamily="34" charset="-122"/>
                <a:ea typeface="微软雅黑" pitchFamily="34" charset="-122"/>
              </a:endParaRPr>
            </a:p>
          </p:txBody>
        </p:sp>
        <p:sp>
          <p:nvSpPr>
            <p:cNvPr id="5" name="TextBox 4"/>
            <p:cNvSpPr txBox="1"/>
            <p:nvPr/>
          </p:nvSpPr>
          <p:spPr>
            <a:xfrm rot="20065120">
              <a:off x="535310" y="2819332"/>
              <a:ext cx="787395"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2012</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403586" y="3306955"/>
            <a:ext cx="992271" cy="1148109"/>
            <a:chOff x="2385656" y="3199375"/>
            <a:chExt cx="992271" cy="1148109"/>
          </a:xfrm>
        </p:grpSpPr>
        <p:sp>
          <p:nvSpPr>
            <p:cNvPr id="13" name="等腰三角形 2"/>
            <p:cNvSpPr/>
            <p:nvPr/>
          </p:nvSpPr>
          <p:spPr bwMode="auto">
            <a:xfrm rot="19861646">
              <a:off x="2385656" y="3199375"/>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2"/>
            </a:solidFill>
            <a:ln w="63500">
              <a:solidFill>
                <a:schemeClr val="bg1"/>
              </a:solidFill>
            </a:ln>
            <a:effectLst>
              <a:outerShdw blurRad="127000" dist="50800" dir="5400000" sx="98000" sy="98000" algn="t" rotWithShape="0">
                <a:prstClr val="black">
                  <a:alpha val="40000"/>
                </a:prstClr>
              </a:outerShdw>
            </a:effectLst>
            <a:extLst/>
          </p:spPr>
          <p:txBody>
            <a:bodyPr wrap="none" lIns="68580" tIns="34290" rIns="68580" bIns="34290" anchor="ctr"/>
            <a:lstStyle/>
            <a:p>
              <a:pPr algn="ctr"/>
              <a:endParaRPr lang="zh-CN" altLang="en-US" sz="1100" kern="0" dirty="0">
                <a:solidFill>
                  <a:srgbClr val="FFFFFF"/>
                </a:solidFill>
                <a:latin typeface="微软雅黑" pitchFamily="34" charset="-122"/>
                <a:ea typeface="微软雅黑" pitchFamily="34" charset="-122"/>
              </a:endParaRPr>
            </a:p>
          </p:txBody>
        </p:sp>
        <p:sp>
          <p:nvSpPr>
            <p:cNvPr id="17" name="TextBox 16"/>
            <p:cNvSpPr txBox="1"/>
            <p:nvPr/>
          </p:nvSpPr>
          <p:spPr>
            <a:xfrm>
              <a:off x="2519628" y="3642553"/>
              <a:ext cx="787395"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2013</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3084638" y="1338649"/>
            <a:ext cx="992271" cy="1148109"/>
            <a:chOff x="3132595" y="1372556"/>
            <a:chExt cx="992271" cy="1148109"/>
          </a:xfrm>
        </p:grpSpPr>
        <p:sp>
          <p:nvSpPr>
            <p:cNvPr id="11" name="等腰三角形 2"/>
            <p:cNvSpPr/>
            <p:nvPr/>
          </p:nvSpPr>
          <p:spPr bwMode="auto">
            <a:xfrm rot="9725433">
              <a:off x="3132595" y="1372556"/>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3"/>
            </a:solidFill>
            <a:ln w="63500">
              <a:solidFill>
                <a:schemeClr val="bg1"/>
              </a:solidFill>
            </a:ln>
            <a:effectLst>
              <a:outerShdw blurRad="127000" dist="50800" dir="5400000" sx="98000" sy="98000" algn="t" rotWithShape="0">
                <a:prstClr val="black">
                  <a:alpha val="40000"/>
                </a:prstClr>
              </a:outerShdw>
            </a:effectLst>
            <a:extLst/>
          </p:spPr>
          <p:txBody>
            <a:bodyPr wrap="none" lIns="68580" tIns="34290" rIns="68580" bIns="34290" anchor="ctr"/>
            <a:lstStyle/>
            <a:p>
              <a:pPr algn="ctr"/>
              <a:endParaRPr lang="zh-CN" altLang="en-US" sz="1100" kern="0" dirty="0">
                <a:solidFill>
                  <a:srgbClr val="FFFFFF"/>
                </a:solidFill>
                <a:latin typeface="微软雅黑" pitchFamily="34" charset="-122"/>
                <a:ea typeface="微软雅黑" pitchFamily="34" charset="-122"/>
              </a:endParaRPr>
            </a:p>
          </p:txBody>
        </p:sp>
        <p:sp>
          <p:nvSpPr>
            <p:cNvPr id="18" name="TextBox 17"/>
            <p:cNvSpPr txBox="1"/>
            <p:nvPr/>
          </p:nvSpPr>
          <p:spPr>
            <a:xfrm>
              <a:off x="3236759" y="1671584"/>
              <a:ext cx="787395"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847977" y="2578893"/>
            <a:ext cx="992271" cy="1148109"/>
            <a:chOff x="4856942" y="2489243"/>
            <a:chExt cx="992271" cy="1148109"/>
          </a:xfrm>
        </p:grpSpPr>
        <p:sp>
          <p:nvSpPr>
            <p:cNvPr id="14" name="等腰三角形 2"/>
            <p:cNvSpPr/>
            <p:nvPr/>
          </p:nvSpPr>
          <p:spPr bwMode="auto">
            <a:xfrm rot="20624090">
              <a:off x="4856942" y="2489243"/>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4"/>
            </a:solidFill>
            <a:ln w="63500">
              <a:solidFill>
                <a:schemeClr val="bg1"/>
              </a:solidFill>
            </a:ln>
            <a:effectLst>
              <a:outerShdw blurRad="127000" dist="50800" dir="5400000" sx="98000" sy="98000" algn="t" rotWithShape="0">
                <a:prstClr val="black">
                  <a:alpha val="40000"/>
                </a:prstClr>
              </a:outerShdw>
            </a:effectLst>
            <a:extLst/>
          </p:spPr>
          <p:txBody>
            <a:bodyPr wrap="none" lIns="68580" tIns="34290" rIns="68580" bIns="34290" anchor="ctr"/>
            <a:lstStyle/>
            <a:p>
              <a:pPr algn="ctr"/>
              <a:endParaRPr lang="zh-CN" altLang="en-US" sz="1100" kern="0" dirty="0">
                <a:solidFill>
                  <a:srgbClr val="FFFFFF"/>
                </a:solidFill>
                <a:latin typeface="微软雅黑" pitchFamily="34" charset="-122"/>
                <a:ea typeface="微软雅黑" pitchFamily="34" charset="-122"/>
              </a:endParaRPr>
            </a:p>
          </p:txBody>
        </p:sp>
        <p:sp>
          <p:nvSpPr>
            <p:cNvPr id="19" name="TextBox 18"/>
            <p:cNvSpPr txBox="1"/>
            <p:nvPr/>
          </p:nvSpPr>
          <p:spPr>
            <a:xfrm>
              <a:off x="4995932" y="2947465"/>
              <a:ext cx="787395"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2015</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202332" y="850858"/>
            <a:ext cx="992271" cy="1148109"/>
            <a:chOff x="6300947" y="940508"/>
            <a:chExt cx="992271" cy="1148109"/>
          </a:xfrm>
        </p:grpSpPr>
        <p:sp>
          <p:nvSpPr>
            <p:cNvPr id="12" name="等腰三角形 2"/>
            <p:cNvSpPr/>
            <p:nvPr/>
          </p:nvSpPr>
          <p:spPr bwMode="auto">
            <a:xfrm rot="10800000">
              <a:off x="6300947" y="940508"/>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w="63500">
              <a:solidFill>
                <a:schemeClr val="bg1"/>
              </a:solidFill>
            </a:ln>
            <a:effectLst>
              <a:outerShdw blurRad="127000" dist="50800" dir="5400000" sx="98000" sy="98000" algn="t" rotWithShape="0">
                <a:prstClr val="black">
                  <a:alpha val="40000"/>
                </a:prstClr>
              </a:outerShdw>
            </a:effectLst>
            <a:extLst/>
          </p:spPr>
          <p:txBody>
            <a:bodyPr wrap="none" lIns="68580" tIns="34290" rIns="68580" bIns="34290" anchor="ctr"/>
            <a:lstStyle/>
            <a:p>
              <a:pPr algn="ctr"/>
              <a:endParaRPr lang="zh-CN" altLang="en-US" sz="1100" kern="0" dirty="0">
                <a:solidFill>
                  <a:srgbClr val="FFFFFF"/>
                </a:solidFill>
                <a:latin typeface="微软雅黑" pitchFamily="34" charset="-122"/>
                <a:ea typeface="微软雅黑" pitchFamily="34" charset="-122"/>
              </a:endParaRPr>
            </a:p>
          </p:txBody>
        </p:sp>
        <p:sp>
          <p:nvSpPr>
            <p:cNvPr id="20" name="TextBox 19"/>
            <p:cNvSpPr txBox="1"/>
            <p:nvPr/>
          </p:nvSpPr>
          <p:spPr>
            <a:xfrm>
              <a:off x="6413042" y="1227242"/>
              <a:ext cx="787395"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2016</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7444397" y="2555040"/>
            <a:ext cx="992271" cy="1148109"/>
            <a:chOff x="7525082" y="2483320"/>
            <a:chExt cx="992271" cy="1148109"/>
          </a:xfrm>
        </p:grpSpPr>
        <p:sp>
          <p:nvSpPr>
            <p:cNvPr id="15" name="等腰三角形 2"/>
            <p:cNvSpPr/>
            <p:nvPr/>
          </p:nvSpPr>
          <p:spPr bwMode="auto">
            <a:xfrm rot="430599">
              <a:off x="7525082" y="2483320"/>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2"/>
            </a:solidFill>
            <a:ln w="63500">
              <a:solidFill>
                <a:schemeClr val="bg1"/>
              </a:solidFill>
            </a:ln>
            <a:effectLst>
              <a:outerShdw blurRad="127000" dist="50800" dir="5400000" sx="98000" sy="98000" algn="t" rotWithShape="0">
                <a:prstClr val="black">
                  <a:alpha val="40000"/>
                </a:prstClr>
              </a:outerShdw>
            </a:effectLst>
            <a:extLst/>
          </p:spPr>
          <p:txBody>
            <a:bodyPr wrap="none" lIns="68580" tIns="34290" rIns="68580" bIns="34290" anchor="ctr"/>
            <a:lstStyle/>
            <a:p>
              <a:pPr algn="ctr"/>
              <a:endParaRPr lang="zh-CN" altLang="en-US" sz="1100" kern="0" dirty="0">
                <a:solidFill>
                  <a:srgbClr val="FFFFFF"/>
                </a:solidFill>
                <a:latin typeface="微软雅黑" pitchFamily="34" charset="-122"/>
                <a:ea typeface="微软雅黑" pitchFamily="34" charset="-122"/>
              </a:endParaRPr>
            </a:p>
          </p:txBody>
        </p:sp>
        <p:sp>
          <p:nvSpPr>
            <p:cNvPr id="21" name="TextBox 20"/>
            <p:cNvSpPr txBox="1"/>
            <p:nvPr/>
          </p:nvSpPr>
          <p:spPr>
            <a:xfrm>
              <a:off x="7628212" y="2933985"/>
              <a:ext cx="81624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20XX</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6" name="椭圆 5"/>
          <p:cNvSpPr/>
          <p:nvPr/>
        </p:nvSpPr>
        <p:spPr>
          <a:xfrm>
            <a:off x="934015" y="4042231"/>
            <a:ext cx="216024" cy="216024"/>
          </a:xfrm>
          <a:prstGeom prst="ellipse">
            <a:avLst/>
          </a:prstGeom>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11616" y="3068944"/>
            <a:ext cx="216024" cy="216024"/>
          </a:xfrm>
          <a:prstGeom prst="ellipse">
            <a:avLst/>
          </a:prstGeom>
          <a:solidFill>
            <a:schemeClr val="accent2"/>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36956" y="2555335"/>
            <a:ext cx="216024" cy="216024"/>
          </a:xfrm>
          <a:prstGeom prst="ellipse">
            <a:avLst/>
          </a:prstGeom>
          <a:solidFill>
            <a:schemeClr val="accent3"/>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003898" y="2256677"/>
            <a:ext cx="216024" cy="216024"/>
          </a:xfrm>
          <a:prstGeom prst="ellipse">
            <a:avLst/>
          </a:prstGeom>
          <a:solidFill>
            <a:schemeClr val="accent4"/>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591147" y="2150384"/>
            <a:ext cx="216024" cy="216024"/>
          </a:xfrm>
          <a:prstGeom prst="ellipse">
            <a:avLst/>
          </a:prstGeom>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958462" y="2211025"/>
            <a:ext cx="216024" cy="216024"/>
          </a:xfrm>
          <a:prstGeom prst="ellipse">
            <a:avLst/>
          </a:prstGeom>
          <a:solidFill>
            <a:schemeClr val="accent2"/>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993526" y="4322008"/>
            <a:ext cx="1419818" cy="553998"/>
          </a:xfrm>
          <a:prstGeom prst="rect">
            <a:avLst/>
          </a:prstGeom>
          <a:noFill/>
        </p:spPr>
        <p:txBody>
          <a:bodyPr wrap="square" rtlCol="0">
            <a:spAutoFit/>
          </a:bodyPr>
          <a:lstStyle/>
          <a:p>
            <a:r>
              <a:rPr lang="zh-CN" altLang="en-US" sz="1000" dirty="0">
                <a:solidFill>
                  <a:schemeClr val="tx1">
                    <a:lumMod val="75000"/>
                    <a:lumOff val="25000"/>
                  </a:schemeClr>
                </a:solidFill>
                <a:latin typeface="微软雅黑" pitchFamily="34" charset="-122"/>
                <a:ea typeface="微软雅黑" pitchFamily="34" charset="-122"/>
              </a:rPr>
              <a:t>点击输入本栏的具体文字</a:t>
            </a:r>
            <a:r>
              <a:rPr lang="zh-CN" altLang="en-US" sz="1000" dirty="0" smtClean="0">
                <a:solidFill>
                  <a:schemeClr val="tx1">
                    <a:lumMod val="75000"/>
                    <a:lumOff val="25000"/>
                  </a:schemeClr>
                </a:solidFill>
                <a:latin typeface="微软雅黑" pitchFamily="34" charset="-122"/>
                <a:ea typeface="微软雅黑" pitchFamily="34" charset="-122"/>
              </a:rPr>
              <a:t>，请</a:t>
            </a:r>
            <a:r>
              <a:rPr lang="zh-CN" altLang="en-US" sz="1000" dirty="0">
                <a:solidFill>
                  <a:schemeClr val="tx1">
                    <a:lumMod val="75000"/>
                    <a:lumOff val="25000"/>
                  </a:schemeClr>
                </a:solidFill>
                <a:latin typeface="微软雅黑" pitchFamily="34" charset="-122"/>
                <a:ea typeface="微软雅黑" pitchFamily="34" charset="-122"/>
              </a:rPr>
              <a:t>根据您的具体内容酌情修改。</a:t>
            </a:r>
            <a:endParaRPr lang="zh-CN" altLang="en-US" sz="1000" dirty="0">
              <a:solidFill>
                <a:schemeClr val="tx1">
                  <a:lumMod val="75000"/>
                  <a:lumOff val="25000"/>
                </a:schemeClr>
              </a:solidFill>
            </a:endParaRPr>
          </a:p>
        </p:txBody>
      </p:sp>
      <p:sp>
        <p:nvSpPr>
          <p:cNvPr id="36" name="TextBox 35"/>
          <p:cNvSpPr txBox="1"/>
          <p:nvPr/>
        </p:nvSpPr>
        <p:spPr>
          <a:xfrm>
            <a:off x="1641598" y="2305784"/>
            <a:ext cx="1419818" cy="553998"/>
          </a:xfrm>
          <a:prstGeom prst="rect">
            <a:avLst/>
          </a:prstGeom>
          <a:noFill/>
        </p:spPr>
        <p:txBody>
          <a:bodyPr wrap="square" rtlCol="0">
            <a:spAutoFit/>
          </a:bodyPr>
          <a:lstStyle/>
          <a:p>
            <a:r>
              <a:rPr lang="zh-CN" altLang="en-US" sz="1000" dirty="0">
                <a:solidFill>
                  <a:schemeClr val="tx1">
                    <a:lumMod val="75000"/>
                    <a:lumOff val="25000"/>
                  </a:schemeClr>
                </a:solidFill>
                <a:latin typeface="微软雅黑" pitchFamily="34" charset="-122"/>
                <a:ea typeface="微软雅黑" pitchFamily="34" charset="-122"/>
              </a:rPr>
              <a:t>点击输入本栏的具体文字</a:t>
            </a:r>
            <a:r>
              <a:rPr lang="zh-CN" altLang="en-US" sz="1000" dirty="0" smtClean="0">
                <a:solidFill>
                  <a:schemeClr val="tx1">
                    <a:lumMod val="75000"/>
                    <a:lumOff val="25000"/>
                  </a:schemeClr>
                </a:solidFill>
                <a:latin typeface="微软雅黑" pitchFamily="34" charset="-122"/>
                <a:ea typeface="微软雅黑" pitchFamily="34" charset="-122"/>
              </a:rPr>
              <a:t>，请</a:t>
            </a:r>
            <a:r>
              <a:rPr lang="zh-CN" altLang="en-US" sz="1000" dirty="0">
                <a:solidFill>
                  <a:schemeClr val="tx1">
                    <a:lumMod val="75000"/>
                    <a:lumOff val="25000"/>
                  </a:schemeClr>
                </a:solidFill>
                <a:latin typeface="微软雅黑" pitchFamily="34" charset="-122"/>
                <a:ea typeface="微软雅黑" pitchFamily="34" charset="-122"/>
              </a:rPr>
              <a:t>根据您的具体内容酌情修改。</a:t>
            </a:r>
            <a:endParaRPr lang="zh-CN" altLang="en-US" sz="1000" dirty="0">
              <a:solidFill>
                <a:schemeClr val="tx1">
                  <a:lumMod val="75000"/>
                  <a:lumOff val="25000"/>
                </a:schemeClr>
              </a:solidFill>
            </a:endParaRPr>
          </a:p>
        </p:txBody>
      </p:sp>
      <p:sp>
        <p:nvSpPr>
          <p:cNvPr id="37" name="TextBox 36"/>
          <p:cNvSpPr txBox="1"/>
          <p:nvPr/>
        </p:nvSpPr>
        <p:spPr>
          <a:xfrm>
            <a:off x="3262613" y="2928761"/>
            <a:ext cx="1419818" cy="553998"/>
          </a:xfrm>
          <a:prstGeom prst="rect">
            <a:avLst/>
          </a:prstGeom>
          <a:noFill/>
        </p:spPr>
        <p:txBody>
          <a:bodyPr wrap="square" rtlCol="0">
            <a:spAutoFit/>
          </a:bodyPr>
          <a:lstStyle/>
          <a:p>
            <a:r>
              <a:rPr lang="zh-CN" altLang="en-US" sz="1000" dirty="0">
                <a:solidFill>
                  <a:schemeClr val="tx1">
                    <a:lumMod val="75000"/>
                    <a:lumOff val="25000"/>
                  </a:schemeClr>
                </a:solidFill>
                <a:latin typeface="微软雅黑" pitchFamily="34" charset="-122"/>
                <a:ea typeface="微软雅黑" pitchFamily="34" charset="-122"/>
              </a:rPr>
              <a:t>点击输入本栏的具体文字</a:t>
            </a:r>
            <a:r>
              <a:rPr lang="zh-CN" altLang="en-US" sz="1000" dirty="0" smtClean="0">
                <a:solidFill>
                  <a:schemeClr val="tx1">
                    <a:lumMod val="75000"/>
                    <a:lumOff val="25000"/>
                  </a:schemeClr>
                </a:solidFill>
                <a:latin typeface="微软雅黑" pitchFamily="34" charset="-122"/>
                <a:ea typeface="微软雅黑" pitchFamily="34" charset="-122"/>
              </a:rPr>
              <a:t>，请</a:t>
            </a:r>
            <a:r>
              <a:rPr lang="zh-CN" altLang="en-US" sz="1000" dirty="0">
                <a:solidFill>
                  <a:schemeClr val="tx1">
                    <a:lumMod val="75000"/>
                    <a:lumOff val="25000"/>
                  </a:schemeClr>
                </a:solidFill>
                <a:latin typeface="微软雅黑" pitchFamily="34" charset="-122"/>
                <a:ea typeface="微软雅黑" pitchFamily="34" charset="-122"/>
              </a:rPr>
              <a:t>根据您的具体内容酌情修改。</a:t>
            </a:r>
            <a:endParaRPr lang="zh-CN" altLang="en-US" sz="1000" dirty="0">
              <a:solidFill>
                <a:schemeClr val="tx1">
                  <a:lumMod val="75000"/>
                  <a:lumOff val="25000"/>
                </a:schemeClr>
              </a:solidFill>
            </a:endParaRPr>
          </a:p>
        </p:txBody>
      </p:sp>
      <p:sp>
        <p:nvSpPr>
          <p:cNvPr id="38" name="TextBox 37"/>
          <p:cNvSpPr txBox="1"/>
          <p:nvPr/>
        </p:nvSpPr>
        <p:spPr>
          <a:xfrm>
            <a:off x="4356128" y="1560733"/>
            <a:ext cx="1419818" cy="553998"/>
          </a:xfrm>
          <a:prstGeom prst="rect">
            <a:avLst/>
          </a:prstGeom>
          <a:noFill/>
        </p:spPr>
        <p:txBody>
          <a:bodyPr wrap="square" rtlCol="0">
            <a:spAutoFit/>
          </a:bodyPr>
          <a:lstStyle/>
          <a:p>
            <a:r>
              <a:rPr lang="zh-CN" altLang="en-US" sz="1000" dirty="0">
                <a:solidFill>
                  <a:schemeClr val="tx1">
                    <a:lumMod val="75000"/>
                    <a:lumOff val="25000"/>
                  </a:schemeClr>
                </a:solidFill>
                <a:latin typeface="微软雅黑" pitchFamily="34" charset="-122"/>
                <a:ea typeface="微软雅黑" pitchFamily="34" charset="-122"/>
              </a:rPr>
              <a:t>点击输入本栏的具体文字</a:t>
            </a:r>
            <a:r>
              <a:rPr lang="zh-CN" altLang="en-US" sz="1000" dirty="0" smtClean="0">
                <a:solidFill>
                  <a:schemeClr val="tx1">
                    <a:lumMod val="75000"/>
                    <a:lumOff val="25000"/>
                  </a:schemeClr>
                </a:solidFill>
                <a:latin typeface="微软雅黑" pitchFamily="34" charset="-122"/>
                <a:ea typeface="微软雅黑" pitchFamily="34" charset="-122"/>
              </a:rPr>
              <a:t>，请</a:t>
            </a:r>
            <a:r>
              <a:rPr lang="zh-CN" altLang="en-US" sz="1000" dirty="0">
                <a:solidFill>
                  <a:schemeClr val="tx1">
                    <a:lumMod val="75000"/>
                    <a:lumOff val="25000"/>
                  </a:schemeClr>
                </a:solidFill>
                <a:latin typeface="微软雅黑" pitchFamily="34" charset="-122"/>
                <a:ea typeface="微软雅黑" pitchFamily="34" charset="-122"/>
              </a:rPr>
              <a:t>根据您的具体内容酌情修改。</a:t>
            </a:r>
            <a:endParaRPr lang="zh-CN" altLang="en-US" sz="1000" dirty="0">
              <a:solidFill>
                <a:schemeClr val="tx1">
                  <a:lumMod val="75000"/>
                  <a:lumOff val="25000"/>
                </a:schemeClr>
              </a:solidFill>
            </a:endParaRPr>
          </a:p>
        </p:txBody>
      </p:sp>
      <p:sp>
        <p:nvSpPr>
          <p:cNvPr id="39" name="TextBox 38"/>
          <p:cNvSpPr txBox="1"/>
          <p:nvPr/>
        </p:nvSpPr>
        <p:spPr>
          <a:xfrm>
            <a:off x="5958333" y="2483117"/>
            <a:ext cx="1419818" cy="553998"/>
          </a:xfrm>
          <a:prstGeom prst="rect">
            <a:avLst/>
          </a:prstGeom>
          <a:noFill/>
        </p:spPr>
        <p:txBody>
          <a:bodyPr wrap="square" rtlCol="0">
            <a:spAutoFit/>
          </a:bodyPr>
          <a:lstStyle/>
          <a:p>
            <a:r>
              <a:rPr lang="zh-CN" altLang="en-US" sz="1000" dirty="0">
                <a:solidFill>
                  <a:schemeClr val="tx1">
                    <a:lumMod val="75000"/>
                    <a:lumOff val="25000"/>
                  </a:schemeClr>
                </a:solidFill>
                <a:latin typeface="微软雅黑" pitchFamily="34" charset="-122"/>
                <a:ea typeface="微软雅黑" pitchFamily="34" charset="-122"/>
              </a:rPr>
              <a:t>点击输入本栏的具体文字</a:t>
            </a:r>
            <a:r>
              <a:rPr lang="zh-CN" altLang="en-US" sz="1000" dirty="0" smtClean="0">
                <a:solidFill>
                  <a:schemeClr val="tx1">
                    <a:lumMod val="75000"/>
                    <a:lumOff val="25000"/>
                  </a:schemeClr>
                </a:solidFill>
                <a:latin typeface="微软雅黑" pitchFamily="34" charset="-122"/>
                <a:ea typeface="微软雅黑" pitchFamily="34" charset="-122"/>
              </a:rPr>
              <a:t>，请</a:t>
            </a:r>
            <a:r>
              <a:rPr lang="zh-CN" altLang="en-US" sz="1000" dirty="0">
                <a:solidFill>
                  <a:schemeClr val="tx1">
                    <a:lumMod val="75000"/>
                    <a:lumOff val="25000"/>
                  </a:schemeClr>
                </a:solidFill>
                <a:latin typeface="微软雅黑" pitchFamily="34" charset="-122"/>
                <a:ea typeface="微软雅黑" pitchFamily="34" charset="-122"/>
              </a:rPr>
              <a:t>根据您的具体内容酌情修改。</a:t>
            </a:r>
            <a:endParaRPr lang="zh-CN" altLang="en-US" sz="1000" dirty="0">
              <a:solidFill>
                <a:schemeClr val="tx1">
                  <a:lumMod val="75000"/>
                  <a:lumOff val="25000"/>
                </a:schemeClr>
              </a:solidFill>
            </a:endParaRPr>
          </a:p>
        </p:txBody>
      </p:sp>
      <p:sp>
        <p:nvSpPr>
          <p:cNvPr id="40" name="TextBox 39"/>
          <p:cNvSpPr txBox="1"/>
          <p:nvPr/>
        </p:nvSpPr>
        <p:spPr>
          <a:xfrm>
            <a:off x="7474246" y="1444862"/>
            <a:ext cx="1419818" cy="553998"/>
          </a:xfrm>
          <a:prstGeom prst="rect">
            <a:avLst/>
          </a:prstGeom>
          <a:noFill/>
        </p:spPr>
        <p:txBody>
          <a:bodyPr wrap="square" rtlCol="0">
            <a:spAutoFit/>
          </a:bodyPr>
          <a:lstStyle/>
          <a:p>
            <a:r>
              <a:rPr lang="zh-CN" altLang="en-US" sz="1000" dirty="0">
                <a:solidFill>
                  <a:schemeClr val="tx1">
                    <a:lumMod val="75000"/>
                    <a:lumOff val="25000"/>
                  </a:schemeClr>
                </a:solidFill>
                <a:latin typeface="微软雅黑" pitchFamily="34" charset="-122"/>
                <a:ea typeface="微软雅黑" pitchFamily="34" charset="-122"/>
              </a:rPr>
              <a:t>点击输入本栏的具体文字</a:t>
            </a:r>
            <a:r>
              <a:rPr lang="zh-CN" altLang="en-US" sz="1000" dirty="0" smtClean="0">
                <a:solidFill>
                  <a:schemeClr val="tx1">
                    <a:lumMod val="75000"/>
                    <a:lumOff val="25000"/>
                  </a:schemeClr>
                </a:solidFill>
                <a:latin typeface="微软雅黑" pitchFamily="34" charset="-122"/>
                <a:ea typeface="微软雅黑" pitchFamily="34" charset="-122"/>
              </a:rPr>
              <a:t>，请</a:t>
            </a:r>
            <a:r>
              <a:rPr lang="zh-CN" altLang="en-US" sz="1000" dirty="0">
                <a:solidFill>
                  <a:schemeClr val="tx1">
                    <a:lumMod val="75000"/>
                    <a:lumOff val="25000"/>
                  </a:schemeClr>
                </a:solidFill>
                <a:latin typeface="微软雅黑" pitchFamily="34" charset="-122"/>
                <a:ea typeface="微软雅黑" pitchFamily="34" charset="-122"/>
              </a:rPr>
              <a:t>根据您的具体内容酌情修改。</a:t>
            </a:r>
            <a:endParaRPr lang="zh-CN" altLang="en-US" sz="1000" dirty="0">
              <a:solidFill>
                <a:schemeClr val="tx1">
                  <a:lumMod val="75000"/>
                  <a:lumOff val="25000"/>
                </a:schemeClr>
              </a:solidFill>
            </a:endParaRPr>
          </a:p>
        </p:txBody>
      </p:sp>
    </p:spTree>
    <p:extLst>
      <p:ext uri="{BB962C8B-B14F-4D97-AF65-F5344CB8AC3E}">
        <p14:creationId xmlns:p14="http://schemas.microsoft.com/office/powerpoint/2010/main" val="280667057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par>
                          <p:cTn id="26" fill="hold">
                            <p:stCondLst>
                              <p:cond delay="3000"/>
                            </p:stCondLst>
                            <p:childTnLst>
                              <p:par>
                                <p:cTn id="27" presetID="47"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left)">
                                      <p:cBhvr>
                                        <p:cTn id="35" dur="500"/>
                                        <p:tgtEl>
                                          <p:spTgt spid="3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5000"/>
                            </p:stCondLst>
                            <p:childTnLst>
                              <p:par>
                                <p:cTn id="41" presetID="42"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6000"/>
                            </p:stCondLst>
                            <p:childTnLst>
                              <p:par>
                                <p:cTn id="47" presetID="22" presetClass="entr" presetSubtype="8"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left)">
                                      <p:cBhvr>
                                        <p:cTn id="49" dur="500"/>
                                        <p:tgtEl>
                                          <p:spTgt spid="37"/>
                                        </p:tgtEl>
                                      </p:cBhvr>
                                    </p:animEffect>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par>
                          <p:cTn id="54" fill="hold">
                            <p:stCondLst>
                              <p:cond delay="7000"/>
                            </p:stCondLst>
                            <p:childTnLst>
                              <p:par>
                                <p:cTn id="55" presetID="47" presetClass="entr" presetSubtype="0"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childTnLst>
                          </p:cTn>
                        </p:par>
                        <p:par>
                          <p:cTn id="60" fill="hold">
                            <p:stCondLst>
                              <p:cond delay="8000"/>
                            </p:stCondLst>
                            <p:childTnLst>
                              <p:par>
                                <p:cTn id="61" presetID="22" presetClass="entr" presetSubtype="8"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childTnLst>
                          </p:cTn>
                        </p:par>
                        <p:par>
                          <p:cTn id="64" fill="hold">
                            <p:stCondLst>
                              <p:cond delay="8500"/>
                            </p:stCondLst>
                            <p:childTnLst>
                              <p:par>
                                <p:cTn id="65" presetID="10" presetClass="entr" presetSubtype="0"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childTnLst>
                          </p:cTn>
                        </p:par>
                        <p:par>
                          <p:cTn id="68" fill="hold">
                            <p:stCondLst>
                              <p:cond delay="9000"/>
                            </p:stCondLst>
                            <p:childTnLst>
                              <p:par>
                                <p:cTn id="69" presetID="42" presetClass="entr" presetSubtype="0"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1000"/>
                                        <p:tgtEl>
                                          <p:spTgt spid="33"/>
                                        </p:tgtEl>
                                      </p:cBhvr>
                                    </p:animEffect>
                                    <p:anim calcmode="lin" valueType="num">
                                      <p:cBhvr>
                                        <p:cTn id="72" dur="1000" fill="hold"/>
                                        <p:tgtEl>
                                          <p:spTgt spid="33"/>
                                        </p:tgtEl>
                                        <p:attrNameLst>
                                          <p:attrName>ppt_x</p:attrName>
                                        </p:attrNameLst>
                                      </p:cBhvr>
                                      <p:tavLst>
                                        <p:tav tm="0">
                                          <p:val>
                                            <p:strVal val="#ppt_x"/>
                                          </p:val>
                                        </p:tav>
                                        <p:tav tm="100000">
                                          <p:val>
                                            <p:strVal val="#ppt_x"/>
                                          </p:val>
                                        </p:tav>
                                      </p:tavLst>
                                    </p:anim>
                                    <p:anim calcmode="lin" valueType="num">
                                      <p:cBhvr>
                                        <p:cTn id="73" dur="1000" fill="hold"/>
                                        <p:tgtEl>
                                          <p:spTgt spid="33"/>
                                        </p:tgtEl>
                                        <p:attrNameLst>
                                          <p:attrName>ppt_y</p:attrName>
                                        </p:attrNameLst>
                                      </p:cBhvr>
                                      <p:tavLst>
                                        <p:tav tm="0">
                                          <p:val>
                                            <p:strVal val="#ppt_y+.1"/>
                                          </p:val>
                                        </p:tav>
                                        <p:tav tm="100000">
                                          <p:val>
                                            <p:strVal val="#ppt_y"/>
                                          </p:val>
                                        </p:tav>
                                      </p:tavLst>
                                    </p:anim>
                                  </p:childTnLst>
                                </p:cTn>
                              </p:par>
                            </p:childTnLst>
                          </p:cTn>
                        </p:par>
                        <p:par>
                          <p:cTn id="74" fill="hold">
                            <p:stCondLst>
                              <p:cond delay="10000"/>
                            </p:stCondLst>
                            <p:childTnLst>
                              <p:par>
                                <p:cTn id="75" presetID="22" presetClass="entr" presetSubtype="8" fill="hold" grpId="0" nodeType="after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left)">
                                      <p:cBhvr>
                                        <p:cTn id="77" dur="500"/>
                                        <p:tgtEl>
                                          <p:spTgt spid="39"/>
                                        </p:tgtEl>
                                      </p:cBhvr>
                                    </p:animEffect>
                                  </p:childTnLst>
                                </p:cTn>
                              </p:par>
                            </p:childTnLst>
                          </p:cTn>
                        </p:par>
                        <p:par>
                          <p:cTn id="78" fill="hold">
                            <p:stCondLst>
                              <p:cond delay="10500"/>
                            </p:stCondLst>
                            <p:childTnLst>
                              <p:par>
                                <p:cTn id="79" presetID="10" presetClass="entr" presetSubtype="0"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childTnLst>
                          </p:cTn>
                        </p:par>
                        <p:par>
                          <p:cTn id="82" fill="hold">
                            <p:stCondLst>
                              <p:cond delay="11000"/>
                            </p:stCondLst>
                            <p:childTnLst>
                              <p:par>
                                <p:cTn id="83" presetID="47" presetClass="entr" presetSubtype="0" fill="hold" nodeType="after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par>
                          <p:cTn id="88" fill="hold">
                            <p:stCondLst>
                              <p:cond delay="12000"/>
                            </p:stCondLst>
                            <p:childTnLst>
                              <p:par>
                                <p:cTn id="89" presetID="22" presetClass="entr" presetSubtype="8"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wipe(left)">
                                      <p:cBhvr>
                                        <p:cTn id="9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5" grpId="0" animBg="1"/>
      <p:bldP spid="26" grpId="0" animBg="1"/>
      <p:bldP spid="31" grpId="0" animBg="1"/>
      <p:bldP spid="32" grpId="0" animBg="1"/>
      <p:bldP spid="35" grpId="0"/>
      <p:bldP spid="36" grpId="0"/>
      <p:bldP spid="37" grpId="0"/>
      <p:bldP spid="38" grpId="0"/>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grpSp>
        <p:nvGrpSpPr>
          <p:cNvPr id="14" name="Group 66"/>
          <p:cNvGrpSpPr>
            <a:grpSpLocks/>
          </p:cNvGrpSpPr>
          <p:nvPr/>
        </p:nvGrpSpPr>
        <p:grpSpPr bwMode="auto">
          <a:xfrm>
            <a:off x="395641" y="986284"/>
            <a:ext cx="4453517" cy="3745706"/>
            <a:chOff x="720" y="839"/>
            <a:chExt cx="3740" cy="3146"/>
          </a:xfrm>
          <a:solidFill>
            <a:schemeClr val="bg1">
              <a:lumMod val="75000"/>
            </a:schemeClr>
          </a:solidFill>
        </p:grpSpPr>
        <p:sp>
          <p:nvSpPr>
            <p:cNvPr id="15"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bg1">
                  <a:lumMod val="95000"/>
                </a:schemeClr>
              </a:solidFill>
              <a:prstDash val="solid"/>
              <a:round/>
              <a:headEnd/>
              <a:tailEnd/>
            </a:ln>
          </p:spPr>
          <p:txBody>
            <a:bodyPr/>
            <a:lstStyle/>
            <a:p>
              <a:endParaRPr lang="zh-CN" altLang="en-US"/>
            </a:p>
          </p:txBody>
        </p:sp>
        <p:sp>
          <p:nvSpPr>
            <p:cNvPr id="16"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bg1">
                  <a:lumMod val="95000"/>
                </a:schemeClr>
              </a:solidFill>
              <a:prstDash val="solid"/>
              <a:round/>
              <a:headEnd/>
              <a:tailEnd/>
            </a:ln>
          </p:spPr>
          <p:txBody>
            <a:bodyPr/>
            <a:lstStyle/>
            <a:p>
              <a:endParaRPr lang="zh-CN" altLang="en-US"/>
            </a:p>
          </p:txBody>
        </p:sp>
        <p:sp>
          <p:nvSpPr>
            <p:cNvPr id="17"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bg1">
                  <a:lumMod val="95000"/>
                </a:schemeClr>
              </a:solidFill>
              <a:prstDash val="solid"/>
              <a:round/>
              <a:headEnd/>
              <a:tailEnd/>
            </a:ln>
          </p:spPr>
          <p:txBody>
            <a:bodyPr/>
            <a:lstStyle/>
            <a:p>
              <a:endParaRPr lang="zh-CN" altLang="en-US"/>
            </a:p>
          </p:txBody>
        </p:sp>
        <p:sp>
          <p:nvSpPr>
            <p:cNvPr id="18"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bg1">
                  <a:lumMod val="95000"/>
                </a:schemeClr>
              </a:solidFill>
              <a:prstDash val="solid"/>
              <a:round/>
              <a:headEnd/>
              <a:tailEnd/>
            </a:ln>
          </p:spPr>
          <p:txBody>
            <a:bodyPr/>
            <a:lstStyle/>
            <a:p>
              <a:endParaRPr lang="zh-CN" altLang="en-US"/>
            </a:p>
          </p:txBody>
        </p:sp>
        <p:sp>
          <p:nvSpPr>
            <p:cNvPr id="19"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bg1">
                  <a:lumMod val="95000"/>
                </a:schemeClr>
              </a:solidFill>
              <a:prstDash val="solid"/>
              <a:round/>
              <a:headEnd/>
              <a:tailEnd/>
            </a:ln>
          </p:spPr>
          <p:txBody>
            <a:bodyPr/>
            <a:lstStyle/>
            <a:p>
              <a:endParaRPr lang="zh-CN" altLang="en-US"/>
            </a:p>
          </p:txBody>
        </p:sp>
        <p:sp>
          <p:nvSpPr>
            <p:cNvPr id="32"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bg1">
                  <a:lumMod val="95000"/>
                </a:schemeClr>
              </a:solidFill>
              <a:prstDash val="solid"/>
              <a:round/>
              <a:headEnd/>
              <a:tailEnd/>
            </a:ln>
          </p:spPr>
          <p:txBody>
            <a:bodyPr/>
            <a:lstStyle/>
            <a:p>
              <a:endParaRPr lang="zh-CN" altLang="en-US"/>
            </a:p>
          </p:txBody>
        </p:sp>
        <p:sp>
          <p:nvSpPr>
            <p:cNvPr id="33"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bg1">
                  <a:lumMod val="95000"/>
                </a:schemeClr>
              </a:solidFill>
              <a:prstDash val="solid"/>
              <a:round/>
              <a:headEnd/>
              <a:tailEnd/>
            </a:ln>
          </p:spPr>
          <p:txBody>
            <a:bodyPr/>
            <a:lstStyle/>
            <a:p>
              <a:endParaRPr lang="zh-CN" altLang="en-US"/>
            </a:p>
          </p:txBody>
        </p:sp>
        <p:sp>
          <p:nvSpPr>
            <p:cNvPr id="34"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bg1">
                  <a:lumMod val="95000"/>
                </a:schemeClr>
              </a:solidFill>
              <a:prstDash val="solid"/>
              <a:round/>
              <a:headEnd/>
              <a:tailEnd/>
            </a:ln>
          </p:spPr>
          <p:txBody>
            <a:bodyPr/>
            <a:lstStyle/>
            <a:p>
              <a:endParaRPr lang="zh-CN" altLang="en-US"/>
            </a:p>
          </p:txBody>
        </p:sp>
        <p:sp>
          <p:nvSpPr>
            <p:cNvPr id="35"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bg1">
                  <a:lumMod val="95000"/>
                </a:schemeClr>
              </a:solidFill>
              <a:prstDash val="solid"/>
              <a:round/>
              <a:headEnd/>
              <a:tailEnd/>
            </a:ln>
          </p:spPr>
          <p:txBody>
            <a:bodyPr/>
            <a:lstStyle/>
            <a:p>
              <a:endParaRPr lang="zh-CN" altLang="en-US"/>
            </a:p>
          </p:txBody>
        </p:sp>
        <p:sp>
          <p:nvSpPr>
            <p:cNvPr id="36"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bg1">
                  <a:lumMod val="95000"/>
                </a:schemeClr>
              </a:solidFill>
              <a:prstDash val="solid"/>
              <a:round/>
              <a:headEnd/>
              <a:tailEnd/>
            </a:ln>
          </p:spPr>
          <p:txBody>
            <a:bodyPr/>
            <a:lstStyle/>
            <a:p>
              <a:endParaRPr lang="zh-CN" altLang="en-US"/>
            </a:p>
          </p:txBody>
        </p:sp>
        <p:sp>
          <p:nvSpPr>
            <p:cNvPr id="37"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bg1">
                  <a:lumMod val="95000"/>
                </a:schemeClr>
              </a:solidFill>
              <a:prstDash val="solid"/>
              <a:round/>
              <a:headEnd/>
              <a:tailEnd/>
            </a:ln>
          </p:spPr>
          <p:txBody>
            <a:bodyPr/>
            <a:lstStyle/>
            <a:p>
              <a:endParaRPr lang="zh-CN" altLang="en-US"/>
            </a:p>
          </p:txBody>
        </p:sp>
        <p:sp>
          <p:nvSpPr>
            <p:cNvPr id="38"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bg1">
                  <a:lumMod val="95000"/>
                </a:schemeClr>
              </a:solidFill>
              <a:prstDash val="solid"/>
              <a:round/>
              <a:headEnd/>
              <a:tailEnd/>
            </a:ln>
          </p:spPr>
          <p:txBody>
            <a:bodyPr/>
            <a:lstStyle/>
            <a:p>
              <a:endParaRPr lang="zh-CN" altLang="en-US"/>
            </a:p>
          </p:txBody>
        </p:sp>
        <p:sp>
          <p:nvSpPr>
            <p:cNvPr id="39"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bg1">
                  <a:lumMod val="95000"/>
                </a:schemeClr>
              </a:solidFill>
              <a:prstDash val="solid"/>
              <a:round/>
              <a:headEnd/>
              <a:tailEnd/>
            </a:ln>
          </p:spPr>
          <p:txBody>
            <a:bodyPr/>
            <a:lstStyle/>
            <a:p>
              <a:endParaRPr lang="zh-CN" altLang="en-US"/>
            </a:p>
          </p:txBody>
        </p:sp>
        <p:sp>
          <p:nvSpPr>
            <p:cNvPr id="40"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bg1">
                  <a:lumMod val="95000"/>
                </a:schemeClr>
              </a:solidFill>
              <a:prstDash val="solid"/>
              <a:round/>
              <a:headEnd/>
              <a:tailEnd/>
            </a:ln>
          </p:spPr>
          <p:txBody>
            <a:bodyPr/>
            <a:lstStyle/>
            <a:p>
              <a:endParaRPr lang="zh-CN" altLang="en-US"/>
            </a:p>
          </p:txBody>
        </p:sp>
        <p:sp>
          <p:nvSpPr>
            <p:cNvPr id="41"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bg1">
                  <a:lumMod val="95000"/>
                </a:schemeClr>
              </a:solidFill>
              <a:prstDash val="solid"/>
              <a:round/>
              <a:headEnd/>
              <a:tailEnd/>
            </a:ln>
          </p:spPr>
          <p:txBody>
            <a:bodyPr/>
            <a:lstStyle/>
            <a:p>
              <a:endParaRPr lang="zh-CN" altLang="en-US"/>
            </a:p>
          </p:txBody>
        </p:sp>
        <p:sp>
          <p:nvSpPr>
            <p:cNvPr id="42"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bg1">
                  <a:lumMod val="95000"/>
                </a:schemeClr>
              </a:solidFill>
              <a:prstDash val="solid"/>
              <a:round/>
              <a:headEnd/>
              <a:tailEnd/>
            </a:ln>
          </p:spPr>
          <p:txBody>
            <a:bodyPr/>
            <a:lstStyle/>
            <a:p>
              <a:endParaRPr lang="zh-CN" altLang="en-US"/>
            </a:p>
          </p:txBody>
        </p:sp>
        <p:sp>
          <p:nvSpPr>
            <p:cNvPr id="43"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bg1">
                  <a:lumMod val="95000"/>
                </a:schemeClr>
              </a:solidFill>
              <a:prstDash val="solid"/>
              <a:round/>
              <a:headEnd/>
              <a:tailEnd/>
            </a:ln>
          </p:spPr>
          <p:txBody>
            <a:bodyPr/>
            <a:lstStyle/>
            <a:p>
              <a:endParaRPr lang="zh-CN" altLang="en-US"/>
            </a:p>
          </p:txBody>
        </p:sp>
        <p:sp>
          <p:nvSpPr>
            <p:cNvPr id="44"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bg1">
                  <a:lumMod val="95000"/>
                </a:schemeClr>
              </a:solidFill>
              <a:prstDash val="solid"/>
              <a:round/>
              <a:headEnd/>
              <a:tailEnd/>
            </a:ln>
          </p:spPr>
          <p:txBody>
            <a:bodyPr/>
            <a:lstStyle/>
            <a:p>
              <a:endParaRPr lang="zh-CN" altLang="en-US"/>
            </a:p>
          </p:txBody>
        </p:sp>
        <p:sp>
          <p:nvSpPr>
            <p:cNvPr id="45"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bg1">
                  <a:lumMod val="95000"/>
                </a:schemeClr>
              </a:solidFill>
              <a:prstDash val="solid"/>
              <a:round/>
              <a:headEnd/>
              <a:tailEnd/>
            </a:ln>
          </p:spPr>
          <p:txBody>
            <a:bodyPr/>
            <a:lstStyle/>
            <a:p>
              <a:endParaRPr lang="zh-CN" altLang="en-US"/>
            </a:p>
          </p:txBody>
        </p:sp>
        <p:sp>
          <p:nvSpPr>
            <p:cNvPr id="46"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bg1">
                  <a:lumMod val="95000"/>
                </a:schemeClr>
              </a:solidFill>
              <a:prstDash val="solid"/>
              <a:round/>
              <a:headEnd/>
              <a:tailEnd/>
            </a:ln>
          </p:spPr>
          <p:txBody>
            <a:bodyPr/>
            <a:lstStyle/>
            <a:p>
              <a:endParaRPr lang="zh-CN" altLang="en-US"/>
            </a:p>
          </p:txBody>
        </p:sp>
        <p:sp>
          <p:nvSpPr>
            <p:cNvPr id="47"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bg1">
                  <a:lumMod val="95000"/>
                </a:schemeClr>
              </a:solidFill>
              <a:prstDash val="solid"/>
              <a:round/>
              <a:headEnd/>
              <a:tailEnd/>
            </a:ln>
          </p:spPr>
          <p:txBody>
            <a:bodyPr/>
            <a:lstStyle/>
            <a:p>
              <a:endParaRPr lang="zh-CN" altLang="en-US"/>
            </a:p>
          </p:txBody>
        </p:sp>
        <p:sp>
          <p:nvSpPr>
            <p:cNvPr id="48"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bg1">
                  <a:lumMod val="95000"/>
                </a:schemeClr>
              </a:solidFill>
              <a:prstDash val="solid"/>
              <a:round/>
              <a:headEnd/>
              <a:tailEnd/>
            </a:ln>
          </p:spPr>
          <p:txBody>
            <a:bodyPr/>
            <a:lstStyle/>
            <a:p>
              <a:endParaRPr lang="zh-CN" altLang="en-US"/>
            </a:p>
          </p:txBody>
        </p:sp>
        <p:sp>
          <p:nvSpPr>
            <p:cNvPr id="49"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bg1">
                  <a:lumMod val="95000"/>
                </a:schemeClr>
              </a:solidFill>
              <a:prstDash val="solid"/>
              <a:round/>
              <a:headEnd/>
              <a:tailEnd/>
            </a:ln>
          </p:spPr>
          <p:txBody>
            <a:bodyPr/>
            <a:lstStyle/>
            <a:p>
              <a:endParaRPr lang="zh-CN" altLang="en-US"/>
            </a:p>
          </p:txBody>
        </p:sp>
        <p:sp>
          <p:nvSpPr>
            <p:cNvPr id="50"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bg1">
                  <a:lumMod val="95000"/>
                </a:schemeClr>
              </a:solidFill>
              <a:prstDash val="solid"/>
              <a:round/>
              <a:headEnd/>
              <a:tailEnd/>
            </a:ln>
          </p:spPr>
          <p:txBody>
            <a:bodyPr/>
            <a:lstStyle/>
            <a:p>
              <a:endParaRPr lang="zh-CN" altLang="en-US"/>
            </a:p>
          </p:txBody>
        </p:sp>
        <p:sp>
          <p:nvSpPr>
            <p:cNvPr id="51"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bg1">
                  <a:lumMod val="95000"/>
                </a:schemeClr>
              </a:solidFill>
              <a:prstDash val="solid"/>
              <a:round/>
              <a:headEnd/>
              <a:tailEnd/>
            </a:ln>
          </p:spPr>
          <p:txBody>
            <a:bodyPr/>
            <a:lstStyle/>
            <a:p>
              <a:endParaRPr lang="zh-CN" altLang="en-US"/>
            </a:p>
          </p:txBody>
        </p:sp>
        <p:sp>
          <p:nvSpPr>
            <p:cNvPr id="52"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bg1">
                  <a:lumMod val="95000"/>
                </a:schemeClr>
              </a:solidFill>
              <a:prstDash val="solid"/>
              <a:round/>
              <a:headEnd/>
              <a:tailEnd/>
            </a:ln>
          </p:spPr>
          <p:txBody>
            <a:bodyPr/>
            <a:lstStyle/>
            <a:p>
              <a:endParaRPr lang="zh-CN" altLang="en-US"/>
            </a:p>
          </p:txBody>
        </p:sp>
        <p:sp>
          <p:nvSpPr>
            <p:cNvPr id="53"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bg1">
                  <a:lumMod val="95000"/>
                </a:schemeClr>
              </a:solidFill>
              <a:prstDash val="solid"/>
              <a:round/>
              <a:headEnd/>
              <a:tailEnd/>
            </a:ln>
          </p:spPr>
          <p:txBody>
            <a:bodyPr/>
            <a:lstStyle/>
            <a:p>
              <a:endParaRPr lang="zh-CN" altLang="en-US"/>
            </a:p>
          </p:txBody>
        </p:sp>
        <p:sp>
          <p:nvSpPr>
            <p:cNvPr id="54"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bg1">
                  <a:lumMod val="95000"/>
                </a:schemeClr>
              </a:solidFill>
              <a:prstDash val="solid"/>
              <a:round/>
              <a:headEnd/>
              <a:tailEnd/>
            </a:ln>
          </p:spPr>
          <p:txBody>
            <a:bodyPr/>
            <a:lstStyle/>
            <a:p>
              <a:endParaRPr lang="zh-CN" altLang="en-US"/>
            </a:p>
          </p:txBody>
        </p:sp>
        <p:sp>
          <p:nvSpPr>
            <p:cNvPr id="55"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bg1">
                  <a:lumMod val="95000"/>
                </a:schemeClr>
              </a:solidFill>
              <a:prstDash val="solid"/>
              <a:round/>
              <a:headEnd/>
              <a:tailEnd/>
            </a:ln>
          </p:spPr>
          <p:txBody>
            <a:bodyPr/>
            <a:lstStyle/>
            <a:p>
              <a:endParaRPr lang="zh-CN" altLang="en-US"/>
            </a:p>
          </p:txBody>
        </p:sp>
        <p:sp>
          <p:nvSpPr>
            <p:cNvPr id="56"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bg1">
                  <a:lumMod val="95000"/>
                </a:schemeClr>
              </a:solidFill>
              <a:prstDash val="solid"/>
              <a:round/>
              <a:headEnd/>
              <a:tailEnd/>
            </a:ln>
          </p:spPr>
          <p:txBody>
            <a:bodyPr/>
            <a:lstStyle/>
            <a:p>
              <a:endParaRPr lang="zh-CN" altLang="en-US"/>
            </a:p>
          </p:txBody>
        </p:sp>
        <p:sp>
          <p:nvSpPr>
            <p:cNvPr id="57"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bg1">
                  <a:lumMod val="95000"/>
                </a:schemeClr>
              </a:solidFill>
              <a:prstDash val="solid"/>
              <a:round/>
              <a:headEnd/>
              <a:tailEnd/>
            </a:ln>
          </p:spPr>
          <p:txBody>
            <a:bodyPr/>
            <a:lstStyle/>
            <a:p>
              <a:endParaRPr lang="zh-CN" altLang="en-US"/>
            </a:p>
          </p:txBody>
        </p:sp>
        <p:sp>
          <p:nvSpPr>
            <p:cNvPr id="58"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bg1">
                  <a:lumMod val="95000"/>
                </a:schemeClr>
              </a:solidFill>
              <a:prstDash val="solid"/>
              <a:round/>
              <a:headEnd/>
              <a:tailEnd/>
            </a:ln>
          </p:spPr>
          <p:txBody>
            <a:bodyPr/>
            <a:lstStyle/>
            <a:p>
              <a:endParaRPr lang="zh-CN" altLang="en-US"/>
            </a:p>
          </p:txBody>
        </p:sp>
        <p:sp>
          <p:nvSpPr>
            <p:cNvPr id="59"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bg1">
                  <a:lumMod val="95000"/>
                </a:schemeClr>
              </a:solidFill>
              <a:prstDash val="solid"/>
              <a:round/>
              <a:headEnd/>
              <a:tailEnd/>
            </a:ln>
          </p:spPr>
          <p:txBody>
            <a:bodyPr/>
            <a:lstStyle/>
            <a:p>
              <a:endParaRPr lang="zh-CN" altLang="en-US"/>
            </a:p>
          </p:txBody>
        </p:sp>
        <p:sp>
          <p:nvSpPr>
            <p:cNvPr id="60"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bg1">
                  <a:lumMod val="95000"/>
                </a:schemeClr>
              </a:solidFill>
              <a:prstDash val="solid"/>
              <a:round/>
              <a:headEnd/>
              <a:tailEnd/>
            </a:ln>
          </p:spPr>
          <p:txBody>
            <a:bodyPr/>
            <a:lstStyle/>
            <a:p>
              <a:endParaRPr lang="zh-CN" altLang="en-US"/>
            </a:p>
          </p:txBody>
        </p:sp>
        <p:sp>
          <p:nvSpPr>
            <p:cNvPr id="61"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bg1">
                  <a:lumMod val="95000"/>
                </a:schemeClr>
              </a:solidFill>
              <a:prstDash val="solid"/>
              <a:round/>
              <a:headEnd/>
              <a:tailEnd/>
            </a:ln>
          </p:spPr>
          <p:txBody>
            <a:bodyPr/>
            <a:lstStyle/>
            <a:p>
              <a:endParaRPr lang="zh-CN" altLang="en-US"/>
            </a:p>
          </p:txBody>
        </p:sp>
        <p:sp>
          <p:nvSpPr>
            <p:cNvPr id="62"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bg1">
                  <a:lumMod val="95000"/>
                </a:schemeClr>
              </a:solidFill>
              <a:prstDash val="solid"/>
              <a:round/>
              <a:headEnd/>
              <a:tailEnd/>
            </a:ln>
          </p:spPr>
          <p:txBody>
            <a:bodyPr/>
            <a:lstStyle/>
            <a:p>
              <a:endParaRPr lang="zh-CN" altLang="en-US"/>
            </a:p>
          </p:txBody>
        </p:sp>
        <p:sp>
          <p:nvSpPr>
            <p:cNvPr id="63"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bg1">
                  <a:lumMod val="95000"/>
                </a:schemeClr>
              </a:solidFill>
              <a:prstDash val="solid"/>
              <a:round/>
              <a:headEnd/>
              <a:tailEnd/>
            </a:ln>
          </p:spPr>
          <p:txBody>
            <a:bodyPr/>
            <a:lstStyle/>
            <a:p>
              <a:endParaRPr lang="zh-CN" altLang="en-US"/>
            </a:p>
          </p:txBody>
        </p:sp>
        <p:sp>
          <p:nvSpPr>
            <p:cNvPr id="64"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bg1">
                  <a:lumMod val="95000"/>
                </a:schemeClr>
              </a:solidFill>
              <a:prstDash val="solid"/>
              <a:round/>
              <a:headEnd/>
              <a:tailEnd/>
            </a:ln>
          </p:spPr>
          <p:txBody>
            <a:bodyPr/>
            <a:lstStyle/>
            <a:p>
              <a:endParaRPr lang="zh-CN" altLang="en-US"/>
            </a:p>
          </p:txBody>
        </p:sp>
        <p:sp>
          <p:nvSpPr>
            <p:cNvPr id="65"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bg1">
                  <a:lumMod val="95000"/>
                </a:schemeClr>
              </a:solidFill>
              <a:prstDash val="solid"/>
              <a:round/>
              <a:headEnd/>
              <a:tailEnd/>
            </a:ln>
          </p:spPr>
          <p:txBody>
            <a:bodyPr/>
            <a:lstStyle/>
            <a:p>
              <a:endParaRPr lang="zh-CN" altLang="en-US"/>
            </a:p>
          </p:txBody>
        </p:sp>
        <p:sp>
          <p:nvSpPr>
            <p:cNvPr id="66"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bg1">
                  <a:lumMod val="95000"/>
                </a:schemeClr>
              </a:solidFill>
              <a:prstDash val="solid"/>
              <a:round/>
              <a:headEnd/>
              <a:tailEnd/>
            </a:ln>
          </p:spPr>
          <p:txBody>
            <a:bodyPr/>
            <a:lstStyle/>
            <a:p>
              <a:endParaRPr lang="zh-CN" altLang="en-US"/>
            </a:p>
          </p:txBody>
        </p:sp>
        <p:sp>
          <p:nvSpPr>
            <p:cNvPr id="67"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bg1">
                  <a:lumMod val="95000"/>
                </a:schemeClr>
              </a:solidFill>
              <a:prstDash val="solid"/>
              <a:round/>
              <a:headEnd/>
              <a:tailEnd/>
            </a:ln>
          </p:spPr>
          <p:txBody>
            <a:bodyPr/>
            <a:lstStyle/>
            <a:p>
              <a:endParaRPr lang="zh-CN" altLang="en-US"/>
            </a:p>
          </p:txBody>
        </p:sp>
        <p:sp>
          <p:nvSpPr>
            <p:cNvPr id="68"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bg1">
                  <a:lumMod val="95000"/>
                </a:schemeClr>
              </a:solidFill>
              <a:prstDash val="solid"/>
              <a:round/>
              <a:headEnd/>
              <a:tailEnd/>
            </a:ln>
          </p:spPr>
          <p:txBody>
            <a:bodyPr/>
            <a:lstStyle/>
            <a:p>
              <a:endParaRPr lang="zh-CN" altLang="en-US"/>
            </a:p>
          </p:txBody>
        </p:sp>
        <p:sp>
          <p:nvSpPr>
            <p:cNvPr id="69"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bg1">
                  <a:lumMod val="95000"/>
                </a:schemeClr>
              </a:solidFill>
              <a:prstDash val="solid"/>
              <a:round/>
              <a:headEnd/>
              <a:tailEnd/>
            </a:ln>
          </p:spPr>
          <p:txBody>
            <a:bodyPr/>
            <a:lstStyle/>
            <a:p>
              <a:endParaRPr lang="zh-CN" altLang="en-US"/>
            </a:p>
          </p:txBody>
        </p:sp>
        <p:sp>
          <p:nvSpPr>
            <p:cNvPr id="70"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bg1">
                  <a:lumMod val="95000"/>
                </a:schemeClr>
              </a:solidFill>
              <a:prstDash val="solid"/>
              <a:round/>
              <a:headEnd/>
              <a:tailEnd/>
            </a:ln>
          </p:spPr>
          <p:txBody>
            <a:bodyPr/>
            <a:lstStyle/>
            <a:p>
              <a:endParaRPr lang="zh-CN" altLang="en-US"/>
            </a:p>
          </p:txBody>
        </p:sp>
        <p:sp>
          <p:nvSpPr>
            <p:cNvPr id="71"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bg1">
                  <a:lumMod val="95000"/>
                </a:schemeClr>
              </a:solidFill>
              <a:prstDash val="solid"/>
              <a:round/>
              <a:headEnd/>
              <a:tailEnd/>
            </a:ln>
          </p:spPr>
          <p:txBody>
            <a:bodyPr/>
            <a:lstStyle/>
            <a:p>
              <a:endParaRPr lang="zh-CN" altLang="en-US"/>
            </a:p>
          </p:txBody>
        </p:sp>
        <p:sp>
          <p:nvSpPr>
            <p:cNvPr id="72"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bg1">
                  <a:lumMod val="95000"/>
                </a:schemeClr>
              </a:solidFill>
              <a:prstDash val="solid"/>
              <a:round/>
              <a:headEnd/>
              <a:tailEnd/>
            </a:ln>
          </p:spPr>
          <p:txBody>
            <a:bodyPr/>
            <a:lstStyle/>
            <a:p>
              <a:endParaRPr lang="zh-CN" altLang="en-US"/>
            </a:p>
          </p:txBody>
        </p:sp>
        <p:sp>
          <p:nvSpPr>
            <p:cNvPr id="73"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bg1">
                  <a:lumMod val="95000"/>
                </a:schemeClr>
              </a:solidFill>
              <a:prstDash val="solid"/>
              <a:round/>
              <a:headEnd/>
              <a:tailEnd/>
            </a:ln>
          </p:spPr>
          <p:txBody>
            <a:bodyPr/>
            <a:lstStyle/>
            <a:p>
              <a:endParaRPr lang="zh-CN" altLang="en-US"/>
            </a:p>
          </p:txBody>
        </p:sp>
        <p:sp>
          <p:nvSpPr>
            <p:cNvPr id="74"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bg1">
                  <a:lumMod val="95000"/>
                </a:schemeClr>
              </a:solidFill>
              <a:prstDash val="solid"/>
              <a:round/>
              <a:headEnd/>
              <a:tailEnd/>
            </a:ln>
          </p:spPr>
          <p:txBody>
            <a:bodyPr/>
            <a:lstStyle/>
            <a:p>
              <a:endParaRPr lang="zh-CN" altLang="en-US"/>
            </a:p>
          </p:txBody>
        </p:sp>
        <p:sp>
          <p:nvSpPr>
            <p:cNvPr id="75"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bg1">
                  <a:lumMod val="95000"/>
                </a:schemeClr>
              </a:solidFill>
              <a:prstDash val="solid"/>
              <a:round/>
              <a:headEnd/>
              <a:tailEnd/>
            </a:ln>
          </p:spPr>
          <p:txBody>
            <a:bodyPr/>
            <a:lstStyle/>
            <a:p>
              <a:endParaRPr lang="zh-CN" altLang="en-US"/>
            </a:p>
          </p:txBody>
        </p:sp>
        <p:sp>
          <p:nvSpPr>
            <p:cNvPr id="76"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bg1">
                  <a:lumMod val="95000"/>
                </a:schemeClr>
              </a:solidFill>
              <a:prstDash val="solid"/>
              <a:round/>
              <a:headEnd/>
              <a:tailEnd/>
            </a:ln>
          </p:spPr>
          <p:txBody>
            <a:bodyPr/>
            <a:lstStyle/>
            <a:p>
              <a:endParaRPr lang="zh-CN" altLang="en-US"/>
            </a:p>
          </p:txBody>
        </p:sp>
        <p:sp>
          <p:nvSpPr>
            <p:cNvPr id="77"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bg1">
                  <a:lumMod val="95000"/>
                </a:schemeClr>
              </a:solidFill>
              <a:prstDash val="solid"/>
              <a:round/>
              <a:headEnd/>
              <a:tailEnd/>
            </a:ln>
          </p:spPr>
          <p:txBody>
            <a:bodyPr/>
            <a:lstStyle/>
            <a:p>
              <a:endParaRPr lang="zh-CN" altLang="en-US"/>
            </a:p>
          </p:txBody>
        </p:sp>
        <p:sp>
          <p:nvSpPr>
            <p:cNvPr id="78"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bg1">
                  <a:lumMod val="95000"/>
                </a:schemeClr>
              </a:solidFill>
              <a:prstDash val="solid"/>
              <a:round/>
              <a:headEnd/>
              <a:tailEnd/>
            </a:ln>
          </p:spPr>
          <p:txBody>
            <a:bodyPr/>
            <a:lstStyle/>
            <a:p>
              <a:endParaRPr lang="zh-CN" altLang="en-US"/>
            </a:p>
          </p:txBody>
        </p:sp>
        <p:sp>
          <p:nvSpPr>
            <p:cNvPr id="79"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bg1">
                  <a:lumMod val="95000"/>
                </a:schemeClr>
              </a:solidFill>
              <a:prstDash val="solid"/>
              <a:round/>
              <a:headEnd/>
              <a:tailEnd/>
            </a:ln>
          </p:spPr>
          <p:txBody>
            <a:bodyPr/>
            <a:lstStyle/>
            <a:p>
              <a:endParaRPr lang="zh-CN" altLang="en-US"/>
            </a:p>
          </p:txBody>
        </p:sp>
        <p:sp>
          <p:nvSpPr>
            <p:cNvPr id="80"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bg1">
                  <a:lumMod val="95000"/>
                </a:schemeClr>
              </a:solidFill>
              <a:prstDash val="solid"/>
              <a:round/>
              <a:headEnd/>
              <a:tailEnd/>
            </a:ln>
          </p:spPr>
          <p:txBody>
            <a:bodyPr/>
            <a:lstStyle/>
            <a:p>
              <a:endParaRPr lang="zh-CN" altLang="en-US"/>
            </a:p>
          </p:txBody>
        </p:sp>
        <p:sp>
          <p:nvSpPr>
            <p:cNvPr id="81"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bg1">
                  <a:lumMod val="95000"/>
                </a:schemeClr>
              </a:solidFill>
              <a:prstDash val="solid"/>
              <a:round/>
              <a:headEnd/>
              <a:tailEnd/>
            </a:ln>
          </p:spPr>
          <p:txBody>
            <a:bodyPr/>
            <a:lstStyle/>
            <a:p>
              <a:endParaRPr lang="zh-CN" altLang="en-US"/>
            </a:p>
          </p:txBody>
        </p:sp>
        <p:sp>
          <p:nvSpPr>
            <p:cNvPr id="82"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bg1">
                  <a:lumMod val="95000"/>
                </a:schemeClr>
              </a:solidFill>
              <a:prstDash val="solid"/>
              <a:round/>
              <a:headEnd/>
              <a:tailEnd/>
            </a:ln>
          </p:spPr>
          <p:txBody>
            <a:bodyPr/>
            <a:lstStyle/>
            <a:p>
              <a:endParaRPr lang="zh-CN" altLang="en-US"/>
            </a:p>
          </p:txBody>
        </p:sp>
        <p:sp>
          <p:nvSpPr>
            <p:cNvPr id="83"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bg1">
                  <a:lumMod val="95000"/>
                </a:schemeClr>
              </a:solidFill>
              <a:prstDash val="solid"/>
              <a:round/>
              <a:headEnd/>
              <a:tailEnd/>
            </a:ln>
          </p:spPr>
          <p:txBody>
            <a:bodyPr/>
            <a:lstStyle/>
            <a:p>
              <a:endParaRPr lang="zh-CN" altLang="en-US"/>
            </a:p>
          </p:txBody>
        </p:sp>
        <p:sp>
          <p:nvSpPr>
            <p:cNvPr id="84"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bg1">
                  <a:lumMod val="95000"/>
                </a:schemeClr>
              </a:solidFill>
              <a:prstDash val="solid"/>
              <a:round/>
              <a:headEnd/>
              <a:tailEnd/>
            </a:ln>
          </p:spPr>
          <p:txBody>
            <a:bodyPr/>
            <a:lstStyle/>
            <a:p>
              <a:endParaRPr lang="zh-CN" altLang="en-US"/>
            </a:p>
          </p:txBody>
        </p:sp>
        <p:sp>
          <p:nvSpPr>
            <p:cNvPr id="85"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bg1">
                  <a:lumMod val="95000"/>
                </a:schemeClr>
              </a:solidFill>
              <a:prstDash val="solid"/>
              <a:round/>
              <a:headEnd/>
              <a:tailEnd/>
            </a:ln>
          </p:spPr>
          <p:txBody>
            <a:bodyPr/>
            <a:lstStyle/>
            <a:p>
              <a:endParaRPr lang="zh-CN" altLang="en-US"/>
            </a:p>
          </p:txBody>
        </p:sp>
        <p:sp>
          <p:nvSpPr>
            <p:cNvPr id="86"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bg1">
                  <a:lumMod val="95000"/>
                </a:schemeClr>
              </a:solidFill>
              <a:prstDash val="solid"/>
              <a:round/>
              <a:headEnd/>
              <a:tailEnd/>
            </a:ln>
          </p:spPr>
          <p:txBody>
            <a:bodyPr/>
            <a:lstStyle/>
            <a:p>
              <a:endParaRPr lang="zh-CN" altLang="en-US"/>
            </a:p>
          </p:txBody>
        </p:sp>
        <p:sp>
          <p:nvSpPr>
            <p:cNvPr id="87"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bg1">
                  <a:lumMod val="95000"/>
                </a:schemeClr>
              </a:solidFill>
              <a:prstDash val="solid"/>
              <a:round/>
              <a:headEnd/>
              <a:tailEnd/>
            </a:ln>
          </p:spPr>
          <p:txBody>
            <a:bodyPr/>
            <a:lstStyle/>
            <a:p>
              <a:endParaRPr lang="zh-CN" altLang="en-US"/>
            </a:p>
          </p:txBody>
        </p:sp>
        <p:sp>
          <p:nvSpPr>
            <p:cNvPr id="88"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bg1">
                  <a:lumMod val="95000"/>
                </a:schemeClr>
              </a:solidFill>
              <a:prstDash val="solid"/>
              <a:round/>
              <a:headEnd/>
              <a:tailEnd/>
            </a:ln>
          </p:spPr>
          <p:txBody>
            <a:bodyPr/>
            <a:lstStyle/>
            <a:p>
              <a:endParaRPr lang="zh-CN" altLang="en-US"/>
            </a:p>
          </p:txBody>
        </p:sp>
      </p:grpSp>
      <p:sp>
        <p:nvSpPr>
          <p:cNvPr id="89" name="Freeform 78"/>
          <p:cNvSpPr>
            <a:spLocks/>
          </p:cNvSpPr>
          <p:nvPr/>
        </p:nvSpPr>
        <p:spPr bwMode="gray">
          <a:xfrm>
            <a:off x="3334486" y="3939033"/>
            <a:ext cx="671600" cy="5715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accent4"/>
          </a:solidFill>
          <a:ln w="12700">
            <a:solidFill>
              <a:srgbClr val="FFFFFF"/>
            </a:solidFill>
            <a:prstDash val="solid"/>
            <a:round/>
            <a:headEnd/>
            <a:tailEnd/>
          </a:ln>
          <a:effectLst>
            <a:outerShdw blurRad="50800" dist="38100" dir="5400000" algn="t" rotWithShape="0">
              <a:prstClr val="black">
                <a:alpha val="40000"/>
              </a:prstClr>
            </a:outerShdw>
          </a:effectLst>
        </p:spPr>
        <p:txBody>
          <a:bodyPr lIns="68567" tIns="34284" rIns="68567" bIns="34284"/>
          <a:lstStyle/>
          <a:p>
            <a:endParaRPr lang="zh-CN" altLang="en-US"/>
          </a:p>
        </p:txBody>
      </p:sp>
      <p:sp>
        <p:nvSpPr>
          <p:cNvPr id="90" name="Freeform 92"/>
          <p:cNvSpPr>
            <a:spLocks/>
          </p:cNvSpPr>
          <p:nvPr/>
        </p:nvSpPr>
        <p:spPr bwMode="gray">
          <a:xfrm>
            <a:off x="3647662" y="2615059"/>
            <a:ext cx="587055" cy="394097"/>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chemeClr val="accent2"/>
          </a:solidFill>
          <a:ln w="12700">
            <a:solidFill>
              <a:srgbClr val="FFFFFF"/>
            </a:solidFill>
            <a:prstDash val="solid"/>
            <a:round/>
            <a:headEnd/>
            <a:tailEnd/>
          </a:ln>
          <a:effectLst>
            <a:outerShdw blurRad="50800" dist="38100" dir="5400000" algn="t" rotWithShape="0">
              <a:prstClr val="black">
                <a:alpha val="40000"/>
              </a:prstClr>
            </a:outerShdw>
          </a:effectLst>
        </p:spPr>
        <p:txBody>
          <a:bodyPr lIns="68567" tIns="34284" rIns="68567" bIns="34284"/>
          <a:lstStyle/>
          <a:p>
            <a:endParaRPr lang="zh-CN" altLang="en-US"/>
          </a:p>
        </p:txBody>
      </p:sp>
      <p:sp>
        <p:nvSpPr>
          <p:cNvPr id="91" name="Freeform 100"/>
          <p:cNvSpPr>
            <a:spLocks/>
          </p:cNvSpPr>
          <p:nvPr/>
        </p:nvSpPr>
        <p:spPr bwMode="gray">
          <a:xfrm>
            <a:off x="3876292" y="2010221"/>
            <a:ext cx="512035" cy="51077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accent1"/>
          </a:solidFill>
          <a:ln w="12700">
            <a:solidFill>
              <a:srgbClr val="FFFFFF"/>
            </a:solidFill>
            <a:prstDash val="solid"/>
            <a:round/>
            <a:headEnd/>
            <a:tailEnd/>
          </a:ln>
          <a:effectLst>
            <a:outerShdw blurRad="50800" dist="38100" dir="5400000" algn="t" rotWithShape="0">
              <a:prstClr val="black">
                <a:alpha val="40000"/>
              </a:prstClr>
            </a:outerShdw>
          </a:effectLst>
        </p:spPr>
        <p:txBody>
          <a:bodyPr lIns="68567" tIns="34284" rIns="68567" bIns="34284"/>
          <a:lstStyle/>
          <a:p>
            <a:endParaRPr lang="zh-CN" altLang="en-US"/>
          </a:p>
        </p:txBody>
      </p:sp>
      <p:sp>
        <p:nvSpPr>
          <p:cNvPr id="92" name="Freeform 82"/>
          <p:cNvSpPr>
            <a:spLocks/>
          </p:cNvSpPr>
          <p:nvPr/>
        </p:nvSpPr>
        <p:spPr bwMode="gray">
          <a:xfrm>
            <a:off x="4001417" y="3293714"/>
            <a:ext cx="336991" cy="378619"/>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accent3"/>
          </a:solidFill>
          <a:ln w="12700">
            <a:solidFill>
              <a:srgbClr val="FFFFFF"/>
            </a:solidFill>
            <a:prstDash val="solid"/>
            <a:round/>
            <a:headEnd/>
            <a:tailEnd/>
          </a:ln>
          <a:effectLst>
            <a:outerShdw blurRad="50800" dist="38100" dir="5400000" algn="t" rotWithShape="0">
              <a:prstClr val="black">
                <a:alpha val="40000"/>
              </a:prstClr>
            </a:outerShdw>
          </a:effectLst>
        </p:spPr>
        <p:txBody>
          <a:bodyPr lIns="68567" tIns="34284" rIns="68567" bIns="34284"/>
          <a:lstStyle/>
          <a:p>
            <a:endParaRPr lang="zh-CN" altLang="en-US"/>
          </a:p>
        </p:txBody>
      </p:sp>
      <p:cxnSp>
        <p:nvCxnSpPr>
          <p:cNvPr id="93" name="直接连接符 92"/>
          <p:cNvCxnSpPr/>
          <p:nvPr/>
        </p:nvCxnSpPr>
        <p:spPr>
          <a:xfrm>
            <a:off x="4326660" y="2331096"/>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4515994" y="2517428"/>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4166548" y="2713224"/>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4355883" y="2899557"/>
            <a:ext cx="18490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4278775" y="3397300"/>
            <a:ext cx="237218" cy="1535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4515994" y="3397300"/>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3784602" y="4261098"/>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3973935" y="4447431"/>
            <a:ext cx="21460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5027553" y="2211710"/>
            <a:ext cx="1061803" cy="253904"/>
          </a:xfrm>
          <a:prstGeom prst="rect">
            <a:avLst/>
          </a:prstGeom>
        </p:spPr>
        <p:txBody>
          <a:bodyPr wrap="none" lIns="68567" tIns="34284" rIns="68567" bIns="34284">
            <a:spAutoFit/>
          </a:bodyPr>
          <a:lstStyle/>
          <a:p>
            <a:r>
              <a:rPr lang="zh-CN" altLang="en-US" sz="1200"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200" dirty="0">
              <a:solidFill>
                <a:schemeClr val="tx1">
                  <a:lumMod val="85000"/>
                  <a:lumOff val="15000"/>
                </a:schemeClr>
              </a:solidFill>
              <a:latin typeface="微软雅黑" pitchFamily="34" charset="-122"/>
              <a:ea typeface="微软雅黑" pitchFamily="34" charset="-122"/>
            </a:endParaRPr>
          </a:p>
        </p:txBody>
      </p:sp>
      <p:sp>
        <p:nvSpPr>
          <p:cNvPr id="102" name="矩形 101"/>
          <p:cNvSpPr/>
          <p:nvPr/>
        </p:nvSpPr>
        <p:spPr>
          <a:xfrm>
            <a:off x="5027553" y="2643491"/>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200">
              <a:solidFill>
                <a:schemeClr val="tx1">
                  <a:lumMod val="85000"/>
                  <a:lumOff val="15000"/>
                </a:schemeClr>
              </a:solidFill>
              <a:latin typeface="微软雅黑" pitchFamily="34" charset="-122"/>
              <a:ea typeface="微软雅黑" pitchFamily="34" charset="-122"/>
            </a:endParaRPr>
          </a:p>
        </p:txBody>
      </p:sp>
      <p:sp>
        <p:nvSpPr>
          <p:cNvPr id="103" name="矩形 102"/>
          <p:cNvSpPr/>
          <p:nvPr/>
        </p:nvSpPr>
        <p:spPr>
          <a:xfrm>
            <a:off x="5027553" y="3142570"/>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200">
              <a:solidFill>
                <a:schemeClr val="tx1">
                  <a:lumMod val="85000"/>
                  <a:lumOff val="15000"/>
                </a:schemeClr>
              </a:solidFill>
              <a:latin typeface="微软雅黑" pitchFamily="34" charset="-122"/>
              <a:ea typeface="微软雅黑" pitchFamily="34" charset="-122"/>
            </a:endParaRPr>
          </a:p>
        </p:txBody>
      </p:sp>
      <p:sp>
        <p:nvSpPr>
          <p:cNvPr id="104" name="矩形 103"/>
          <p:cNvSpPr/>
          <p:nvPr/>
        </p:nvSpPr>
        <p:spPr>
          <a:xfrm>
            <a:off x="4993600" y="4140047"/>
            <a:ext cx="1061803" cy="253904"/>
          </a:xfrm>
          <a:prstGeom prst="rect">
            <a:avLst/>
          </a:prstGeom>
        </p:spPr>
        <p:txBody>
          <a:bodyPr wrap="none" lIns="68567" tIns="34284" rIns="68567" bIns="34284">
            <a:spAutoFit/>
          </a:bodyPr>
          <a:lstStyle/>
          <a:p>
            <a:r>
              <a:rPr lang="zh-CN" altLang="en-US" sz="1200"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200" dirty="0">
              <a:solidFill>
                <a:schemeClr val="tx1">
                  <a:lumMod val="85000"/>
                  <a:lumOff val="15000"/>
                </a:schemeClr>
              </a:solidFill>
              <a:latin typeface="微软雅黑" pitchFamily="34" charset="-122"/>
              <a:ea typeface="微软雅黑" pitchFamily="34" charset="-122"/>
            </a:endParaRPr>
          </a:p>
        </p:txBody>
      </p:sp>
      <p:sp>
        <p:nvSpPr>
          <p:cNvPr id="105" name="矩形标注 104"/>
          <p:cNvSpPr/>
          <p:nvPr/>
        </p:nvSpPr>
        <p:spPr>
          <a:xfrm>
            <a:off x="6607141" y="1498393"/>
            <a:ext cx="1957258" cy="3017573"/>
          </a:xfrm>
          <a:prstGeom prst="wedgeRectCallout">
            <a:avLst>
              <a:gd name="adj1" fmla="val -72333"/>
              <a:gd name="adj2" fmla="val 197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06" name="TextBox 105"/>
          <p:cNvSpPr txBox="1"/>
          <p:nvPr/>
        </p:nvSpPr>
        <p:spPr>
          <a:xfrm>
            <a:off x="6781196" y="1660770"/>
            <a:ext cx="1656184" cy="2639172"/>
          </a:xfrm>
          <a:prstGeom prst="rect">
            <a:avLst/>
          </a:prstGeom>
          <a:noFill/>
        </p:spPr>
        <p:txBody>
          <a:bodyPr wrap="square" lIns="68567" tIns="34284" rIns="68567" bIns="34284" rtlCol="0">
            <a:spAutoFit/>
          </a:bodyPr>
          <a:lstStyle/>
          <a:p>
            <a:pPr algn="just">
              <a:lnSpc>
                <a:spcPct val="200000"/>
              </a:lnSpc>
            </a:pPr>
            <a:r>
              <a:rPr lang="zh-CN" altLang="en-US" sz="1200" b="1" dirty="0" smtClean="0">
                <a:solidFill>
                  <a:schemeClr val="bg1"/>
                </a:solidFill>
                <a:latin typeface="微软雅黑" pitchFamily="34" charset="-122"/>
                <a:ea typeface="微软雅黑" pitchFamily="34" charset="-122"/>
              </a:rPr>
              <a:t>所有省份可任意编辑</a:t>
            </a:r>
            <a:endParaRPr lang="en-US" altLang="zh-CN" sz="1100" b="1" dirty="0" smtClean="0">
              <a:solidFill>
                <a:schemeClr val="bg1"/>
              </a:solidFill>
              <a:latin typeface="微软雅黑" pitchFamily="34" charset="-122"/>
              <a:ea typeface="微软雅黑" pitchFamily="34" charset="-122"/>
            </a:endParaRPr>
          </a:p>
          <a:p>
            <a:pPr algn="just">
              <a:lnSpc>
                <a:spcPct val="130000"/>
              </a:lnSpc>
            </a:pPr>
            <a:r>
              <a:rPr lang="zh-CN" altLang="en-US" sz="1000" dirty="0" smtClean="0">
                <a:solidFill>
                  <a:schemeClr val="bg1"/>
                </a:solidFill>
                <a:latin typeface="微软雅黑" pitchFamily="34" charset="-122"/>
                <a:ea typeface="微软雅黑" pitchFamily="34" charset="-122"/>
              </a:rPr>
              <a:t>您</a:t>
            </a:r>
            <a:r>
              <a:rPr lang="zh-CN" altLang="en-US" sz="1000" dirty="0">
                <a:solidFill>
                  <a:schemeClr val="bg1"/>
                </a:solidFill>
                <a:latin typeface="微软雅黑" pitchFamily="34" charset="-122"/>
                <a:ea typeface="微软雅黑" pitchFamily="34" charset="-122"/>
              </a:rPr>
              <a:t>的内容打在这里，或者通过复制您的文本后，在此框中选择粘贴，并选择只保留文字。您的内容打在这里，或者通过复制您的文本后，在此框中选择粘贴，并选择只保留文字。</a:t>
            </a:r>
            <a:endParaRPr lang="en-US" altLang="zh-CN" sz="1000" dirty="0">
              <a:solidFill>
                <a:schemeClr val="bg1"/>
              </a:solidFill>
              <a:latin typeface="微软雅黑" pitchFamily="34" charset="-122"/>
              <a:ea typeface="微软雅黑" pitchFamily="34" charset="-122"/>
            </a:endParaRPr>
          </a:p>
          <a:p>
            <a:pPr algn="just">
              <a:lnSpc>
                <a:spcPct val="130000"/>
              </a:lnSpc>
            </a:pPr>
            <a:r>
              <a:rPr lang="zh-CN" altLang="en-US" sz="1000" dirty="0">
                <a:solidFill>
                  <a:schemeClr val="bg1"/>
                </a:solidFill>
                <a:latin typeface="微软雅黑" pitchFamily="34" charset="-122"/>
                <a:ea typeface="微软雅黑" pitchFamily="34" charset="-122"/>
              </a:rPr>
              <a:t>您的内容打在这里，或者通过复制您的文本后，在此框中选择粘贴，并选择只保留文字。</a:t>
            </a:r>
          </a:p>
        </p:txBody>
      </p:sp>
    </p:spTree>
    <p:extLst>
      <p:ext uri="{BB962C8B-B14F-4D97-AF65-F5344CB8AC3E}">
        <p14:creationId xmlns:p14="http://schemas.microsoft.com/office/powerpoint/2010/main" val="69667335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14:presetBounceEnd="58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8000">
                                          <p:cBhvr additive="base">
                                            <p:cTn id="7" dur="1000" fill="hold"/>
                                            <p:tgtEl>
                                              <p:spTgt spid="14"/>
                                            </p:tgtEl>
                                            <p:attrNameLst>
                                              <p:attrName>ppt_x</p:attrName>
                                            </p:attrNameLst>
                                          </p:cBhvr>
                                          <p:tavLst>
                                            <p:tav tm="0">
                                              <p:val>
                                                <p:strVal val="0-#ppt_w/2"/>
                                              </p:val>
                                            </p:tav>
                                            <p:tav tm="100000">
                                              <p:val>
                                                <p:strVal val="#ppt_x"/>
                                              </p:val>
                                            </p:tav>
                                          </p:tavLst>
                                        </p:anim>
                                        <p:anim calcmode="lin" valueType="num" p14:bounceEnd="58000">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500"/>
                                            <p:tgtEl>
                                              <p:spTgt spid="91"/>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fade">
                                          <p:cBhvr>
                                            <p:cTn id="24" dur="500"/>
                                            <p:tgtEl>
                                              <p:spTgt spid="93"/>
                                            </p:tgtEl>
                                          </p:cBhvr>
                                        </p:animEffect>
                                      </p:childTnLst>
                                    </p:cTn>
                                  </p:par>
                                  <p:par>
                                    <p:cTn id="25" presetID="10"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500"/>
                                            <p:tgtEl>
                                              <p:spTgt spid="94"/>
                                            </p:tgtEl>
                                          </p:cBhvr>
                                        </p:animEffect>
                                      </p:childTnLst>
                                    </p:cTn>
                                  </p:par>
                                  <p:par>
                                    <p:cTn id="28" presetID="10" presetClass="entr" presetSubtype="0" fill="hold"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par>
                                    <p:cTn id="31" presetID="10" presetClass="entr" presetSubtype="0" fill="hold" nodeType="with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fade">
                                          <p:cBhvr>
                                            <p:cTn id="33" dur="500"/>
                                            <p:tgtEl>
                                              <p:spTgt spid="96"/>
                                            </p:tgtEl>
                                          </p:cBhvr>
                                        </p:animEffect>
                                      </p:childTnLst>
                                    </p:cTn>
                                  </p:par>
                                  <p:par>
                                    <p:cTn id="34" presetID="10" presetClass="entr" presetSubtype="0" fill="hold"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par>
                                    <p:cTn id="37" presetID="10" presetClass="entr" presetSubtype="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fade">
                                          <p:cBhvr>
                                            <p:cTn id="39" dur="500"/>
                                            <p:tgtEl>
                                              <p:spTgt spid="98"/>
                                            </p:tgtEl>
                                          </p:cBhvr>
                                        </p:animEffect>
                                      </p:childTnLst>
                                    </p:cTn>
                                  </p:par>
                                  <p:par>
                                    <p:cTn id="40" presetID="10" presetClass="entr" presetSubtype="0" fill="hold" nodeType="with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500"/>
                                            <p:tgtEl>
                                              <p:spTgt spid="99"/>
                                            </p:tgtEl>
                                          </p:cBhvr>
                                        </p:animEffect>
                                      </p:childTnLst>
                                    </p:cTn>
                                  </p:par>
                                  <p:par>
                                    <p:cTn id="43" presetID="10" presetClass="entr" presetSubtype="0"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animEffect transition="in" filter="fade">
                                          <p:cBhvr>
                                            <p:cTn id="45" dur="500"/>
                                            <p:tgtEl>
                                              <p:spTgt spid="10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fade">
                                          <p:cBhvr>
                                            <p:cTn id="48" dur="500"/>
                                            <p:tgtEl>
                                              <p:spTgt spid="10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fade">
                                          <p:cBhvr>
                                            <p:cTn id="51" dur="500"/>
                                            <p:tgtEl>
                                              <p:spTgt spid="10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fade">
                                          <p:cBhvr>
                                            <p:cTn id="54" dur="500"/>
                                            <p:tgtEl>
                                              <p:spTgt spid="10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105"/>
                                            </p:tgtEl>
                                            <p:attrNameLst>
                                              <p:attrName>style.visibility</p:attrName>
                                            </p:attrNameLst>
                                          </p:cBhvr>
                                          <p:to>
                                            <p:strVal val="visible"/>
                                          </p:to>
                                        </p:set>
                                        <p:animEffect transition="in" filter="wipe(left)">
                                          <p:cBhvr>
                                            <p:cTn id="61" dur="500"/>
                                            <p:tgtEl>
                                              <p:spTgt spid="105"/>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06"/>
                                            </p:tgtEl>
                                            <p:attrNameLst>
                                              <p:attrName>style.visibility</p:attrName>
                                            </p:attrNameLst>
                                          </p:cBhvr>
                                          <p:to>
                                            <p:strVal val="visible"/>
                                          </p:to>
                                        </p:set>
                                        <p:animEffect transition="in" filter="wipe(left)">
                                          <p:cBhvr>
                                            <p:cTn id="65" dur="100"/>
                                            <p:tgtEl>
                                              <p:spTgt spid="106"/>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06"/>
                                            </p:tgtEl>
                                          </p:cBhvr>
                                          <p:to x="80000" y="100000"/>
                                        </p:animScale>
                                        <p:anim by="(#ppt_w*0.10)" calcmode="lin" valueType="num">
                                          <p:cBhvr>
                                            <p:cTn id="68" dur="50" autoRev="1" fill="hold">
                                              <p:stCondLst>
                                                <p:cond delay="0"/>
                                              </p:stCondLst>
                                            </p:cTn>
                                            <p:tgtEl>
                                              <p:spTgt spid="106"/>
                                            </p:tgtEl>
                                            <p:attrNameLst>
                                              <p:attrName>ppt_x</p:attrName>
                                            </p:attrNameLst>
                                          </p:cBhvr>
                                        </p:anim>
                                        <p:anim by="(-#ppt_w*0.10)" calcmode="lin" valueType="num">
                                          <p:cBhvr>
                                            <p:cTn id="69" dur="50" autoRev="1" fill="hold">
                                              <p:stCondLst>
                                                <p:cond delay="0"/>
                                              </p:stCondLst>
                                            </p:cTn>
                                            <p:tgtEl>
                                              <p:spTgt spid="106"/>
                                            </p:tgtEl>
                                            <p:attrNameLst>
                                              <p:attrName>ppt_y</p:attrName>
                                            </p:attrNameLst>
                                          </p:cBhvr>
                                        </p:anim>
                                        <p:animRot by="-480000">
                                          <p:cBhvr>
                                            <p:cTn id="70" dur="50" autoRev="1" fill="hold">
                                              <p:stCondLst>
                                                <p:cond delay="0"/>
                                              </p:stCondLst>
                                            </p:cTn>
                                            <p:tgtEl>
                                              <p:spTgt spid="1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animBg="1"/>
          <p:bldP spid="92" grpId="0" animBg="1"/>
          <p:bldP spid="101" grpId="0"/>
          <p:bldP spid="102" grpId="0"/>
          <p:bldP spid="103" grpId="0"/>
          <p:bldP spid="104" grpId="0"/>
          <p:bldP spid="105" grpId="0" animBg="1"/>
          <p:bldP spid="106" grpId="0"/>
          <p:bldP spid="106"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8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par>
                                    <p:cTn id="12" presetID="10" presetClass="entr" presetSubtype="0" fill="hold" grpId="0" nodeType="withEffect">
                                      <p:stCondLst>
                                        <p:cond delay="130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500"/>
                                            <p:tgtEl>
                                              <p:spTgt spid="91"/>
                                            </p:tgtEl>
                                          </p:cBhvr>
                                        </p:animEffect>
                                      </p:childTnLst>
                                    </p:cTn>
                                  </p:par>
                                  <p:par>
                                    <p:cTn id="15" presetID="10" presetClass="entr" presetSubtype="0" fill="hold" grpId="0" nodeType="withEffect">
                                      <p:stCondLst>
                                        <p:cond delay="180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childTnLst>
                              </p:cTn>
                            </p:par>
                            <p:par>
                              <p:cTn id="21" fill="hold">
                                <p:stCondLst>
                                  <p:cond delay="2300"/>
                                </p:stCondLst>
                                <p:childTnLst>
                                  <p:par>
                                    <p:cTn id="22" presetID="10" presetClass="entr" presetSubtype="0" fill="hold" nodeType="after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fade">
                                          <p:cBhvr>
                                            <p:cTn id="24" dur="500"/>
                                            <p:tgtEl>
                                              <p:spTgt spid="93"/>
                                            </p:tgtEl>
                                          </p:cBhvr>
                                        </p:animEffect>
                                      </p:childTnLst>
                                    </p:cTn>
                                  </p:par>
                                  <p:par>
                                    <p:cTn id="25" presetID="10"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fade">
                                          <p:cBhvr>
                                            <p:cTn id="27" dur="500"/>
                                            <p:tgtEl>
                                              <p:spTgt spid="94"/>
                                            </p:tgtEl>
                                          </p:cBhvr>
                                        </p:animEffect>
                                      </p:childTnLst>
                                    </p:cTn>
                                  </p:par>
                                  <p:par>
                                    <p:cTn id="28" presetID="10" presetClass="entr" presetSubtype="0" fill="hold"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500"/>
                                            <p:tgtEl>
                                              <p:spTgt spid="95"/>
                                            </p:tgtEl>
                                          </p:cBhvr>
                                        </p:animEffect>
                                      </p:childTnLst>
                                    </p:cTn>
                                  </p:par>
                                  <p:par>
                                    <p:cTn id="31" presetID="10" presetClass="entr" presetSubtype="0" fill="hold" nodeType="with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fade">
                                          <p:cBhvr>
                                            <p:cTn id="33" dur="500"/>
                                            <p:tgtEl>
                                              <p:spTgt spid="96"/>
                                            </p:tgtEl>
                                          </p:cBhvr>
                                        </p:animEffect>
                                      </p:childTnLst>
                                    </p:cTn>
                                  </p:par>
                                  <p:par>
                                    <p:cTn id="34" presetID="10" presetClass="entr" presetSubtype="0" fill="hold"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par>
                                    <p:cTn id="37" presetID="10" presetClass="entr" presetSubtype="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fade">
                                          <p:cBhvr>
                                            <p:cTn id="39" dur="500"/>
                                            <p:tgtEl>
                                              <p:spTgt spid="98"/>
                                            </p:tgtEl>
                                          </p:cBhvr>
                                        </p:animEffect>
                                      </p:childTnLst>
                                    </p:cTn>
                                  </p:par>
                                  <p:par>
                                    <p:cTn id="40" presetID="10" presetClass="entr" presetSubtype="0" fill="hold" nodeType="with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fade">
                                          <p:cBhvr>
                                            <p:cTn id="42" dur="500"/>
                                            <p:tgtEl>
                                              <p:spTgt spid="99"/>
                                            </p:tgtEl>
                                          </p:cBhvr>
                                        </p:animEffect>
                                      </p:childTnLst>
                                    </p:cTn>
                                  </p:par>
                                  <p:par>
                                    <p:cTn id="43" presetID="10" presetClass="entr" presetSubtype="0"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animEffect transition="in" filter="fade">
                                          <p:cBhvr>
                                            <p:cTn id="45" dur="500"/>
                                            <p:tgtEl>
                                              <p:spTgt spid="10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fade">
                                          <p:cBhvr>
                                            <p:cTn id="48" dur="500"/>
                                            <p:tgtEl>
                                              <p:spTgt spid="10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fade">
                                          <p:cBhvr>
                                            <p:cTn id="51" dur="500"/>
                                            <p:tgtEl>
                                              <p:spTgt spid="10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fade">
                                          <p:cBhvr>
                                            <p:cTn id="54" dur="500"/>
                                            <p:tgtEl>
                                              <p:spTgt spid="10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childTnLst>
                              </p:cTn>
                            </p:par>
                            <p:par>
                              <p:cTn id="58" fill="hold">
                                <p:stCondLst>
                                  <p:cond delay="2800"/>
                                </p:stCondLst>
                                <p:childTnLst>
                                  <p:par>
                                    <p:cTn id="59" presetID="22" presetClass="entr" presetSubtype="8" fill="hold" grpId="0" nodeType="afterEffect">
                                      <p:stCondLst>
                                        <p:cond delay="0"/>
                                      </p:stCondLst>
                                      <p:childTnLst>
                                        <p:set>
                                          <p:cBhvr>
                                            <p:cTn id="60" dur="1" fill="hold">
                                              <p:stCondLst>
                                                <p:cond delay="0"/>
                                              </p:stCondLst>
                                            </p:cTn>
                                            <p:tgtEl>
                                              <p:spTgt spid="105"/>
                                            </p:tgtEl>
                                            <p:attrNameLst>
                                              <p:attrName>style.visibility</p:attrName>
                                            </p:attrNameLst>
                                          </p:cBhvr>
                                          <p:to>
                                            <p:strVal val="visible"/>
                                          </p:to>
                                        </p:set>
                                        <p:animEffect transition="in" filter="wipe(left)">
                                          <p:cBhvr>
                                            <p:cTn id="61" dur="500"/>
                                            <p:tgtEl>
                                              <p:spTgt spid="105"/>
                                            </p:tgtEl>
                                          </p:cBhvr>
                                        </p:animEffect>
                                      </p:childTnLst>
                                    </p:cTn>
                                  </p:par>
                                </p:childTnLst>
                              </p:cTn>
                            </p:par>
                            <p:par>
                              <p:cTn id="62" fill="hold">
                                <p:stCondLst>
                                  <p:cond delay="33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06"/>
                                            </p:tgtEl>
                                            <p:attrNameLst>
                                              <p:attrName>style.visibility</p:attrName>
                                            </p:attrNameLst>
                                          </p:cBhvr>
                                          <p:to>
                                            <p:strVal val="visible"/>
                                          </p:to>
                                        </p:set>
                                        <p:animEffect transition="in" filter="wipe(left)">
                                          <p:cBhvr>
                                            <p:cTn id="65" dur="100"/>
                                            <p:tgtEl>
                                              <p:spTgt spid="106"/>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06"/>
                                            </p:tgtEl>
                                          </p:cBhvr>
                                          <p:to x="80000" y="100000"/>
                                        </p:animScale>
                                        <p:anim by="(#ppt_w*0.10)" calcmode="lin" valueType="num">
                                          <p:cBhvr>
                                            <p:cTn id="68" dur="50" autoRev="1" fill="hold">
                                              <p:stCondLst>
                                                <p:cond delay="0"/>
                                              </p:stCondLst>
                                            </p:cTn>
                                            <p:tgtEl>
                                              <p:spTgt spid="106"/>
                                            </p:tgtEl>
                                            <p:attrNameLst>
                                              <p:attrName>ppt_x</p:attrName>
                                            </p:attrNameLst>
                                          </p:cBhvr>
                                        </p:anim>
                                        <p:anim by="(-#ppt_w*0.10)" calcmode="lin" valueType="num">
                                          <p:cBhvr>
                                            <p:cTn id="69" dur="50" autoRev="1" fill="hold">
                                              <p:stCondLst>
                                                <p:cond delay="0"/>
                                              </p:stCondLst>
                                            </p:cTn>
                                            <p:tgtEl>
                                              <p:spTgt spid="106"/>
                                            </p:tgtEl>
                                            <p:attrNameLst>
                                              <p:attrName>ppt_y</p:attrName>
                                            </p:attrNameLst>
                                          </p:cBhvr>
                                        </p:anim>
                                        <p:animRot by="-480000">
                                          <p:cBhvr>
                                            <p:cTn id="70" dur="50" autoRev="1" fill="hold">
                                              <p:stCondLst>
                                                <p:cond delay="0"/>
                                              </p:stCondLst>
                                            </p:cTn>
                                            <p:tgtEl>
                                              <p:spTgt spid="1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animBg="1"/>
          <p:bldP spid="92" grpId="0" animBg="1"/>
          <p:bldP spid="101" grpId="0"/>
          <p:bldP spid="102" grpId="0"/>
          <p:bldP spid="103" grpId="0"/>
          <p:bldP spid="104" grpId="0"/>
          <p:bldP spid="105" grpId="0" animBg="1"/>
          <p:bldP spid="106" grpId="0"/>
          <p:bldP spid="106" grpId="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42"/>
          <p:cNvSpPr>
            <a:spLocks/>
          </p:cNvSpPr>
          <p:nvPr/>
        </p:nvSpPr>
        <p:spPr bwMode="auto">
          <a:xfrm>
            <a:off x="1823376" y="1435592"/>
            <a:ext cx="2203725" cy="502828"/>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endParaRPr lang="zh-CN" altLang="en-US">
              <a:latin typeface="微软雅黑" panose="020B0503020204020204" pitchFamily="34" charset="-122"/>
              <a:ea typeface="微软雅黑" panose="020B0503020204020204" pitchFamily="34" charset="-122"/>
            </a:endParaRPr>
          </a:p>
        </p:txBody>
      </p:sp>
      <p:sp>
        <p:nvSpPr>
          <p:cNvPr id="31" name="Freeform 42"/>
          <p:cNvSpPr>
            <a:spLocks/>
          </p:cNvSpPr>
          <p:nvPr/>
        </p:nvSpPr>
        <p:spPr bwMode="auto">
          <a:xfrm flipH="1">
            <a:off x="5072368" y="1435592"/>
            <a:ext cx="2203725" cy="502828"/>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endParaRPr lang="zh-CN" altLang="en-US">
              <a:latin typeface="微软雅黑" panose="020B0503020204020204" pitchFamily="34" charset="-122"/>
              <a:ea typeface="微软雅黑" panose="020B0503020204020204" pitchFamily="34" charset="-122"/>
            </a:endParaRPr>
          </a:p>
        </p:txBody>
      </p:sp>
      <p:sp>
        <p:nvSpPr>
          <p:cNvPr id="32" name="Freeform 42"/>
          <p:cNvSpPr>
            <a:spLocks/>
          </p:cNvSpPr>
          <p:nvPr/>
        </p:nvSpPr>
        <p:spPr bwMode="auto">
          <a:xfrm flipV="1">
            <a:off x="1823376" y="3700475"/>
            <a:ext cx="2203725" cy="501748"/>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endParaRPr lang="zh-CN" altLang="en-US">
              <a:latin typeface="微软雅黑" panose="020B0503020204020204" pitchFamily="34" charset="-122"/>
              <a:ea typeface="微软雅黑" panose="020B0503020204020204" pitchFamily="34" charset="-122"/>
            </a:endParaRPr>
          </a:p>
        </p:txBody>
      </p:sp>
      <p:sp>
        <p:nvSpPr>
          <p:cNvPr id="33" name="Freeform 42"/>
          <p:cNvSpPr>
            <a:spLocks/>
          </p:cNvSpPr>
          <p:nvPr/>
        </p:nvSpPr>
        <p:spPr bwMode="auto">
          <a:xfrm flipH="1" flipV="1">
            <a:off x="5072368" y="3700475"/>
            <a:ext cx="2203725" cy="501748"/>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endParaRPr lang="zh-CN" altLang="en-US">
              <a:latin typeface="微软雅黑" panose="020B0503020204020204" pitchFamily="34" charset="-122"/>
              <a:ea typeface="微软雅黑" panose="020B0503020204020204" pitchFamily="34" charset="-122"/>
            </a:endParaRPr>
          </a:p>
        </p:txBody>
      </p:sp>
      <p:sp>
        <p:nvSpPr>
          <p:cNvPr id="34" name="矩形 32"/>
          <p:cNvSpPr>
            <a:spLocks noChangeArrowheads="1"/>
          </p:cNvSpPr>
          <p:nvPr/>
        </p:nvSpPr>
        <p:spPr bwMode="auto">
          <a:xfrm>
            <a:off x="0" y="2476856"/>
            <a:ext cx="9144000" cy="782295"/>
          </a:xfrm>
          <a:prstGeom prst="rect">
            <a:avLst/>
          </a:prstGeom>
          <a:solidFill>
            <a:schemeClr val="bg1">
              <a:lumMod val="85000"/>
            </a:schemeClr>
          </a:solidFill>
          <a:ln>
            <a:noFill/>
          </a:ln>
        </p:spPr>
        <p:txBody>
          <a:bodyPr lIns="62084" tIns="31042" rIns="62084" bIns="31042"/>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35" name="TextBox 33"/>
          <p:cNvSpPr txBox="1">
            <a:spLocks noChangeArrowheads="1"/>
          </p:cNvSpPr>
          <p:nvPr/>
        </p:nvSpPr>
        <p:spPr bwMode="auto">
          <a:xfrm>
            <a:off x="3203848" y="2699135"/>
            <a:ext cx="2690185" cy="370467"/>
          </a:xfrm>
          <a:prstGeom prst="rect">
            <a:avLst/>
          </a:prstGeom>
          <a:noFill/>
          <a:ln>
            <a:noFill/>
          </a:ln>
        </p:spPr>
        <p:txBody>
          <a:bodyPr wrap="none"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b="1" dirty="0" smtClean="0">
                <a:solidFill>
                  <a:schemeClr val="tx1">
                    <a:lumMod val="75000"/>
                    <a:lumOff val="25000"/>
                  </a:schemeClr>
                </a:solidFill>
                <a:latin typeface="微软雅黑" pitchFamily="34" charset="-122"/>
              </a:rPr>
              <a:t>点击添加表述内容标题</a:t>
            </a:r>
            <a:endParaRPr lang="zh-CN" altLang="en-US" b="1" dirty="0">
              <a:solidFill>
                <a:schemeClr val="tx1">
                  <a:lumMod val="75000"/>
                  <a:lumOff val="25000"/>
                </a:schemeClr>
              </a:solidFill>
              <a:latin typeface="微软雅黑" pitchFamily="34" charset="-122"/>
            </a:endParaRPr>
          </a:p>
        </p:txBody>
      </p:sp>
      <p:grpSp>
        <p:nvGrpSpPr>
          <p:cNvPr id="36" name="组合 34"/>
          <p:cNvGrpSpPr>
            <a:grpSpLocks/>
          </p:cNvGrpSpPr>
          <p:nvPr/>
        </p:nvGrpSpPr>
        <p:grpSpPr bwMode="auto">
          <a:xfrm>
            <a:off x="1442977" y="1889864"/>
            <a:ext cx="783427" cy="785533"/>
            <a:chOff x="0" y="0"/>
            <a:chExt cx="1154113" cy="1155699"/>
          </a:xfrm>
          <a:solidFill>
            <a:schemeClr val="bg1">
              <a:lumMod val="65000"/>
            </a:schemeClr>
          </a:solidFill>
        </p:grpSpPr>
        <p:sp>
          <p:nvSpPr>
            <p:cNvPr id="37" name="Oval 30"/>
            <p:cNvSpPr>
              <a:spLocks noChangeArrowheads="1"/>
            </p:cNvSpPr>
            <p:nvPr/>
          </p:nvSpPr>
          <p:spPr bwMode="auto">
            <a:xfrm>
              <a:off x="0" y="0"/>
              <a:ext cx="1154113" cy="1155699"/>
            </a:xfrm>
            <a:prstGeom prst="ellipse">
              <a:avLst/>
            </a:prstGeom>
            <a:solidFill>
              <a:schemeClr val="accent1"/>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38"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39" name="组合 37"/>
          <p:cNvGrpSpPr>
            <a:grpSpLocks/>
          </p:cNvGrpSpPr>
          <p:nvPr/>
        </p:nvGrpSpPr>
        <p:grpSpPr bwMode="auto">
          <a:xfrm>
            <a:off x="1460219" y="2960261"/>
            <a:ext cx="783427" cy="785533"/>
            <a:chOff x="0" y="0"/>
            <a:chExt cx="1154113" cy="1155698"/>
          </a:xfrm>
          <a:solidFill>
            <a:schemeClr val="bg1">
              <a:lumMod val="65000"/>
            </a:schemeClr>
          </a:solidFill>
        </p:grpSpPr>
        <p:sp>
          <p:nvSpPr>
            <p:cNvPr id="40" name="Oval 31"/>
            <p:cNvSpPr>
              <a:spLocks noChangeArrowheads="1"/>
            </p:cNvSpPr>
            <p:nvPr/>
          </p:nvSpPr>
          <p:spPr bwMode="auto">
            <a:xfrm>
              <a:off x="0" y="0"/>
              <a:ext cx="1154113" cy="1155699"/>
            </a:xfrm>
            <a:prstGeom prst="ellipse">
              <a:avLst/>
            </a:prstGeom>
            <a:solidFill>
              <a:schemeClr val="accent2"/>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41"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42" name="组合 40"/>
          <p:cNvGrpSpPr>
            <a:grpSpLocks/>
          </p:cNvGrpSpPr>
          <p:nvPr/>
        </p:nvGrpSpPr>
        <p:grpSpPr bwMode="auto">
          <a:xfrm>
            <a:off x="6852588" y="1911444"/>
            <a:ext cx="784505" cy="785533"/>
            <a:chOff x="0" y="0"/>
            <a:chExt cx="1155700" cy="1155698"/>
          </a:xfrm>
          <a:solidFill>
            <a:schemeClr val="bg1">
              <a:lumMod val="65000"/>
            </a:schemeClr>
          </a:solidFill>
        </p:grpSpPr>
        <p:sp>
          <p:nvSpPr>
            <p:cNvPr id="43" name="Oval 33"/>
            <p:cNvSpPr>
              <a:spLocks noChangeArrowheads="1"/>
            </p:cNvSpPr>
            <p:nvPr/>
          </p:nvSpPr>
          <p:spPr bwMode="auto">
            <a:xfrm>
              <a:off x="0" y="0"/>
              <a:ext cx="1155700" cy="1155698"/>
            </a:xfrm>
            <a:prstGeom prst="ellipse">
              <a:avLst/>
            </a:prstGeom>
            <a:solidFill>
              <a:schemeClr val="accent3"/>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44"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45" name="组合 43"/>
          <p:cNvGrpSpPr>
            <a:grpSpLocks/>
          </p:cNvGrpSpPr>
          <p:nvPr/>
        </p:nvGrpSpPr>
        <p:grpSpPr bwMode="auto">
          <a:xfrm>
            <a:off x="6884917" y="2980763"/>
            <a:ext cx="783427" cy="785533"/>
            <a:chOff x="0" y="0"/>
            <a:chExt cx="1154113" cy="1155698"/>
          </a:xfrm>
          <a:solidFill>
            <a:schemeClr val="bg1">
              <a:lumMod val="65000"/>
            </a:schemeClr>
          </a:solidFill>
        </p:grpSpPr>
        <p:sp>
          <p:nvSpPr>
            <p:cNvPr id="46" name="Oval 32"/>
            <p:cNvSpPr>
              <a:spLocks noChangeArrowheads="1"/>
            </p:cNvSpPr>
            <p:nvPr/>
          </p:nvSpPr>
          <p:spPr bwMode="auto">
            <a:xfrm>
              <a:off x="0" y="0"/>
              <a:ext cx="1154113" cy="1155698"/>
            </a:xfrm>
            <a:prstGeom prst="ellipse">
              <a:avLst/>
            </a:prstGeom>
            <a:solidFill>
              <a:schemeClr val="accent4"/>
            </a:solidFill>
            <a:ln w="63500">
              <a:solidFill>
                <a:schemeClr val="bg1"/>
              </a:solidFill>
              <a:round/>
              <a:headEnd/>
              <a:tailEnd/>
            </a:ln>
            <a:effectLst>
              <a:outerShdw blurRad="101600" dist="38100" dir="8100000" algn="tr" rotWithShape="0">
                <a:prstClr val="black">
                  <a:alpha val="40000"/>
                </a:prstClr>
              </a:outerShdw>
            </a:effectLs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47"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48" name="TextBox 46"/>
          <p:cNvSpPr txBox="1">
            <a:spLocks noChangeArrowheads="1"/>
          </p:cNvSpPr>
          <p:nvPr/>
        </p:nvSpPr>
        <p:spPr bwMode="auto">
          <a:xfrm>
            <a:off x="2291060" y="1128068"/>
            <a:ext cx="1193999" cy="278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400" b="1" dirty="0">
                <a:latin typeface="微软雅黑" pitchFamily="34" charset="-122"/>
              </a:rPr>
              <a:t>添加标题内容</a:t>
            </a:r>
            <a:endParaRPr lang="en-US" altLang="zh-CN" sz="1400" b="1" dirty="0">
              <a:latin typeface="微软雅黑" pitchFamily="34" charset="-122"/>
            </a:endParaRPr>
          </a:p>
        </p:txBody>
      </p:sp>
      <p:sp>
        <p:nvSpPr>
          <p:cNvPr id="49" name="TextBox 47"/>
          <p:cNvSpPr txBox="1">
            <a:spLocks noChangeArrowheads="1"/>
          </p:cNvSpPr>
          <p:nvPr/>
        </p:nvSpPr>
        <p:spPr bwMode="auto">
          <a:xfrm>
            <a:off x="2239336" y="1519620"/>
            <a:ext cx="1759747" cy="73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100" dirty="0">
                <a:solidFill>
                  <a:schemeClr val="tx1"/>
                </a:solidFill>
                <a:latin typeface="微软雅黑" panose="020B0503020204020204" pitchFamily="34" charset="-122"/>
              </a:rPr>
              <a:t>这里可以添加主要内容这里可以添加主要内容这里可以添加主要内容这里可以添加主要内容</a:t>
            </a:r>
          </a:p>
        </p:txBody>
      </p:sp>
      <p:sp>
        <p:nvSpPr>
          <p:cNvPr id="50" name="TextBox 48"/>
          <p:cNvSpPr txBox="1">
            <a:spLocks noChangeArrowheads="1"/>
          </p:cNvSpPr>
          <p:nvPr/>
        </p:nvSpPr>
        <p:spPr bwMode="auto">
          <a:xfrm>
            <a:off x="5576692" y="1128068"/>
            <a:ext cx="1195076" cy="278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None/>
            </a:pPr>
            <a:r>
              <a:rPr lang="zh-CN" altLang="en-US" sz="1400" b="1" dirty="0">
                <a:solidFill>
                  <a:schemeClr val="accent3"/>
                </a:solidFill>
                <a:latin typeface="微软雅黑" pitchFamily="34" charset="-122"/>
              </a:rPr>
              <a:t>添加标题内容</a:t>
            </a:r>
            <a:endParaRPr lang="en-US" altLang="zh-CN" sz="1400" b="1" dirty="0">
              <a:solidFill>
                <a:schemeClr val="accent3"/>
              </a:solidFill>
              <a:latin typeface="微软雅黑" pitchFamily="34" charset="-122"/>
            </a:endParaRPr>
          </a:p>
        </p:txBody>
      </p:sp>
      <p:sp>
        <p:nvSpPr>
          <p:cNvPr id="51" name="TextBox 49"/>
          <p:cNvSpPr txBox="1">
            <a:spLocks noChangeArrowheads="1"/>
          </p:cNvSpPr>
          <p:nvPr/>
        </p:nvSpPr>
        <p:spPr bwMode="auto">
          <a:xfrm>
            <a:off x="5076678" y="1519620"/>
            <a:ext cx="1759747" cy="73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FontTx/>
              <a:buNone/>
            </a:pPr>
            <a:r>
              <a:rPr lang="zh-CN" altLang="en-US" sz="1100">
                <a:solidFill>
                  <a:schemeClr val="tx1"/>
                </a:solidFill>
                <a:latin typeface="微软雅黑" panose="020B0503020204020204" pitchFamily="34" charset="-122"/>
              </a:rPr>
              <a:t>这里可以添加主要内容这里可以添加主要内容这里可以添加主要内容这里可以添加主要内容</a:t>
            </a:r>
          </a:p>
        </p:txBody>
      </p:sp>
      <p:sp>
        <p:nvSpPr>
          <p:cNvPr id="52" name="TextBox 50"/>
          <p:cNvSpPr txBox="1">
            <a:spLocks noChangeArrowheads="1"/>
          </p:cNvSpPr>
          <p:nvPr/>
        </p:nvSpPr>
        <p:spPr bwMode="auto">
          <a:xfrm>
            <a:off x="2291060" y="4237832"/>
            <a:ext cx="1193999" cy="278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None/>
            </a:pPr>
            <a:r>
              <a:rPr lang="zh-CN" altLang="en-US" sz="1400" b="1" dirty="0">
                <a:solidFill>
                  <a:schemeClr val="accent2"/>
                </a:solidFill>
                <a:latin typeface="微软雅黑" pitchFamily="34" charset="-122"/>
              </a:rPr>
              <a:t>添加标题内容</a:t>
            </a:r>
            <a:endParaRPr lang="en-US" altLang="zh-CN" sz="1400" b="1" dirty="0">
              <a:solidFill>
                <a:schemeClr val="accent2"/>
              </a:solidFill>
              <a:latin typeface="微软雅黑" pitchFamily="34" charset="-122"/>
            </a:endParaRPr>
          </a:p>
        </p:txBody>
      </p:sp>
      <p:sp>
        <p:nvSpPr>
          <p:cNvPr id="53" name="TextBox 51"/>
          <p:cNvSpPr txBox="1">
            <a:spLocks noChangeArrowheads="1"/>
          </p:cNvSpPr>
          <p:nvPr/>
        </p:nvSpPr>
        <p:spPr bwMode="auto">
          <a:xfrm>
            <a:off x="2239336" y="3414397"/>
            <a:ext cx="1759747" cy="73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r>
              <a:rPr lang="zh-CN" altLang="en-US" sz="1100">
                <a:solidFill>
                  <a:schemeClr val="tx1"/>
                </a:solidFill>
                <a:latin typeface="微软雅黑" panose="020B0503020204020204" pitchFamily="34" charset="-122"/>
              </a:rPr>
              <a:t>这里可以添加主要内容这里可以添加主要内容这里可以添加主要内容这里可以添加主要内容</a:t>
            </a:r>
          </a:p>
        </p:txBody>
      </p:sp>
      <p:sp>
        <p:nvSpPr>
          <p:cNvPr id="54" name="TextBox 52"/>
          <p:cNvSpPr txBox="1">
            <a:spLocks noChangeArrowheads="1"/>
          </p:cNvSpPr>
          <p:nvPr/>
        </p:nvSpPr>
        <p:spPr bwMode="auto">
          <a:xfrm>
            <a:off x="5576692" y="4237832"/>
            <a:ext cx="1195076" cy="278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None/>
            </a:pPr>
            <a:r>
              <a:rPr lang="zh-CN" altLang="en-US" sz="1400" b="1" dirty="0">
                <a:solidFill>
                  <a:schemeClr val="accent4"/>
                </a:solidFill>
                <a:latin typeface="微软雅黑" pitchFamily="34" charset="-122"/>
              </a:rPr>
              <a:t>添加标题内容</a:t>
            </a:r>
            <a:endParaRPr lang="en-US" altLang="zh-CN" sz="1400" b="1" dirty="0">
              <a:solidFill>
                <a:schemeClr val="accent4"/>
              </a:solidFill>
              <a:latin typeface="微软雅黑" pitchFamily="34" charset="-122"/>
            </a:endParaRPr>
          </a:p>
        </p:txBody>
      </p:sp>
      <p:sp>
        <p:nvSpPr>
          <p:cNvPr id="55" name="TextBox 53"/>
          <p:cNvSpPr txBox="1">
            <a:spLocks noChangeArrowheads="1"/>
          </p:cNvSpPr>
          <p:nvPr/>
        </p:nvSpPr>
        <p:spPr bwMode="auto">
          <a:xfrm>
            <a:off x="5076678" y="3414397"/>
            <a:ext cx="1759747" cy="73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084" tIns="31042" rIns="62084" bIns="31042">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eaLnBrk="1" hangingPunct="1">
              <a:spcBef>
                <a:spcPct val="0"/>
              </a:spcBef>
              <a:buFontTx/>
              <a:buNone/>
            </a:pPr>
            <a:r>
              <a:rPr lang="zh-CN" altLang="en-US" sz="1100">
                <a:solidFill>
                  <a:schemeClr val="tx1"/>
                </a:solidFill>
                <a:latin typeface="微软雅黑" panose="020B0503020204020204" pitchFamily="34" charset="-122"/>
              </a:rPr>
              <a:t>这里可以添加主要内容这里可以添加主要内容这里可以添加主要内容这里可以添加主要内容</a:t>
            </a:r>
          </a:p>
        </p:txBody>
      </p:sp>
      <p:sp>
        <p:nvSpPr>
          <p:cNvPr id="56" name="TextBox 55"/>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2601277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5"/>
                                        </p:tgtEl>
                                        <p:attrNameLst>
                                          <p:attrName>ppt_y</p:attrName>
                                        </p:attrNameLst>
                                      </p:cBhvr>
                                      <p:tavLst>
                                        <p:tav tm="0">
                                          <p:val>
                                            <p:strVal val="#ppt_y"/>
                                          </p:val>
                                        </p:tav>
                                        <p:tav tm="100000">
                                          <p:val>
                                            <p:strVal val="#ppt_y"/>
                                          </p:val>
                                        </p:tav>
                                      </p:tavLst>
                                    </p:anim>
                                    <p:anim calcmode="lin" valueType="num">
                                      <p:cBhvr>
                                        <p:cTn id="13"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5"/>
                                        </p:tgtEl>
                                      </p:cBhvr>
                                    </p:animEffect>
                                  </p:childTnLst>
                                </p:cTn>
                              </p:par>
                            </p:childTnLst>
                          </p:cTn>
                        </p:par>
                        <p:par>
                          <p:cTn id="16" fill="hold">
                            <p:stCondLst>
                              <p:cond delay="1450"/>
                            </p:stCondLst>
                            <p:childTnLst>
                              <p:par>
                                <p:cTn id="17" presetID="1"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46481E-6 -2.96296E-6 L -0.313 -0.10856 " pathEditMode="relative" rAng="0" ptsTypes="AA">
                                      <p:cBhvr>
                                        <p:cTn id="26" dur="1000" spd="-99900" fill="hold"/>
                                        <p:tgtEl>
                                          <p:spTgt spid="45"/>
                                        </p:tgtEl>
                                        <p:attrNameLst>
                                          <p:attrName>ppt_x,ppt_y</p:attrName>
                                        </p:attrNameLst>
                                      </p:cBhvr>
                                      <p:rCtr x="-15500" y="-5300"/>
                                    </p:animMotion>
                                  </p:childTnLst>
                                </p:cTn>
                              </p:par>
                              <p:par>
                                <p:cTn id="27" presetID="56" presetClass="path" presetSubtype="0" accel="50000" decel="50000" fill="hold" nodeType="withEffect">
                                  <p:stCondLst>
                                    <p:cond delay="0"/>
                                  </p:stCondLst>
                                  <p:childTnLst>
                                    <p:animMotion origin="layout" path="M 1.67816E-7 4.81481E-6 L 0.30831 0.12546 " pathEditMode="relative" rAng="0" ptsTypes="AA">
                                      <p:cBhvr>
                                        <p:cTn id="28" dur="1000" spd="-99900" fill="hold"/>
                                        <p:tgtEl>
                                          <p:spTgt spid="36"/>
                                        </p:tgtEl>
                                        <p:attrNameLst>
                                          <p:attrName>ppt_x,ppt_y</p:attrName>
                                        </p:attrNameLst>
                                      </p:cBhvr>
                                      <p:rCtr x="15400" y="6300"/>
                                    </p:animMotion>
                                  </p:childTnLst>
                                </p:cTn>
                              </p:par>
                              <p:par>
                                <p:cTn id="29" presetID="56" presetClass="path" presetSubtype="0" accel="50000" decel="50000" fill="hold" nodeType="withEffect">
                                  <p:stCondLst>
                                    <p:cond delay="0"/>
                                  </p:stCondLst>
                                  <p:childTnLst>
                                    <p:animMotion origin="layout" path="M -1.26838E-6 -4.81481E-6 L 0.30623 -0.10416 " pathEditMode="relative" rAng="0" ptsTypes="AA">
                                      <p:cBhvr>
                                        <p:cTn id="30" dur="1000" spd="-99900" fill="hold"/>
                                        <p:tgtEl>
                                          <p:spTgt spid="39"/>
                                        </p:tgtEl>
                                        <p:attrNameLst>
                                          <p:attrName>ppt_x,ppt_y</p:attrName>
                                        </p:attrNameLst>
                                      </p:cBhvr>
                                      <p:rCtr x="15300" y="-5100"/>
                                    </p:animMotion>
                                  </p:childTnLst>
                                </p:cTn>
                              </p:par>
                              <p:par>
                                <p:cTn id="31" presetID="56" presetClass="path" presetSubtype="0" accel="50000" decel="50000" fill="hold" nodeType="withEffect">
                                  <p:stCondLst>
                                    <p:cond delay="0"/>
                                  </p:stCondLst>
                                  <p:childTnLst>
                                    <p:animMotion origin="layout" path="M 4.06791E-6 -4.81481E-6 L -0.30923 0.12084 " pathEditMode="relative" rAng="0" ptsTypes="AA">
                                      <p:cBhvr>
                                        <p:cTn id="32" dur="1000" spd="-99900" fill="hold"/>
                                        <p:tgtEl>
                                          <p:spTgt spid="42"/>
                                        </p:tgtEl>
                                        <p:attrNameLst>
                                          <p:attrName>ppt_x,ppt_y</p:attrName>
                                        </p:attrNameLst>
                                      </p:cBhvr>
                                      <p:rCtr x="-15400" y="6000"/>
                                    </p:animMotion>
                                  </p:childTnLst>
                                </p:cTn>
                              </p:par>
                            </p:childTnLst>
                          </p:cTn>
                        </p:par>
                        <p:par>
                          <p:cTn id="33" fill="hold">
                            <p:stCondLst>
                              <p:cond delay="24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right)">
                                      <p:cBhvr>
                                        <p:cTn id="39" dur="500"/>
                                        <p:tgtEl>
                                          <p:spTgt spid="31"/>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righ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par>
                          <p:cTn id="46" fill="hold">
                            <p:stCondLst>
                              <p:cond delay="2950"/>
                            </p:stCondLst>
                            <p:childTnLst>
                              <p:par>
                                <p:cTn id="47" presetID="47" presetClass="entr" presetSubtype="0"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1000"/>
                                        <p:tgtEl>
                                          <p:spTgt spid="48"/>
                                        </p:tgtEl>
                                      </p:cBhvr>
                                    </p:animEffect>
                                    <p:anim calcmode="lin" valueType="num">
                                      <p:cBhvr>
                                        <p:cTn id="50" dur="1000" fill="hold"/>
                                        <p:tgtEl>
                                          <p:spTgt spid="48"/>
                                        </p:tgtEl>
                                        <p:attrNameLst>
                                          <p:attrName>ppt_x</p:attrName>
                                        </p:attrNameLst>
                                      </p:cBhvr>
                                      <p:tavLst>
                                        <p:tav tm="0">
                                          <p:val>
                                            <p:strVal val="#ppt_x"/>
                                          </p:val>
                                        </p:tav>
                                        <p:tav tm="100000">
                                          <p:val>
                                            <p:strVal val="#ppt_x"/>
                                          </p:val>
                                        </p:tav>
                                      </p:tavLst>
                                    </p:anim>
                                    <p:anim calcmode="lin" valueType="num">
                                      <p:cBhvr>
                                        <p:cTn id="51" dur="1000" fill="hold"/>
                                        <p:tgtEl>
                                          <p:spTgt spid="4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1000"/>
                                        <p:tgtEl>
                                          <p:spTgt spid="50"/>
                                        </p:tgtEl>
                                      </p:cBhvr>
                                    </p:animEffect>
                                    <p:anim calcmode="lin" valueType="num">
                                      <p:cBhvr>
                                        <p:cTn id="55" dur="1000" fill="hold"/>
                                        <p:tgtEl>
                                          <p:spTgt spid="50"/>
                                        </p:tgtEl>
                                        <p:attrNameLst>
                                          <p:attrName>ppt_x</p:attrName>
                                        </p:attrNameLst>
                                      </p:cBhvr>
                                      <p:tavLst>
                                        <p:tav tm="0">
                                          <p:val>
                                            <p:strVal val="#ppt_x"/>
                                          </p:val>
                                        </p:tav>
                                        <p:tav tm="100000">
                                          <p:val>
                                            <p:strVal val="#ppt_x"/>
                                          </p:val>
                                        </p:tav>
                                      </p:tavLst>
                                    </p:anim>
                                    <p:anim calcmode="lin" valueType="num">
                                      <p:cBhvr>
                                        <p:cTn id="56" dur="1000" fill="hold"/>
                                        <p:tgtEl>
                                          <p:spTgt spid="5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1000"/>
                                        <p:tgtEl>
                                          <p:spTgt spid="54"/>
                                        </p:tgtEl>
                                      </p:cBhvr>
                                    </p:animEffect>
                                    <p:anim calcmode="lin" valueType="num">
                                      <p:cBhvr>
                                        <p:cTn id="60" dur="1000" fill="hold"/>
                                        <p:tgtEl>
                                          <p:spTgt spid="54"/>
                                        </p:tgtEl>
                                        <p:attrNameLst>
                                          <p:attrName>ppt_x</p:attrName>
                                        </p:attrNameLst>
                                      </p:cBhvr>
                                      <p:tavLst>
                                        <p:tav tm="0">
                                          <p:val>
                                            <p:strVal val="#ppt_x"/>
                                          </p:val>
                                        </p:tav>
                                        <p:tav tm="100000">
                                          <p:val>
                                            <p:strVal val="#ppt_x"/>
                                          </p:val>
                                        </p:tav>
                                      </p:tavLst>
                                    </p:anim>
                                    <p:anim calcmode="lin" valueType="num">
                                      <p:cBhvr>
                                        <p:cTn id="61" dur="1000" fill="hold"/>
                                        <p:tgtEl>
                                          <p:spTgt spid="5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1000"/>
                                        <p:tgtEl>
                                          <p:spTgt spid="52"/>
                                        </p:tgtEl>
                                      </p:cBhvr>
                                    </p:animEffect>
                                    <p:anim calcmode="lin" valueType="num">
                                      <p:cBhvr>
                                        <p:cTn id="65" dur="1000" fill="hold"/>
                                        <p:tgtEl>
                                          <p:spTgt spid="52"/>
                                        </p:tgtEl>
                                        <p:attrNameLst>
                                          <p:attrName>ppt_x</p:attrName>
                                        </p:attrNameLst>
                                      </p:cBhvr>
                                      <p:tavLst>
                                        <p:tav tm="0">
                                          <p:val>
                                            <p:strVal val="#ppt_x"/>
                                          </p:val>
                                        </p:tav>
                                        <p:tav tm="100000">
                                          <p:val>
                                            <p:strVal val="#ppt_x"/>
                                          </p:val>
                                        </p:tav>
                                      </p:tavLst>
                                    </p:anim>
                                    <p:anim calcmode="lin" valueType="num">
                                      <p:cBhvr>
                                        <p:cTn id="66" dur="1000" fill="hold"/>
                                        <p:tgtEl>
                                          <p:spTgt spid="52"/>
                                        </p:tgtEl>
                                        <p:attrNameLst>
                                          <p:attrName>ppt_y</p:attrName>
                                        </p:attrNameLst>
                                      </p:cBhvr>
                                      <p:tavLst>
                                        <p:tav tm="0">
                                          <p:val>
                                            <p:strVal val="#ppt_y+.1"/>
                                          </p:val>
                                        </p:tav>
                                        <p:tav tm="100000">
                                          <p:val>
                                            <p:strVal val="#ppt_y"/>
                                          </p:val>
                                        </p:tav>
                                      </p:tavLst>
                                    </p:anim>
                                  </p:childTnLst>
                                </p:cTn>
                              </p:par>
                            </p:childTnLst>
                          </p:cTn>
                        </p:par>
                        <p:par>
                          <p:cTn id="67" fill="hold">
                            <p:stCondLst>
                              <p:cond delay="3950"/>
                            </p:stCondLst>
                            <p:childTnLst>
                              <p:par>
                                <p:cTn id="68" presetID="22" presetClass="entr" presetSubtype="1"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up)">
                                      <p:cBhvr>
                                        <p:cTn id="70" dur="500"/>
                                        <p:tgtEl>
                                          <p:spTgt spid="49"/>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up)">
                                      <p:cBhvr>
                                        <p:cTn id="73" dur="500"/>
                                        <p:tgtEl>
                                          <p:spTgt spid="5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wipe(down)">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autoUpdateAnimBg="0"/>
      <p:bldP spid="35" grpId="0"/>
      <p:bldP spid="48" grpId="0" autoUpdateAnimBg="0"/>
      <p:bldP spid="49" grpId="0" autoUpdateAnimBg="0"/>
      <p:bldP spid="50" grpId="0" autoUpdateAnimBg="0"/>
      <p:bldP spid="51" grpId="0" autoUpdateAnimBg="0"/>
      <p:bldP spid="52" grpId="0" autoUpdateAnimBg="0"/>
      <p:bldP spid="53" grpId="0" autoUpdateAnimBg="0"/>
      <p:bldP spid="54" grpId="0" autoUpdateAnimBg="0"/>
      <p:bldP spid="5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17"/>
          <p:cNvSpPr txBox="1"/>
          <p:nvPr/>
        </p:nvSpPr>
        <p:spPr>
          <a:xfrm>
            <a:off x="3337583" y="2014975"/>
            <a:ext cx="3239569"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单击添加标题</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41" name="文本框 19"/>
          <p:cNvSpPr txBox="1"/>
          <p:nvPr/>
        </p:nvSpPr>
        <p:spPr bwMode="auto">
          <a:xfrm>
            <a:off x="3337583" y="2933022"/>
            <a:ext cx="4257871" cy="955646"/>
          </a:xfrm>
          <a:prstGeom prst="rect">
            <a:avLst/>
          </a:prstGeom>
          <a:noFill/>
        </p:spPr>
        <p:txBody>
          <a:bodyPr wrap="square" lIns="68580" tIns="34290" rIns="68580" bIns="34290">
            <a:spAutoFit/>
          </a:bodyPr>
          <a:lstStyle/>
          <a:p>
            <a:pPr>
              <a:lnSpc>
                <a:spcPct val="120000"/>
              </a:lnSpc>
            </a:pPr>
            <a:r>
              <a:rPr lang="zh-CN" altLang="en-US" sz="1200" dirty="0">
                <a:solidFill>
                  <a:schemeClr val="tx1">
                    <a:lumMod val="75000"/>
                    <a:lumOff val="25000"/>
                  </a:schemeClr>
                </a:solidFill>
                <a:latin typeface="微软雅黑" pitchFamily="34" charset="-122"/>
                <a:ea typeface="微软雅黑" pitchFamily="34" charset="-122"/>
              </a:rPr>
              <a:t>详细内容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r>
              <a:rPr lang="zh-CN" altLang="en-US" sz="1200" dirty="0" smtClean="0">
                <a:solidFill>
                  <a:schemeClr val="tx1">
                    <a:lumMod val="75000"/>
                    <a:lumOff val="25000"/>
                  </a:schemeClr>
                </a:solidFill>
                <a:latin typeface="微软雅黑" pitchFamily="34" charset="-122"/>
                <a:ea typeface="微软雅黑" pitchFamily="34" charset="-122"/>
              </a:rPr>
              <a:t>。点击</a:t>
            </a:r>
            <a:r>
              <a:rPr lang="zh-CN" altLang="en-US" sz="1200" dirty="0">
                <a:solidFill>
                  <a:schemeClr val="tx1">
                    <a:lumMod val="75000"/>
                    <a:lumOff val="25000"/>
                  </a:schemeClr>
                </a:solidFill>
                <a:latin typeface="微软雅黑" pitchFamily="34" charset="-122"/>
                <a:ea typeface="微软雅黑" pitchFamily="34" charset="-122"/>
              </a:rPr>
              <a:t>输入本栏的具体文字，简明扼要的说明分项内容</a:t>
            </a:r>
            <a:r>
              <a:rPr lang="zh-CN" altLang="en-US" sz="1200" dirty="0" smtClean="0">
                <a:solidFill>
                  <a:schemeClr val="tx1">
                    <a:lumMod val="75000"/>
                    <a:lumOff val="25000"/>
                  </a:schemeClr>
                </a:solidFill>
                <a:latin typeface="微软雅黑" pitchFamily="34" charset="-122"/>
                <a:ea typeface="微软雅黑" pitchFamily="34" charset="-122"/>
              </a:rPr>
              <a:t>，请</a:t>
            </a:r>
            <a:r>
              <a:rPr lang="zh-CN" altLang="en-US" sz="1200" dirty="0">
                <a:solidFill>
                  <a:schemeClr val="tx1">
                    <a:lumMod val="75000"/>
                    <a:lumOff val="25000"/>
                  </a:schemeClr>
                </a:solidFill>
                <a:latin typeface="微软雅黑" pitchFamily="34" charset="-122"/>
                <a:ea typeface="微软雅黑" pitchFamily="34" charset="-122"/>
              </a:rPr>
              <a:t>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chemeClr val="bg1"/>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grpSp>
        <p:nvGrpSpPr>
          <p:cNvPr id="83" name="组合 82"/>
          <p:cNvGrpSpPr/>
          <p:nvPr/>
        </p:nvGrpSpPr>
        <p:grpSpPr>
          <a:xfrm>
            <a:off x="1366956" y="1489357"/>
            <a:ext cx="1586056" cy="1586449"/>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endParaRPr lang="zh-CN" altLang="en-US" sz="4400">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59958" y="3077737"/>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a:r>
                <a:rPr lang="en-US" altLang="zh-CN" sz="6600" dirty="0" smtClean="0">
                  <a:solidFill>
                    <a:schemeClr val="bg1"/>
                  </a:solidFill>
                  <a:latin typeface="Impact" panose="020B0806030902050204" pitchFamily="34" charset="0"/>
                  <a:ea typeface="微软雅黑" panose="020B0503020204020204" pitchFamily="34" charset="-122"/>
                </a:rPr>
                <a:t>02</a:t>
              </a:r>
              <a:endParaRPr lang="en-US" altLang="zh-CN" sz="6600" dirty="0">
                <a:solidFill>
                  <a:schemeClr val="bg1"/>
                </a:solidFill>
                <a:latin typeface="Impact" panose="020B0806030902050204" pitchFamily="34" charset="0"/>
                <a:ea typeface="微软雅黑" panose="020B0503020204020204" pitchFamily="34" charset="-122"/>
              </a:endParaRPr>
            </a:p>
          </p:txBody>
        </p:sp>
      </p:grpSp>
    </p:spTree>
    <p:extLst>
      <p:ext uri="{BB962C8B-B14F-4D97-AF65-F5344CB8AC3E}">
        <p14:creationId xmlns:p14="http://schemas.microsoft.com/office/powerpoint/2010/main" val="52635420"/>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050"/>
                            </p:stCondLst>
                            <p:childTnLst>
                              <p:par>
                                <p:cTn id="38" presetID="22" presetClass="entr" presetSubtype="2" fill="hold" grpId="0" nodeType="afterEffect">
                                  <p:stCondLst>
                                    <p:cond delay="0"/>
                                  </p:stCondLst>
                                  <p:iterate type="lt">
                                    <p:tmPct val="4878"/>
                                  </p:iterate>
                                  <p:childTnLst>
                                    <p:set>
                                      <p:cBhvr>
                                        <p:cTn id="39" dur="1" fill="hold">
                                          <p:stCondLst>
                                            <p:cond delay="0"/>
                                          </p:stCondLst>
                                        </p:cTn>
                                        <p:tgtEl>
                                          <p:spTgt spid="41"/>
                                        </p:tgtEl>
                                        <p:attrNameLst>
                                          <p:attrName>style.visibility</p:attrName>
                                        </p:attrNameLst>
                                      </p:cBhvr>
                                      <p:to>
                                        <p:strVal val="visible"/>
                                      </p:to>
                                    </p:set>
                                    <p:animEffect transition="in" filter="wipe(right)">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23322" y="205624"/>
            <a:ext cx="2236510"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点击添加标题文本</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7" name="箭头3"/>
          <p:cNvSpPr>
            <a:spLocks/>
          </p:cNvSpPr>
          <p:nvPr/>
        </p:nvSpPr>
        <p:spPr bwMode="gray">
          <a:xfrm flipV="1">
            <a:off x="1391522" y="2889667"/>
            <a:ext cx="819764"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a:ex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微软雅黑" panose="020B0503020204020204" pitchFamily="34" charset="-122"/>
              <a:ea typeface="微软雅黑" panose="020B0503020204020204" pitchFamily="34" charset="-122"/>
            </a:endParaRPr>
          </a:p>
        </p:txBody>
      </p:sp>
      <p:sp>
        <p:nvSpPr>
          <p:cNvPr id="28" name="箭头2"/>
          <p:cNvSpPr>
            <a:spLocks/>
          </p:cNvSpPr>
          <p:nvPr/>
        </p:nvSpPr>
        <p:spPr bwMode="gray">
          <a:xfrm rot="16200000">
            <a:off x="1607533" y="2415012"/>
            <a:ext cx="243647" cy="97440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a:ex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微软雅黑" panose="020B0503020204020204" pitchFamily="34" charset="-122"/>
              <a:ea typeface="微软雅黑" panose="020B0503020204020204" pitchFamily="34" charset="-122"/>
            </a:endParaRPr>
          </a:p>
        </p:txBody>
      </p:sp>
      <p:sp>
        <p:nvSpPr>
          <p:cNvPr id="29" name="箭头1"/>
          <p:cNvSpPr>
            <a:spLocks/>
          </p:cNvSpPr>
          <p:nvPr/>
        </p:nvSpPr>
        <p:spPr bwMode="gray">
          <a:xfrm>
            <a:off x="1386251" y="1643759"/>
            <a:ext cx="819764"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a:ex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微软雅黑" panose="020B0503020204020204" pitchFamily="34" charset="-122"/>
              <a:ea typeface="微软雅黑" panose="020B0503020204020204" pitchFamily="34" charset="-122"/>
            </a:endParaRPr>
          </a:p>
        </p:txBody>
      </p:sp>
      <p:sp>
        <p:nvSpPr>
          <p:cNvPr id="30" name="文本1"/>
          <p:cNvSpPr>
            <a:spLocks noChangeArrowheads="1"/>
          </p:cNvSpPr>
          <p:nvPr/>
        </p:nvSpPr>
        <p:spPr bwMode="gray">
          <a:xfrm>
            <a:off x="3381955" y="1352205"/>
            <a:ext cx="4578109" cy="896993"/>
          </a:xfrm>
          <a:prstGeom prst="roundRect">
            <a:avLst>
              <a:gd name="adj" fmla="val 11505"/>
            </a:avLst>
          </a:prstGeom>
          <a:noFill/>
          <a:ln w="15875" cap="flat" cmpd="sng" algn="ctr">
            <a:solidFill>
              <a:schemeClr val="tx1">
                <a:lumMod val="50000"/>
                <a:lumOff val="50000"/>
              </a:schemeClr>
            </a:solid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200" dirty="0" smtClean="0">
                <a:solidFill>
                  <a:schemeClr val="tx1">
                    <a:lumMod val="75000"/>
                    <a:lumOff val="25000"/>
                  </a:schemeClr>
                </a:solidFill>
                <a:latin typeface="微软雅黑" pitchFamily="34" charset="-122"/>
                <a:ea typeface="微软雅黑" pitchFamily="34" charset="-122"/>
              </a:rPr>
              <a:t>选择</a:t>
            </a:r>
            <a:endParaRPr lang="en-US" altLang="zh-CN" sz="1200" dirty="0" smtClean="0">
              <a:solidFill>
                <a:schemeClr val="tx1">
                  <a:lumMod val="75000"/>
                  <a:lumOff val="25000"/>
                </a:schemeClr>
              </a:solidFill>
              <a:latin typeface="微软雅黑" pitchFamily="34" charset="-122"/>
              <a:ea typeface="微软雅黑" pitchFamily="34" charset="-122"/>
            </a:endParaRPr>
          </a:p>
          <a:p>
            <a:pPr fontAlgn="base">
              <a:lnSpc>
                <a:spcPct val="120000"/>
              </a:lnSpc>
              <a:spcBef>
                <a:spcPct val="0"/>
              </a:spcBef>
              <a:spcAft>
                <a:spcPct val="0"/>
              </a:spcAft>
              <a:defRPr/>
            </a:pPr>
            <a:r>
              <a:rPr lang="zh-CN" altLang="en-US" sz="1200" dirty="0" smtClean="0">
                <a:solidFill>
                  <a:schemeClr val="tx1">
                    <a:lumMod val="75000"/>
                    <a:lumOff val="25000"/>
                  </a:schemeClr>
                </a:solidFill>
                <a:latin typeface="微软雅黑" pitchFamily="34" charset="-122"/>
                <a:ea typeface="微软雅黑" pitchFamily="34" charset="-122"/>
              </a:rPr>
              <a:t>粘贴</a:t>
            </a:r>
            <a:r>
              <a:rPr lang="zh-CN" altLang="en-US" sz="1200" dirty="0">
                <a:solidFill>
                  <a:schemeClr val="tx1">
                    <a:lumMod val="75000"/>
                    <a:lumOff val="25000"/>
                  </a:schemeClr>
                </a:solidFill>
                <a:latin typeface="微软雅黑" pitchFamily="34" charset="-122"/>
                <a:ea typeface="微软雅黑" pitchFamily="34" charset="-122"/>
              </a:rPr>
              <a:t>，并选择只保留文字。在此录入上述图表的综合描述说明。</a:t>
            </a:r>
            <a:endParaRPr lang="zh-CN" altLang="zh-CN" sz="1200" dirty="0">
              <a:solidFill>
                <a:schemeClr val="tx1">
                  <a:lumMod val="75000"/>
                  <a:lumOff val="25000"/>
                </a:schemeClr>
              </a:solidFill>
              <a:latin typeface="微软雅黑" pitchFamily="34" charset="-122"/>
              <a:ea typeface="微软雅黑" pitchFamily="34" charset="-122"/>
            </a:endParaRPr>
          </a:p>
        </p:txBody>
      </p:sp>
      <p:sp>
        <p:nvSpPr>
          <p:cNvPr id="31" name="标题1"/>
          <p:cNvSpPr>
            <a:spLocks noChangeArrowheads="1"/>
          </p:cNvSpPr>
          <p:nvPr/>
        </p:nvSpPr>
        <p:spPr bwMode="gray">
          <a:xfrm>
            <a:off x="2305985" y="1347614"/>
            <a:ext cx="931954" cy="901585"/>
          </a:xfrm>
          <a:prstGeom prst="roundRect">
            <a:avLst>
              <a:gd name="adj" fmla="val 11921"/>
            </a:avLst>
          </a:prstGeom>
          <a:solidFill>
            <a:schemeClr val="accent2"/>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chemeClr val="bg1"/>
                </a:solidFill>
                <a:latin typeface="微软雅黑" pitchFamily="34" charset="-122"/>
                <a:ea typeface="微软雅黑" pitchFamily="34" charset="-122"/>
              </a:rPr>
              <a:t>添加标题</a:t>
            </a:r>
            <a:endParaRPr lang="zh-CN" altLang="zh-CN" sz="1400" dirty="0">
              <a:solidFill>
                <a:schemeClr val="bg1"/>
              </a:solidFill>
              <a:latin typeface="微软雅黑" pitchFamily="34" charset="-122"/>
              <a:ea typeface="微软雅黑" pitchFamily="34" charset="-122"/>
            </a:endParaRPr>
          </a:p>
        </p:txBody>
      </p:sp>
      <p:sp>
        <p:nvSpPr>
          <p:cNvPr id="32" name="文本2"/>
          <p:cNvSpPr>
            <a:spLocks noChangeArrowheads="1"/>
          </p:cNvSpPr>
          <p:nvPr/>
        </p:nvSpPr>
        <p:spPr bwMode="gray">
          <a:xfrm>
            <a:off x="3381955" y="2442238"/>
            <a:ext cx="4578109" cy="894027"/>
          </a:xfrm>
          <a:prstGeom prst="roundRect">
            <a:avLst>
              <a:gd name="adj" fmla="val 11505"/>
            </a:avLst>
          </a:prstGeom>
          <a:noFill/>
          <a:ln w="15875" cap="flat" cmpd="sng" algn="ctr">
            <a:solidFill>
              <a:schemeClr val="tx1">
                <a:lumMod val="50000"/>
                <a:lumOff val="50000"/>
              </a:schemeClr>
            </a:solid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a:t>
            </a:r>
            <a:endParaRPr lang="en-US" altLang="zh-CN" sz="1200" dirty="0">
              <a:solidFill>
                <a:schemeClr val="tx1">
                  <a:lumMod val="75000"/>
                  <a:lumOff val="25000"/>
                </a:schemeClr>
              </a:solidFill>
              <a:latin typeface="微软雅黑" pitchFamily="34" charset="-122"/>
              <a:ea typeface="微软雅黑" pitchFamily="34" charset="-122"/>
            </a:endParaRPr>
          </a:p>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itchFamily="34" charset="-122"/>
                <a:ea typeface="微软雅黑" pitchFamily="34" charset="-122"/>
              </a:rPr>
              <a:t>粘贴，并选择只保留文字。在此录入上述图表的综合描述说明。</a:t>
            </a:r>
            <a:endParaRPr lang="zh-CN" altLang="zh-CN" sz="1200" dirty="0">
              <a:solidFill>
                <a:schemeClr val="tx1">
                  <a:lumMod val="75000"/>
                  <a:lumOff val="25000"/>
                </a:schemeClr>
              </a:solidFill>
              <a:latin typeface="微软雅黑" pitchFamily="34" charset="-122"/>
              <a:ea typeface="微软雅黑" pitchFamily="34" charset="-122"/>
            </a:endParaRPr>
          </a:p>
        </p:txBody>
      </p:sp>
      <p:sp>
        <p:nvSpPr>
          <p:cNvPr id="33" name="标题2"/>
          <p:cNvSpPr>
            <a:spLocks noChangeArrowheads="1"/>
          </p:cNvSpPr>
          <p:nvPr/>
        </p:nvSpPr>
        <p:spPr bwMode="gray">
          <a:xfrm>
            <a:off x="2305985" y="2442238"/>
            <a:ext cx="931955" cy="894027"/>
          </a:xfrm>
          <a:prstGeom prst="roundRect">
            <a:avLst>
              <a:gd name="adj" fmla="val 11921"/>
            </a:avLst>
          </a:prstGeom>
          <a:solidFill>
            <a:schemeClr val="accent3"/>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chemeClr val="bg1"/>
                </a:solidFill>
                <a:latin typeface="微软雅黑" pitchFamily="34" charset="-122"/>
                <a:ea typeface="微软雅黑" pitchFamily="34" charset="-122"/>
              </a:rPr>
              <a:t>添加标题</a:t>
            </a:r>
            <a:endParaRPr lang="zh-CN" altLang="zh-CN" sz="1400" dirty="0">
              <a:solidFill>
                <a:schemeClr val="bg1"/>
              </a:solidFill>
              <a:latin typeface="微软雅黑" pitchFamily="34" charset="-122"/>
              <a:ea typeface="微软雅黑" pitchFamily="34" charset="-122"/>
            </a:endParaRPr>
          </a:p>
        </p:txBody>
      </p:sp>
      <p:sp>
        <p:nvSpPr>
          <p:cNvPr id="34" name="文本3"/>
          <p:cNvSpPr>
            <a:spLocks noChangeArrowheads="1"/>
          </p:cNvSpPr>
          <p:nvPr/>
        </p:nvSpPr>
        <p:spPr bwMode="ltGray">
          <a:xfrm>
            <a:off x="3381955" y="3523042"/>
            <a:ext cx="4578109" cy="886051"/>
          </a:xfrm>
          <a:prstGeom prst="roundRect">
            <a:avLst>
              <a:gd name="adj" fmla="val 11505"/>
            </a:avLst>
          </a:prstGeom>
          <a:noFill/>
          <a:ln w="15875" cap="flat" cmpd="sng" algn="ctr">
            <a:solidFill>
              <a:schemeClr val="tx1">
                <a:lumMod val="50000"/>
                <a:lumOff val="50000"/>
              </a:schemeClr>
            </a:solidFill>
            <a:prstDash val="solid"/>
          </a:ln>
          <a:effectLst/>
          <a:ex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a:t>
            </a:r>
            <a:endParaRPr lang="en-US" altLang="zh-CN" sz="1200" dirty="0">
              <a:solidFill>
                <a:schemeClr val="tx1">
                  <a:lumMod val="75000"/>
                  <a:lumOff val="25000"/>
                </a:schemeClr>
              </a:solidFill>
              <a:latin typeface="微软雅黑" pitchFamily="34" charset="-122"/>
              <a:ea typeface="微软雅黑" pitchFamily="34" charset="-122"/>
            </a:endParaRPr>
          </a:p>
          <a:p>
            <a:pPr fontAlgn="base">
              <a:lnSpc>
                <a:spcPct val="120000"/>
              </a:lnSpc>
              <a:spcBef>
                <a:spcPct val="0"/>
              </a:spcBef>
              <a:spcAft>
                <a:spcPct val="0"/>
              </a:spcAft>
              <a:defRPr/>
            </a:pPr>
            <a:r>
              <a:rPr lang="zh-CN" altLang="en-US" sz="1200" dirty="0">
                <a:solidFill>
                  <a:schemeClr val="tx1">
                    <a:lumMod val="75000"/>
                    <a:lumOff val="25000"/>
                  </a:schemeClr>
                </a:solidFill>
                <a:latin typeface="微软雅黑" pitchFamily="34" charset="-122"/>
                <a:ea typeface="微软雅黑" pitchFamily="34" charset="-122"/>
              </a:rPr>
              <a:t>粘贴，并选择只保留文字。在此录入上述图表的综合描述说明。</a:t>
            </a:r>
            <a:endParaRPr lang="zh-CN" altLang="zh-CN" sz="1200" dirty="0">
              <a:solidFill>
                <a:schemeClr val="tx1">
                  <a:lumMod val="75000"/>
                  <a:lumOff val="25000"/>
                </a:schemeClr>
              </a:solidFill>
              <a:latin typeface="微软雅黑" pitchFamily="34" charset="-122"/>
              <a:ea typeface="微软雅黑" pitchFamily="34" charset="-122"/>
            </a:endParaRPr>
          </a:p>
        </p:txBody>
      </p:sp>
      <p:sp>
        <p:nvSpPr>
          <p:cNvPr id="35" name="标题3"/>
          <p:cNvSpPr>
            <a:spLocks noChangeArrowheads="1"/>
          </p:cNvSpPr>
          <p:nvPr/>
        </p:nvSpPr>
        <p:spPr bwMode="gray">
          <a:xfrm>
            <a:off x="2305985" y="3523042"/>
            <a:ext cx="931954" cy="886051"/>
          </a:xfrm>
          <a:prstGeom prst="roundRect">
            <a:avLst>
              <a:gd name="adj" fmla="val 11921"/>
            </a:avLst>
          </a:prstGeom>
          <a:solidFill>
            <a:schemeClr val="accent4"/>
          </a:solidFill>
          <a:ln w="63500" cap="flat" cmpd="sng" algn="ctr">
            <a:solidFill>
              <a:schemeClr val="bg1"/>
            </a:solidFill>
            <a:prstDash val="solid"/>
          </a:ln>
          <a:effectLst>
            <a:outerShdw blurRad="127000" dist="38100" dir="5400000" algn="ctr" rotWithShape="0">
              <a:prstClr val="black">
                <a:alpha val="40000"/>
              </a:prstClr>
            </a:outerShdw>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chemeClr val="bg1"/>
                </a:solidFill>
                <a:latin typeface="微软雅黑" pitchFamily="34" charset="-122"/>
                <a:ea typeface="微软雅黑" pitchFamily="34" charset="-122"/>
              </a:rPr>
              <a:t>添加标题</a:t>
            </a:r>
            <a:endParaRPr lang="zh-CN" altLang="zh-CN" sz="1400" dirty="0">
              <a:solidFill>
                <a:schemeClr val="bg1"/>
              </a:solidFill>
              <a:latin typeface="微软雅黑" pitchFamily="34" charset="-122"/>
              <a:ea typeface="微软雅黑" pitchFamily="34" charset="-122"/>
            </a:endParaRPr>
          </a:p>
        </p:txBody>
      </p:sp>
      <p:sp>
        <p:nvSpPr>
          <p:cNvPr id="36" name="Oval 19"/>
          <p:cNvSpPr>
            <a:spLocks noChangeArrowheads="1"/>
          </p:cNvSpPr>
          <p:nvPr/>
        </p:nvSpPr>
        <p:spPr bwMode="auto">
          <a:xfrm>
            <a:off x="825376" y="2370440"/>
            <a:ext cx="1036927" cy="1038223"/>
          </a:xfrm>
          <a:prstGeom prst="ellipse">
            <a:avLst/>
          </a:prstGeom>
          <a:solidFill>
            <a:schemeClr val="accent1"/>
          </a:solidFill>
          <a:ln w="63500">
            <a:solidFill>
              <a:schemeClr val="bg1"/>
            </a:solidFill>
            <a:round/>
            <a:headEnd/>
            <a:tailEnd/>
          </a:ln>
          <a:effectLst>
            <a:outerShdw blurRad="127000" dist="38100" dir="5400000" algn="ctr" rotWithShape="0">
              <a:prstClr val="black">
                <a:alpha val="40000"/>
              </a:prstClr>
            </a:outerShdw>
          </a:effectLst>
        </p:spPr>
        <p:txBody>
          <a:bodyPr lIns="62118" tIns="31058" rIns="62118" bIns="31058" anchor="ctr"/>
          <a:lstStyle/>
          <a:p>
            <a:pPr algn="ctr">
              <a:lnSpc>
                <a:spcPct val="120000"/>
              </a:lnSpc>
              <a:defRPr/>
            </a:pPr>
            <a:r>
              <a:rPr lang="zh-CN" altLang="en-US" b="1" kern="0" dirty="0" smtClean="0">
                <a:solidFill>
                  <a:schemeClr val="bg1"/>
                </a:solidFill>
                <a:latin typeface="微软雅黑" panose="020B0503020204020204" pitchFamily="34" charset="-122"/>
                <a:ea typeface="微软雅黑" panose="020B0503020204020204" pitchFamily="34" charset="-122"/>
              </a:rPr>
              <a:t>添加标题</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559853"/>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等线 Light"/>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4616</Words>
  <Application>Microsoft Office PowerPoint</Application>
  <PresentationFormat>全屏显示(16:9)</PresentationFormat>
  <Paragraphs>329</Paragraphs>
  <Slides>28</Slides>
  <Notes>25</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知识竞赛</dc:title>
  <dc:creator>第一PPT</dc:creator>
  <cp:keywords>www.1ppt.com</cp:keywords>
  <cp:lastModifiedBy>Windows User</cp:lastModifiedBy>
  <cp:revision>11</cp:revision>
  <dcterms:created xsi:type="dcterms:W3CDTF">2016-12-25T02:27:54Z</dcterms:created>
  <dcterms:modified xsi:type="dcterms:W3CDTF">2019-02-28T15:53:59Z</dcterms:modified>
</cp:coreProperties>
</file>