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52"/>
    <a:srgbClr val="23505D"/>
    <a:srgbClr val="D2ECB6"/>
    <a:srgbClr val="ADCD8F"/>
    <a:srgbClr val="C9CC54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C5C36-E8BA-45D6-8A02-786E885BCD6B}" type="doc">
      <dgm:prSet loTypeId="urn:microsoft.com/office/officeart/2005/8/layout/chevron2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C8AACB-3A32-43C6-A123-8B39BE65A7A6}">
      <dgm:prSet phldrT="[Text]"/>
      <dgm:spPr/>
      <dgm:t>
        <a:bodyPr/>
        <a:lstStyle/>
        <a:p>
          <a:r>
            <a:rPr lang="en-US" dirty="0"/>
            <a:t>1.</a:t>
          </a:r>
          <a:endParaRPr lang="en-IN" dirty="0"/>
        </a:p>
      </dgm:t>
    </dgm:pt>
    <dgm:pt modelId="{C5ADEA1E-687E-4E85-9D83-1DB9485CF9AC}" type="parTrans" cxnId="{D2975839-CAD0-4C7D-8018-53E8CC34C8D4}">
      <dgm:prSet/>
      <dgm:spPr/>
      <dgm:t>
        <a:bodyPr/>
        <a:lstStyle/>
        <a:p>
          <a:endParaRPr lang="en-IN"/>
        </a:p>
      </dgm:t>
    </dgm:pt>
    <dgm:pt modelId="{088B2438-C87D-4E9B-8644-E006DBF68C1B}" type="sibTrans" cxnId="{D2975839-CAD0-4C7D-8018-53E8CC34C8D4}">
      <dgm:prSet/>
      <dgm:spPr/>
      <dgm:t>
        <a:bodyPr/>
        <a:lstStyle/>
        <a:p>
          <a:endParaRPr lang="en-IN"/>
        </a:p>
      </dgm:t>
    </dgm:pt>
    <dgm:pt modelId="{F3BD0DAC-DCE7-41D5-9E55-4751A7B26BEE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GreenBhumi, a project under </a:t>
          </a:r>
          <a:r>
            <a:rPr lang="en-IN" u="none" dirty="0" err="1"/>
            <a:t>TopTrove's</a:t>
          </a:r>
          <a:r>
            <a:rPr lang="en-IN" u="none" dirty="0"/>
            <a:t> foundation,</a:t>
          </a:r>
          <a:endParaRPr lang="en-IN" dirty="0"/>
        </a:p>
      </dgm:t>
    </dgm:pt>
    <dgm:pt modelId="{62793838-2619-49D5-B443-B2B74DF6D7EC}" type="parTrans" cxnId="{45D3D115-EBF4-417F-9013-BDEB2C667DDC}">
      <dgm:prSet/>
      <dgm:spPr/>
      <dgm:t>
        <a:bodyPr/>
        <a:lstStyle/>
        <a:p>
          <a:endParaRPr lang="en-IN"/>
        </a:p>
      </dgm:t>
    </dgm:pt>
    <dgm:pt modelId="{20C8680C-2E8F-4C70-A3D3-5A6F41869448}" type="sibTrans" cxnId="{45D3D115-EBF4-417F-9013-BDEB2C667DDC}">
      <dgm:prSet/>
      <dgm:spPr/>
      <dgm:t>
        <a:bodyPr/>
        <a:lstStyle/>
        <a:p>
          <a:endParaRPr lang="en-IN"/>
        </a:p>
      </dgm:t>
    </dgm:pt>
    <dgm:pt modelId="{90410B19-E242-404E-A2C1-38B5B70E587A}">
      <dgm:prSet phldrT="[Text]"/>
      <dgm:spPr/>
      <dgm:t>
        <a:bodyPr/>
        <a:lstStyle/>
        <a:p>
          <a:r>
            <a:rPr lang="en-US" dirty="0"/>
            <a:t>2.</a:t>
          </a:r>
          <a:endParaRPr lang="en-IN" dirty="0"/>
        </a:p>
      </dgm:t>
    </dgm:pt>
    <dgm:pt modelId="{9CF67AA4-E768-49C6-A79D-91E165264A95}" type="parTrans" cxnId="{38E183DF-A2EF-4B32-8BD9-DF289061263A}">
      <dgm:prSet/>
      <dgm:spPr/>
      <dgm:t>
        <a:bodyPr/>
        <a:lstStyle/>
        <a:p>
          <a:endParaRPr lang="en-IN"/>
        </a:p>
      </dgm:t>
    </dgm:pt>
    <dgm:pt modelId="{5D6D8606-F4E9-4C91-B350-148F3C4A464B}" type="sibTrans" cxnId="{38E183DF-A2EF-4B32-8BD9-DF289061263A}">
      <dgm:prSet/>
      <dgm:spPr/>
      <dgm:t>
        <a:bodyPr/>
        <a:lstStyle/>
        <a:p>
          <a:endParaRPr lang="en-IN"/>
        </a:p>
      </dgm:t>
    </dgm:pt>
    <dgm:pt modelId="{63BBE59F-4125-4CA2-AB94-A36CBA6F87CC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The recent success of GreenBhumi indicates</a:t>
          </a:r>
          <a:endParaRPr lang="en-IN" dirty="0"/>
        </a:p>
      </dgm:t>
    </dgm:pt>
    <dgm:pt modelId="{DA2D94D1-5E93-40AD-8650-F897AB420DC1}" type="parTrans" cxnId="{F5A4E9F6-60AB-464A-B819-B5CD56EFA3D0}">
      <dgm:prSet/>
      <dgm:spPr/>
      <dgm:t>
        <a:bodyPr/>
        <a:lstStyle/>
        <a:p>
          <a:endParaRPr lang="en-IN"/>
        </a:p>
      </dgm:t>
    </dgm:pt>
    <dgm:pt modelId="{57BD84FF-AD9F-4A90-ACAD-47DF6E553F25}" type="sibTrans" cxnId="{F5A4E9F6-60AB-464A-B819-B5CD56EFA3D0}">
      <dgm:prSet/>
      <dgm:spPr/>
      <dgm:t>
        <a:bodyPr/>
        <a:lstStyle/>
        <a:p>
          <a:endParaRPr lang="en-IN"/>
        </a:p>
      </dgm:t>
    </dgm:pt>
    <dgm:pt modelId="{903FC340-74D0-44C0-86DD-79016EF1B2C6}">
      <dgm:prSet phldrT="[Text]"/>
      <dgm:spPr/>
      <dgm:t>
        <a:bodyPr/>
        <a:lstStyle/>
        <a:p>
          <a:r>
            <a:rPr lang="en-US" dirty="0"/>
            <a:t>3.</a:t>
          </a:r>
          <a:endParaRPr lang="en-IN" dirty="0"/>
        </a:p>
      </dgm:t>
    </dgm:pt>
    <dgm:pt modelId="{196F157B-6AF5-4462-BC4D-A745039C9DD5}" type="parTrans" cxnId="{DE2261EF-668E-4FE5-A675-7B64E491EAFF}">
      <dgm:prSet/>
      <dgm:spPr/>
      <dgm:t>
        <a:bodyPr/>
        <a:lstStyle/>
        <a:p>
          <a:endParaRPr lang="en-IN"/>
        </a:p>
      </dgm:t>
    </dgm:pt>
    <dgm:pt modelId="{8A06437B-0CB8-464B-88A5-590148C926B5}" type="sibTrans" cxnId="{DE2261EF-668E-4FE5-A675-7B64E491EAFF}">
      <dgm:prSet/>
      <dgm:spPr/>
      <dgm:t>
        <a:bodyPr/>
        <a:lstStyle/>
        <a:p>
          <a:endParaRPr lang="en-IN"/>
        </a:p>
      </dgm:t>
    </dgm:pt>
    <dgm:pt modelId="{4A3976C9-BFD6-41A7-A7B9-4FBF1FC1A8BD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Planting trees is actively encouraged by GreenBhumi to</a:t>
          </a:r>
          <a:endParaRPr lang="en-IN" dirty="0"/>
        </a:p>
      </dgm:t>
    </dgm:pt>
    <dgm:pt modelId="{9079EC2C-C653-4A4E-97B7-9AD249EF5E08}" type="parTrans" cxnId="{4006C670-FAC7-4336-A8FA-EC14B3BE95FD}">
      <dgm:prSet/>
      <dgm:spPr/>
      <dgm:t>
        <a:bodyPr/>
        <a:lstStyle/>
        <a:p>
          <a:endParaRPr lang="en-IN"/>
        </a:p>
      </dgm:t>
    </dgm:pt>
    <dgm:pt modelId="{EDC35CD5-7B2F-4625-975E-9E8386E85E20}" type="sibTrans" cxnId="{4006C670-FAC7-4336-A8FA-EC14B3BE95FD}">
      <dgm:prSet/>
      <dgm:spPr/>
      <dgm:t>
        <a:bodyPr/>
        <a:lstStyle/>
        <a:p>
          <a:endParaRPr lang="en-IN"/>
        </a:p>
      </dgm:t>
    </dgm:pt>
    <dgm:pt modelId="{8796F50F-EC38-417E-8BD9-AC695512EFF4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its positive impact on society and the</a:t>
          </a:r>
          <a:endParaRPr lang="en-IN" dirty="0"/>
        </a:p>
      </dgm:t>
    </dgm:pt>
    <dgm:pt modelId="{79D6B0B3-652B-402A-8565-D04695128140}" type="parTrans" cxnId="{16A522F2-06DA-4DBE-957A-CA2C1EBADD62}">
      <dgm:prSet/>
      <dgm:spPr/>
      <dgm:t>
        <a:bodyPr/>
        <a:lstStyle/>
        <a:p>
          <a:endParaRPr lang="en-IN"/>
        </a:p>
      </dgm:t>
    </dgm:pt>
    <dgm:pt modelId="{77204EE1-DAC0-4F0A-A3D6-EC7885F3EB2A}" type="sibTrans" cxnId="{16A522F2-06DA-4DBE-957A-CA2C1EBADD62}">
      <dgm:prSet/>
      <dgm:spPr/>
      <dgm:t>
        <a:bodyPr/>
        <a:lstStyle/>
        <a:p>
          <a:endParaRPr lang="en-IN"/>
        </a:p>
      </dgm:t>
    </dgm:pt>
    <dgm:pt modelId="{F4BEA8E6-998C-4879-A634-D666CC097D3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environment.</a:t>
          </a:r>
          <a:endParaRPr lang="en-IN" dirty="0"/>
        </a:p>
      </dgm:t>
    </dgm:pt>
    <dgm:pt modelId="{271C5FC5-28DF-4A94-955E-B727AF1C47D4}" type="parTrans" cxnId="{A340B607-82DE-4416-A864-30D7FA1D9319}">
      <dgm:prSet/>
      <dgm:spPr/>
      <dgm:t>
        <a:bodyPr/>
        <a:lstStyle/>
        <a:p>
          <a:endParaRPr lang="en-IN"/>
        </a:p>
      </dgm:t>
    </dgm:pt>
    <dgm:pt modelId="{82EB90B9-1A68-4132-8B13-D0BA79FB8406}" type="sibTrans" cxnId="{A340B607-82DE-4416-A864-30D7FA1D9319}">
      <dgm:prSet/>
      <dgm:spPr/>
      <dgm:t>
        <a:bodyPr/>
        <a:lstStyle/>
        <a:p>
          <a:endParaRPr lang="en-IN"/>
        </a:p>
      </dgm:t>
    </dgm:pt>
    <dgm:pt modelId="{94E0FBC4-4A59-4255-8612-3D4D29B54555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ensure a positive influence of nature on people's lives</a:t>
          </a:r>
          <a:endParaRPr lang="en-IN" dirty="0"/>
        </a:p>
      </dgm:t>
    </dgm:pt>
    <dgm:pt modelId="{9E147D1B-AEF0-4CAC-940B-D67E066A0CCD}" type="parTrans" cxnId="{E3E6CABD-3B35-4D99-8965-DC2C4EF381AE}">
      <dgm:prSet/>
      <dgm:spPr/>
      <dgm:t>
        <a:bodyPr/>
        <a:lstStyle/>
        <a:p>
          <a:endParaRPr lang="en-IN"/>
        </a:p>
      </dgm:t>
    </dgm:pt>
    <dgm:pt modelId="{ED56273E-0FCD-423E-A775-CAFB4708B632}" type="sibTrans" cxnId="{E3E6CABD-3B35-4D99-8965-DC2C4EF381AE}">
      <dgm:prSet/>
      <dgm:spPr/>
      <dgm:t>
        <a:bodyPr/>
        <a:lstStyle/>
        <a:p>
          <a:endParaRPr lang="en-IN"/>
        </a:p>
      </dgm:t>
    </dgm:pt>
    <dgm:pt modelId="{2E0EEBA0-F943-44EB-BF25-A5A549F69449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and contribute to their socioeconomic well-being.</a:t>
          </a:r>
          <a:endParaRPr lang="en-IN" dirty="0"/>
        </a:p>
      </dgm:t>
    </dgm:pt>
    <dgm:pt modelId="{03A6A506-08E8-4775-984C-5A486AE0A0A7}" type="parTrans" cxnId="{5DFA4C81-DD28-4427-B530-FC1F66521966}">
      <dgm:prSet/>
      <dgm:spPr/>
      <dgm:t>
        <a:bodyPr/>
        <a:lstStyle/>
        <a:p>
          <a:endParaRPr lang="en-IN"/>
        </a:p>
      </dgm:t>
    </dgm:pt>
    <dgm:pt modelId="{9A37EE5B-6451-4E37-8CF5-516344CBB9BE}" type="sibTrans" cxnId="{5DFA4C81-DD28-4427-B530-FC1F66521966}">
      <dgm:prSet/>
      <dgm:spPr/>
      <dgm:t>
        <a:bodyPr/>
        <a:lstStyle/>
        <a:p>
          <a:endParaRPr lang="en-IN"/>
        </a:p>
      </dgm:t>
    </dgm:pt>
    <dgm:pt modelId="{42D75435-D310-45C3-93B8-7C1ED9434A2F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focuses on creating a pollution-free and fresh air-filled</a:t>
          </a:r>
          <a:endParaRPr lang="en-IN" dirty="0"/>
        </a:p>
      </dgm:t>
    </dgm:pt>
    <dgm:pt modelId="{8FD5A6F2-DBBF-4C84-A131-B92248EA8DCD}" type="parTrans" cxnId="{113019A6-AC7B-46A2-8476-865D4757E9F4}">
      <dgm:prSet/>
      <dgm:spPr/>
      <dgm:t>
        <a:bodyPr/>
        <a:lstStyle/>
        <a:p>
          <a:endParaRPr lang="en-IN"/>
        </a:p>
      </dgm:t>
    </dgm:pt>
    <dgm:pt modelId="{5F4B7C8B-088F-43E6-B6E4-F09074AB30B4}" type="sibTrans" cxnId="{113019A6-AC7B-46A2-8476-865D4757E9F4}">
      <dgm:prSet/>
      <dgm:spPr/>
      <dgm:t>
        <a:bodyPr/>
        <a:lstStyle/>
        <a:p>
          <a:endParaRPr lang="en-IN"/>
        </a:p>
      </dgm:t>
    </dgm:pt>
    <dgm:pt modelId="{B0FB6225-5791-43FB-B043-99333293B624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u="none" dirty="0"/>
            <a:t>life for people.</a:t>
          </a:r>
          <a:endParaRPr lang="en-IN" dirty="0"/>
        </a:p>
      </dgm:t>
    </dgm:pt>
    <dgm:pt modelId="{C1882137-7F36-41F4-A8F3-3EA206BFD030}" type="parTrans" cxnId="{EC6E4F85-49A6-4893-BE22-BE461C5C2024}">
      <dgm:prSet/>
      <dgm:spPr/>
      <dgm:t>
        <a:bodyPr/>
        <a:lstStyle/>
        <a:p>
          <a:endParaRPr lang="en-IN"/>
        </a:p>
      </dgm:t>
    </dgm:pt>
    <dgm:pt modelId="{AEE51E2B-7220-4267-A16F-033129C80EB9}" type="sibTrans" cxnId="{EC6E4F85-49A6-4893-BE22-BE461C5C2024}">
      <dgm:prSet/>
      <dgm:spPr/>
      <dgm:t>
        <a:bodyPr/>
        <a:lstStyle/>
        <a:p>
          <a:endParaRPr lang="en-IN"/>
        </a:p>
      </dgm:t>
    </dgm:pt>
    <dgm:pt modelId="{A26940D0-6B85-41B3-90E9-9BC8312343BD}" type="pres">
      <dgm:prSet presAssocID="{2C2C5C36-E8BA-45D6-8A02-786E885BCD6B}" presName="linearFlow" presStyleCnt="0">
        <dgm:presLayoutVars>
          <dgm:dir/>
          <dgm:animLvl val="lvl"/>
          <dgm:resizeHandles val="exact"/>
        </dgm:presLayoutVars>
      </dgm:prSet>
      <dgm:spPr/>
    </dgm:pt>
    <dgm:pt modelId="{1B5F89BE-C692-4206-A2AD-22B11AFF3193}" type="pres">
      <dgm:prSet presAssocID="{9BC8AACB-3A32-43C6-A123-8B39BE65A7A6}" presName="composite" presStyleCnt="0"/>
      <dgm:spPr/>
    </dgm:pt>
    <dgm:pt modelId="{12656AB4-7514-4CEA-9C01-D4225413F63A}" type="pres">
      <dgm:prSet presAssocID="{9BC8AACB-3A32-43C6-A123-8B39BE65A7A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92C45E-13F7-46C8-A574-04F3707E87BB}" type="pres">
      <dgm:prSet presAssocID="{9BC8AACB-3A32-43C6-A123-8B39BE65A7A6}" presName="descendantText" presStyleLbl="alignAcc1" presStyleIdx="0" presStyleCnt="3">
        <dgm:presLayoutVars>
          <dgm:bulletEnabled val="1"/>
        </dgm:presLayoutVars>
      </dgm:prSet>
      <dgm:spPr/>
    </dgm:pt>
    <dgm:pt modelId="{24EBB100-21E1-4837-AC9D-CF6A68123011}" type="pres">
      <dgm:prSet presAssocID="{088B2438-C87D-4E9B-8644-E006DBF68C1B}" presName="sp" presStyleCnt="0"/>
      <dgm:spPr/>
    </dgm:pt>
    <dgm:pt modelId="{2409139B-2DEB-4425-9CC3-84D3BD688FCB}" type="pres">
      <dgm:prSet presAssocID="{90410B19-E242-404E-A2C1-38B5B70E587A}" presName="composite" presStyleCnt="0"/>
      <dgm:spPr/>
    </dgm:pt>
    <dgm:pt modelId="{E26F2069-F418-4391-B31D-812FE0FC96F4}" type="pres">
      <dgm:prSet presAssocID="{90410B19-E242-404E-A2C1-38B5B70E587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3C38946-4F6C-4E61-A09F-4CA5D7C0B1A6}" type="pres">
      <dgm:prSet presAssocID="{90410B19-E242-404E-A2C1-38B5B70E587A}" presName="descendantText" presStyleLbl="alignAcc1" presStyleIdx="1" presStyleCnt="3">
        <dgm:presLayoutVars>
          <dgm:bulletEnabled val="1"/>
        </dgm:presLayoutVars>
      </dgm:prSet>
      <dgm:spPr/>
    </dgm:pt>
    <dgm:pt modelId="{24691C77-0EAB-4CB9-82AD-846638A88437}" type="pres">
      <dgm:prSet presAssocID="{5D6D8606-F4E9-4C91-B350-148F3C4A464B}" presName="sp" presStyleCnt="0"/>
      <dgm:spPr/>
    </dgm:pt>
    <dgm:pt modelId="{55C9F7FF-20FB-4E3C-8BF6-4B13811F5C5E}" type="pres">
      <dgm:prSet presAssocID="{903FC340-74D0-44C0-86DD-79016EF1B2C6}" presName="composite" presStyleCnt="0"/>
      <dgm:spPr/>
    </dgm:pt>
    <dgm:pt modelId="{D5A216A4-A8F3-4E2B-A419-3516EC5989AE}" type="pres">
      <dgm:prSet presAssocID="{903FC340-74D0-44C0-86DD-79016EF1B2C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C345735-27AE-4CD0-AD54-B591497C4C8A}" type="pres">
      <dgm:prSet presAssocID="{903FC340-74D0-44C0-86DD-79016EF1B2C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255B306-D1C6-4F65-B574-419D10C87EF3}" type="presOf" srcId="{94E0FBC4-4A59-4255-8612-3D4D29B54555}" destId="{8C345735-27AE-4CD0-AD54-B591497C4C8A}" srcOrd="0" destOrd="1" presId="urn:microsoft.com/office/officeart/2005/8/layout/chevron2"/>
    <dgm:cxn modelId="{A340B607-82DE-4416-A864-30D7FA1D9319}" srcId="{90410B19-E242-404E-A2C1-38B5B70E587A}" destId="{F4BEA8E6-998C-4879-A634-D666CC097D33}" srcOrd="2" destOrd="0" parTransId="{271C5FC5-28DF-4A94-955E-B727AF1C47D4}" sibTransId="{82EB90B9-1A68-4132-8B13-D0BA79FB8406}"/>
    <dgm:cxn modelId="{45D3D115-EBF4-417F-9013-BDEB2C667DDC}" srcId="{9BC8AACB-3A32-43C6-A123-8B39BE65A7A6}" destId="{F3BD0DAC-DCE7-41D5-9E55-4751A7B26BEE}" srcOrd="0" destOrd="0" parTransId="{62793838-2619-49D5-B443-B2B74DF6D7EC}" sibTransId="{20C8680C-2E8F-4C70-A3D3-5A6F41869448}"/>
    <dgm:cxn modelId="{54590B1E-3599-4C58-B1A6-02F91B968C25}" type="presOf" srcId="{63BBE59F-4125-4CA2-AB94-A36CBA6F87CC}" destId="{33C38946-4F6C-4E61-A09F-4CA5D7C0B1A6}" srcOrd="0" destOrd="0" presId="urn:microsoft.com/office/officeart/2005/8/layout/chevron2"/>
    <dgm:cxn modelId="{D2975839-CAD0-4C7D-8018-53E8CC34C8D4}" srcId="{2C2C5C36-E8BA-45D6-8A02-786E885BCD6B}" destId="{9BC8AACB-3A32-43C6-A123-8B39BE65A7A6}" srcOrd="0" destOrd="0" parTransId="{C5ADEA1E-687E-4E85-9D83-1DB9485CF9AC}" sibTransId="{088B2438-C87D-4E9B-8644-E006DBF68C1B}"/>
    <dgm:cxn modelId="{0A43C94D-B665-4053-8098-383F17257A93}" type="presOf" srcId="{8796F50F-EC38-417E-8BD9-AC695512EFF4}" destId="{33C38946-4F6C-4E61-A09F-4CA5D7C0B1A6}" srcOrd="0" destOrd="1" presId="urn:microsoft.com/office/officeart/2005/8/layout/chevron2"/>
    <dgm:cxn modelId="{4006C670-FAC7-4336-A8FA-EC14B3BE95FD}" srcId="{903FC340-74D0-44C0-86DD-79016EF1B2C6}" destId="{4A3976C9-BFD6-41A7-A7B9-4FBF1FC1A8BD}" srcOrd="0" destOrd="0" parTransId="{9079EC2C-C653-4A4E-97B7-9AD249EF5E08}" sibTransId="{EDC35CD5-7B2F-4625-975E-9E8386E85E20}"/>
    <dgm:cxn modelId="{79A3BE71-5287-4F6D-BC5F-2A84BE05E8E5}" type="presOf" srcId="{42D75435-D310-45C3-93B8-7C1ED9434A2F}" destId="{3592C45E-13F7-46C8-A574-04F3707E87BB}" srcOrd="0" destOrd="1" presId="urn:microsoft.com/office/officeart/2005/8/layout/chevron2"/>
    <dgm:cxn modelId="{F6A76B74-DCC8-4295-A098-6583D956959A}" type="presOf" srcId="{F4BEA8E6-998C-4879-A634-D666CC097D33}" destId="{33C38946-4F6C-4E61-A09F-4CA5D7C0B1A6}" srcOrd="0" destOrd="2" presId="urn:microsoft.com/office/officeart/2005/8/layout/chevron2"/>
    <dgm:cxn modelId="{9F3CAF59-D097-4425-9E2A-F32EDBFB2631}" type="presOf" srcId="{2C2C5C36-E8BA-45D6-8A02-786E885BCD6B}" destId="{A26940D0-6B85-41B3-90E9-9BC8312343BD}" srcOrd="0" destOrd="0" presId="urn:microsoft.com/office/officeart/2005/8/layout/chevron2"/>
    <dgm:cxn modelId="{5DFA4C81-DD28-4427-B530-FC1F66521966}" srcId="{903FC340-74D0-44C0-86DD-79016EF1B2C6}" destId="{2E0EEBA0-F943-44EB-BF25-A5A549F69449}" srcOrd="2" destOrd="0" parTransId="{03A6A506-08E8-4775-984C-5A486AE0A0A7}" sibTransId="{9A37EE5B-6451-4E37-8CF5-516344CBB9BE}"/>
    <dgm:cxn modelId="{EC6E4F85-49A6-4893-BE22-BE461C5C2024}" srcId="{9BC8AACB-3A32-43C6-A123-8B39BE65A7A6}" destId="{B0FB6225-5791-43FB-B043-99333293B624}" srcOrd="2" destOrd="0" parTransId="{C1882137-7F36-41F4-A8F3-3EA206BFD030}" sibTransId="{AEE51E2B-7220-4267-A16F-033129C80EB9}"/>
    <dgm:cxn modelId="{91980589-2CD1-4A8A-ACB5-CF937E278E85}" type="presOf" srcId="{90410B19-E242-404E-A2C1-38B5B70E587A}" destId="{E26F2069-F418-4391-B31D-812FE0FC96F4}" srcOrd="0" destOrd="0" presId="urn:microsoft.com/office/officeart/2005/8/layout/chevron2"/>
    <dgm:cxn modelId="{20D6E293-7E70-4DA9-9CB7-2F1DF0220E6F}" type="presOf" srcId="{F3BD0DAC-DCE7-41D5-9E55-4751A7B26BEE}" destId="{3592C45E-13F7-46C8-A574-04F3707E87BB}" srcOrd="0" destOrd="0" presId="urn:microsoft.com/office/officeart/2005/8/layout/chevron2"/>
    <dgm:cxn modelId="{0AB9F297-CE1A-4C67-B7DE-0F843A87A21D}" type="presOf" srcId="{903FC340-74D0-44C0-86DD-79016EF1B2C6}" destId="{D5A216A4-A8F3-4E2B-A419-3516EC5989AE}" srcOrd="0" destOrd="0" presId="urn:microsoft.com/office/officeart/2005/8/layout/chevron2"/>
    <dgm:cxn modelId="{113019A6-AC7B-46A2-8476-865D4757E9F4}" srcId="{9BC8AACB-3A32-43C6-A123-8B39BE65A7A6}" destId="{42D75435-D310-45C3-93B8-7C1ED9434A2F}" srcOrd="1" destOrd="0" parTransId="{8FD5A6F2-DBBF-4C84-A131-B92248EA8DCD}" sibTransId="{5F4B7C8B-088F-43E6-B6E4-F09074AB30B4}"/>
    <dgm:cxn modelId="{4B83EAAA-35D5-432D-ACA8-1044CACD2697}" type="presOf" srcId="{B0FB6225-5791-43FB-B043-99333293B624}" destId="{3592C45E-13F7-46C8-A574-04F3707E87BB}" srcOrd="0" destOrd="2" presId="urn:microsoft.com/office/officeart/2005/8/layout/chevron2"/>
    <dgm:cxn modelId="{E3E6CABD-3B35-4D99-8965-DC2C4EF381AE}" srcId="{903FC340-74D0-44C0-86DD-79016EF1B2C6}" destId="{94E0FBC4-4A59-4255-8612-3D4D29B54555}" srcOrd="1" destOrd="0" parTransId="{9E147D1B-AEF0-4CAC-940B-D67E066A0CCD}" sibTransId="{ED56273E-0FCD-423E-A775-CAFB4708B632}"/>
    <dgm:cxn modelId="{F847D6D7-0673-4949-85EC-AD0594211775}" type="presOf" srcId="{4A3976C9-BFD6-41A7-A7B9-4FBF1FC1A8BD}" destId="{8C345735-27AE-4CD0-AD54-B591497C4C8A}" srcOrd="0" destOrd="0" presId="urn:microsoft.com/office/officeart/2005/8/layout/chevron2"/>
    <dgm:cxn modelId="{38E183DF-A2EF-4B32-8BD9-DF289061263A}" srcId="{2C2C5C36-E8BA-45D6-8A02-786E885BCD6B}" destId="{90410B19-E242-404E-A2C1-38B5B70E587A}" srcOrd="1" destOrd="0" parTransId="{9CF67AA4-E768-49C6-A79D-91E165264A95}" sibTransId="{5D6D8606-F4E9-4C91-B350-148F3C4A464B}"/>
    <dgm:cxn modelId="{E13585EC-4B5E-46CC-93F6-CC29BAE85481}" type="presOf" srcId="{9BC8AACB-3A32-43C6-A123-8B39BE65A7A6}" destId="{12656AB4-7514-4CEA-9C01-D4225413F63A}" srcOrd="0" destOrd="0" presId="urn:microsoft.com/office/officeart/2005/8/layout/chevron2"/>
    <dgm:cxn modelId="{DE2261EF-668E-4FE5-A675-7B64E491EAFF}" srcId="{2C2C5C36-E8BA-45D6-8A02-786E885BCD6B}" destId="{903FC340-74D0-44C0-86DD-79016EF1B2C6}" srcOrd="2" destOrd="0" parTransId="{196F157B-6AF5-4462-BC4D-A745039C9DD5}" sibTransId="{8A06437B-0CB8-464B-88A5-590148C926B5}"/>
    <dgm:cxn modelId="{EE1DD7F0-05E3-4CA5-8772-C37BFD197757}" type="presOf" srcId="{2E0EEBA0-F943-44EB-BF25-A5A549F69449}" destId="{8C345735-27AE-4CD0-AD54-B591497C4C8A}" srcOrd="0" destOrd="2" presId="urn:microsoft.com/office/officeart/2005/8/layout/chevron2"/>
    <dgm:cxn modelId="{16A522F2-06DA-4DBE-957A-CA2C1EBADD62}" srcId="{90410B19-E242-404E-A2C1-38B5B70E587A}" destId="{8796F50F-EC38-417E-8BD9-AC695512EFF4}" srcOrd="1" destOrd="0" parTransId="{79D6B0B3-652B-402A-8565-D04695128140}" sibTransId="{77204EE1-DAC0-4F0A-A3D6-EC7885F3EB2A}"/>
    <dgm:cxn modelId="{F5A4E9F6-60AB-464A-B819-B5CD56EFA3D0}" srcId="{90410B19-E242-404E-A2C1-38B5B70E587A}" destId="{63BBE59F-4125-4CA2-AB94-A36CBA6F87CC}" srcOrd="0" destOrd="0" parTransId="{DA2D94D1-5E93-40AD-8650-F897AB420DC1}" sibTransId="{57BD84FF-AD9F-4A90-ACAD-47DF6E553F25}"/>
    <dgm:cxn modelId="{D4D01AF3-30BB-4074-8727-BE566ECD7559}" type="presParOf" srcId="{A26940D0-6B85-41B3-90E9-9BC8312343BD}" destId="{1B5F89BE-C692-4206-A2AD-22B11AFF3193}" srcOrd="0" destOrd="0" presId="urn:microsoft.com/office/officeart/2005/8/layout/chevron2"/>
    <dgm:cxn modelId="{63FDC51D-88F9-4BCB-8EB4-3D208C2899D6}" type="presParOf" srcId="{1B5F89BE-C692-4206-A2AD-22B11AFF3193}" destId="{12656AB4-7514-4CEA-9C01-D4225413F63A}" srcOrd="0" destOrd="0" presId="urn:microsoft.com/office/officeart/2005/8/layout/chevron2"/>
    <dgm:cxn modelId="{2B295323-6F46-4B75-8383-22514A1C9B7E}" type="presParOf" srcId="{1B5F89BE-C692-4206-A2AD-22B11AFF3193}" destId="{3592C45E-13F7-46C8-A574-04F3707E87BB}" srcOrd="1" destOrd="0" presId="urn:microsoft.com/office/officeart/2005/8/layout/chevron2"/>
    <dgm:cxn modelId="{548E5ABE-07BC-407C-8955-FDB280654E4F}" type="presParOf" srcId="{A26940D0-6B85-41B3-90E9-9BC8312343BD}" destId="{24EBB100-21E1-4837-AC9D-CF6A68123011}" srcOrd="1" destOrd="0" presId="urn:microsoft.com/office/officeart/2005/8/layout/chevron2"/>
    <dgm:cxn modelId="{D36600C9-4631-43F2-86EA-FA7FB995B61A}" type="presParOf" srcId="{A26940D0-6B85-41B3-90E9-9BC8312343BD}" destId="{2409139B-2DEB-4425-9CC3-84D3BD688FCB}" srcOrd="2" destOrd="0" presId="urn:microsoft.com/office/officeart/2005/8/layout/chevron2"/>
    <dgm:cxn modelId="{1CC8779D-83AC-4A5D-B6C7-14C702970D35}" type="presParOf" srcId="{2409139B-2DEB-4425-9CC3-84D3BD688FCB}" destId="{E26F2069-F418-4391-B31D-812FE0FC96F4}" srcOrd="0" destOrd="0" presId="urn:microsoft.com/office/officeart/2005/8/layout/chevron2"/>
    <dgm:cxn modelId="{ACF73424-CE9B-4705-BD3F-F8EB63635427}" type="presParOf" srcId="{2409139B-2DEB-4425-9CC3-84D3BD688FCB}" destId="{33C38946-4F6C-4E61-A09F-4CA5D7C0B1A6}" srcOrd="1" destOrd="0" presId="urn:microsoft.com/office/officeart/2005/8/layout/chevron2"/>
    <dgm:cxn modelId="{354B28F0-FFCD-4E5D-A65C-488C3FFB59AB}" type="presParOf" srcId="{A26940D0-6B85-41B3-90E9-9BC8312343BD}" destId="{24691C77-0EAB-4CB9-82AD-846638A88437}" srcOrd="3" destOrd="0" presId="urn:microsoft.com/office/officeart/2005/8/layout/chevron2"/>
    <dgm:cxn modelId="{604A5926-7267-42AE-B01E-C42915B42A2D}" type="presParOf" srcId="{A26940D0-6B85-41B3-90E9-9BC8312343BD}" destId="{55C9F7FF-20FB-4E3C-8BF6-4B13811F5C5E}" srcOrd="4" destOrd="0" presId="urn:microsoft.com/office/officeart/2005/8/layout/chevron2"/>
    <dgm:cxn modelId="{6F0B6D87-2A57-4752-842B-B931CDE1DEAA}" type="presParOf" srcId="{55C9F7FF-20FB-4E3C-8BF6-4B13811F5C5E}" destId="{D5A216A4-A8F3-4E2B-A419-3516EC5989AE}" srcOrd="0" destOrd="0" presId="urn:microsoft.com/office/officeart/2005/8/layout/chevron2"/>
    <dgm:cxn modelId="{55BFA53D-26EC-4B93-9F11-419937ED36EC}" type="presParOf" srcId="{55C9F7FF-20FB-4E3C-8BF6-4B13811F5C5E}" destId="{8C345735-27AE-4CD0-AD54-B591497C4C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AC976-784A-4A1C-8E37-800511F07E2C}" type="doc">
      <dgm:prSet loTypeId="urn:microsoft.com/office/officeart/2011/layout/CircleProcess" loCatId="process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258C6EE7-B23C-40EA-A831-A658B7CA8C68}">
      <dgm:prSet phldrT="[Text]"/>
      <dgm:spPr/>
      <dgm:t>
        <a:bodyPr/>
        <a:lstStyle/>
        <a:p>
          <a:r>
            <a:rPr lang="en-IN" dirty="0"/>
            <a:t>4. GreenBhumi is dedicated to finding innovative solutions and providing comprehensive environmental support to overcome obstacles in environmental preservation.</a:t>
          </a:r>
        </a:p>
      </dgm:t>
    </dgm:pt>
    <dgm:pt modelId="{9CBB306E-9C99-4201-B7E8-73902142320E}" type="parTrans" cxnId="{F3EEB29B-4C80-4307-808B-15F1502F53B7}">
      <dgm:prSet/>
      <dgm:spPr/>
      <dgm:t>
        <a:bodyPr/>
        <a:lstStyle/>
        <a:p>
          <a:endParaRPr lang="en-IN"/>
        </a:p>
      </dgm:t>
    </dgm:pt>
    <dgm:pt modelId="{91E286FD-CF38-42B2-ABD0-DA11C95EBC57}" type="sibTrans" cxnId="{F3EEB29B-4C80-4307-808B-15F1502F53B7}">
      <dgm:prSet/>
      <dgm:spPr/>
      <dgm:t>
        <a:bodyPr/>
        <a:lstStyle/>
        <a:p>
          <a:endParaRPr lang="en-IN"/>
        </a:p>
      </dgm:t>
    </dgm:pt>
    <dgm:pt modelId="{54E61C85-2C28-463D-94B4-2474FF607D04}">
      <dgm:prSet phldrT="[Text]"/>
      <dgm:spPr/>
      <dgm:t>
        <a:bodyPr/>
        <a:lstStyle/>
        <a:p>
          <a:r>
            <a:rPr lang="en-IN" dirty="0"/>
            <a:t>5. Various activities are organized by GreenBhumi to raise awareness about the benefits of working and growing in harmony with the natural environment.</a:t>
          </a:r>
        </a:p>
      </dgm:t>
    </dgm:pt>
    <dgm:pt modelId="{44DC5D1A-C9A9-4F43-A66B-6E6788A4B9BC}" type="parTrans" cxnId="{08F37DB5-F857-4C08-BB17-05CA90457CAA}">
      <dgm:prSet/>
      <dgm:spPr/>
      <dgm:t>
        <a:bodyPr/>
        <a:lstStyle/>
        <a:p>
          <a:endParaRPr lang="en-IN"/>
        </a:p>
      </dgm:t>
    </dgm:pt>
    <dgm:pt modelId="{DE2FB9CC-9C60-45B5-93E4-CCD88A3D3132}" type="sibTrans" cxnId="{08F37DB5-F857-4C08-BB17-05CA90457CAA}">
      <dgm:prSet/>
      <dgm:spPr/>
      <dgm:t>
        <a:bodyPr/>
        <a:lstStyle/>
        <a:p>
          <a:endParaRPr lang="en-IN"/>
        </a:p>
      </dgm:t>
    </dgm:pt>
    <dgm:pt modelId="{A6C83CC0-B15D-432B-9714-853C721B05B1}">
      <dgm:prSet phldrT="[Text]"/>
      <dgm:spPr/>
      <dgm:t>
        <a:bodyPr/>
        <a:lstStyle/>
        <a:p>
          <a:r>
            <a:rPr lang="en-IN" dirty="0"/>
            <a:t>6. </a:t>
          </a:r>
          <a:r>
            <a:rPr lang="en-IN" dirty="0" err="1"/>
            <a:t>GreenBhumi's</a:t>
          </a:r>
          <a:r>
            <a:rPr lang="en-IN" dirty="0"/>
            <a:t> initiatives are aimed at educating and informing individuals about the advantages of living and working in harmony with nature.</a:t>
          </a:r>
        </a:p>
      </dgm:t>
    </dgm:pt>
    <dgm:pt modelId="{2B3E1427-EF68-4A00-8CA5-0BEBB842AEE8}" type="parTrans" cxnId="{F577C846-7832-4324-B0AF-A643C0066372}">
      <dgm:prSet/>
      <dgm:spPr/>
      <dgm:t>
        <a:bodyPr/>
        <a:lstStyle/>
        <a:p>
          <a:endParaRPr lang="en-IN"/>
        </a:p>
      </dgm:t>
    </dgm:pt>
    <dgm:pt modelId="{3376C4A7-FEB0-4435-9307-9FC4BEEB282E}" type="sibTrans" cxnId="{F577C846-7832-4324-B0AF-A643C0066372}">
      <dgm:prSet/>
      <dgm:spPr/>
      <dgm:t>
        <a:bodyPr/>
        <a:lstStyle/>
        <a:p>
          <a:endParaRPr lang="en-IN"/>
        </a:p>
      </dgm:t>
    </dgm:pt>
    <dgm:pt modelId="{ABDF2B82-EDA8-4BD7-9E21-BA3A37073797}" type="pres">
      <dgm:prSet presAssocID="{A72AC976-784A-4A1C-8E37-800511F07E2C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3B6A6D05-FB63-44B8-B01E-3E9F4260C7E9}" type="pres">
      <dgm:prSet presAssocID="{A6C83CC0-B15D-432B-9714-853C721B05B1}" presName="Accent3" presStyleCnt="0"/>
      <dgm:spPr/>
    </dgm:pt>
    <dgm:pt modelId="{68C36656-7052-49CF-AEC4-24BD67A7375E}" type="pres">
      <dgm:prSet presAssocID="{A6C83CC0-B15D-432B-9714-853C721B05B1}" presName="Accent" presStyleLbl="node1" presStyleIdx="0" presStyleCnt="3"/>
      <dgm:spPr/>
    </dgm:pt>
    <dgm:pt modelId="{44F37762-BD22-430F-BDED-C9148ACC507D}" type="pres">
      <dgm:prSet presAssocID="{A6C83CC0-B15D-432B-9714-853C721B05B1}" presName="ParentBackground3" presStyleCnt="0"/>
      <dgm:spPr/>
    </dgm:pt>
    <dgm:pt modelId="{49E6A7B3-D4DD-49DE-B98D-6FE6237795E0}" type="pres">
      <dgm:prSet presAssocID="{A6C83CC0-B15D-432B-9714-853C721B05B1}" presName="ParentBackground" presStyleLbl="fgAcc1" presStyleIdx="0" presStyleCnt="3"/>
      <dgm:spPr/>
    </dgm:pt>
    <dgm:pt modelId="{38EC912E-7C0F-464B-91E9-24D69FBAF1DB}" type="pres">
      <dgm:prSet presAssocID="{A6C83CC0-B15D-432B-9714-853C721B05B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40094C-C36B-4580-805F-AA2C2C3DF731}" type="pres">
      <dgm:prSet presAssocID="{54E61C85-2C28-463D-94B4-2474FF607D04}" presName="Accent2" presStyleCnt="0"/>
      <dgm:spPr/>
    </dgm:pt>
    <dgm:pt modelId="{054D7482-1002-47B1-98EE-D7B51237C412}" type="pres">
      <dgm:prSet presAssocID="{54E61C85-2C28-463D-94B4-2474FF607D04}" presName="Accent" presStyleLbl="node1" presStyleIdx="1" presStyleCnt="3"/>
      <dgm:spPr/>
    </dgm:pt>
    <dgm:pt modelId="{3F3594E0-ACB7-47FC-87D9-6F00F9345BD4}" type="pres">
      <dgm:prSet presAssocID="{54E61C85-2C28-463D-94B4-2474FF607D04}" presName="ParentBackground2" presStyleCnt="0"/>
      <dgm:spPr/>
    </dgm:pt>
    <dgm:pt modelId="{E82A0521-3E66-40FF-8022-FD3FE079297B}" type="pres">
      <dgm:prSet presAssocID="{54E61C85-2C28-463D-94B4-2474FF607D04}" presName="ParentBackground" presStyleLbl="fgAcc1" presStyleIdx="1" presStyleCnt="3"/>
      <dgm:spPr/>
    </dgm:pt>
    <dgm:pt modelId="{467F9BA3-6B86-4C34-A844-76CEFE4AAEF7}" type="pres">
      <dgm:prSet presAssocID="{54E61C85-2C28-463D-94B4-2474FF607D0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D363297-A093-452D-8EB6-22CF3010EC95}" type="pres">
      <dgm:prSet presAssocID="{258C6EE7-B23C-40EA-A831-A658B7CA8C68}" presName="Accent1" presStyleCnt="0"/>
      <dgm:spPr/>
    </dgm:pt>
    <dgm:pt modelId="{854D0201-35F1-425F-9E53-D792AA480DD9}" type="pres">
      <dgm:prSet presAssocID="{258C6EE7-B23C-40EA-A831-A658B7CA8C68}" presName="Accent" presStyleLbl="node1" presStyleIdx="2" presStyleCnt="3"/>
      <dgm:spPr/>
    </dgm:pt>
    <dgm:pt modelId="{6CDD1F76-7ACE-474F-91E5-3F5ED03F13C6}" type="pres">
      <dgm:prSet presAssocID="{258C6EE7-B23C-40EA-A831-A658B7CA8C68}" presName="ParentBackground1" presStyleCnt="0"/>
      <dgm:spPr/>
    </dgm:pt>
    <dgm:pt modelId="{80371AE1-83A9-4950-B7F9-3B404576378B}" type="pres">
      <dgm:prSet presAssocID="{258C6EE7-B23C-40EA-A831-A658B7CA8C68}" presName="ParentBackground" presStyleLbl="fgAcc1" presStyleIdx="2" presStyleCnt="3"/>
      <dgm:spPr/>
    </dgm:pt>
    <dgm:pt modelId="{66A95E9C-1D7B-4F1E-886F-1B2EF799BC95}" type="pres">
      <dgm:prSet presAssocID="{258C6EE7-B23C-40EA-A831-A658B7CA8C6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96C332F-0FBF-467A-8C9B-96A4E7ECAB47}" type="presOf" srcId="{54E61C85-2C28-463D-94B4-2474FF607D04}" destId="{E82A0521-3E66-40FF-8022-FD3FE079297B}" srcOrd="0" destOrd="0" presId="urn:microsoft.com/office/officeart/2011/layout/CircleProcess"/>
    <dgm:cxn modelId="{69EC9D3D-6498-430B-A28E-30FF1348B336}" type="presOf" srcId="{A6C83CC0-B15D-432B-9714-853C721B05B1}" destId="{38EC912E-7C0F-464B-91E9-24D69FBAF1DB}" srcOrd="1" destOrd="0" presId="urn:microsoft.com/office/officeart/2011/layout/CircleProcess"/>
    <dgm:cxn modelId="{91450F45-FF9C-4E52-8883-AB749546AB4E}" type="presOf" srcId="{A72AC976-784A-4A1C-8E37-800511F07E2C}" destId="{ABDF2B82-EDA8-4BD7-9E21-BA3A37073797}" srcOrd="0" destOrd="0" presId="urn:microsoft.com/office/officeart/2011/layout/CircleProcess"/>
    <dgm:cxn modelId="{F577C846-7832-4324-B0AF-A643C0066372}" srcId="{A72AC976-784A-4A1C-8E37-800511F07E2C}" destId="{A6C83CC0-B15D-432B-9714-853C721B05B1}" srcOrd="2" destOrd="0" parTransId="{2B3E1427-EF68-4A00-8CA5-0BEBB842AEE8}" sibTransId="{3376C4A7-FEB0-4435-9307-9FC4BEEB282E}"/>
    <dgm:cxn modelId="{6947BD4E-D0E6-4668-994A-0FA9C8761492}" type="presOf" srcId="{A6C83CC0-B15D-432B-9714-853C721B05B1}" destId="{49E6A7B3-D4DD-49DE-B98D-6FE6237795E0}" srcOrd="0" destOrd="0" presId="urn:microsoft.com/office/officeart/2011/layout/CircleProcess"/>
    <dgm:cxn modelId="{EA6F5F78-9BFE-4D1F-A98A-65A97B6F95FD}" type="presOf" srcId="{54E61C85-2C28-463D-94B4-2474FF607D04}" destId="{467F9BA3-6B86-4C34-A844-76CEFE4AAEF7}" srcOrd="1" destOrd="0" presId="urn:microsoft.com/office/officeart/2011/layout/CircleProcess"/>
    <dgm:cxn modelId="{F3EEB29B-4C80-4307-808B-15F1502F53B7}" srcId="{A72AC976-784A-4A1C-8E37-800511F07E2C}" destId="{258C6EE7-B23C-40EA-A831-A658B7CA8C68}" srcOrd="0" destOrd="0" parTransId="{9CBB306E-9C99-4201-B7E8-73902142320E}" sibTransId="{91E286FD-CF38-42B2-ABD0-DA11C95EBC57}"/>
    <dgm:cxn modelId="{795479AE-2661-4294-81C4-0F6236C98BD8}" type="presOf" srcId="{258C6EE7-B23C-40EA-A831-A658B7CA8C68}" destId="{80371AE1-83A9-4950-B7F9-3B404576378B}" srcOrd="0" destOrd="0" presId="urn:microsoft.com/office/officeart/2011/layout/CircleProcess"/>
    <dgm:cxn modelId="{08F37DB5-F857-4C08-BB17-05CA90457CAA}" srcId="{A72AC976-784A-4A1C-8E37-800511F07E2C}" destId="{54E61C85-2C28-463D-94B4-2474FF607D04}" srcOrd="1" destOrd="0" parTransId="{44DC5D1A-C9A9-4F43-A66B-6E6788A4B9BC}" sibTransId="{DE2FB9CC-9C60-45B5-93E4-CCD88A3D3132}"/>
    <dgm:cxn modelId="{3D068CD0-8DE8-42FF-98A6-EEB96736E767}" type="presOf" srcId="{258C6EE7-B23C-40EA-A831-A658B7CA8C68}" destId="{66A95E9C-1D7B-4F1E-886F-1B2EF799BC95}" srcOrd="1" destOrd="0" presId="urn:microsoft.com/office/officeart/2011/layout/CircleProcess"/>
    <dgm:cxn modelId="{EC397CCB-1FBA-4A9E-9138-EA9B4881D080}" type="presParOf" srcId="{ABDF2B82-EDA8-4BD7-9E21-BA3A37073797}" destId="{3B6A6D05-FB63-44B8-B01E-3E9F4260C7E9}" srcOrd="0" destOrd="0" presId="urn:microsoft.com/office/officeart/2011/layout/CircleProcess"/>
    <dgm:cxn modelId="{3F9C3668-65EE-42F0-8695-F18EACAC105F}" type="presParOf" srcId="{3B6A6D05-FB63-44B8-B01E-3E9F4260C7E9}" destId="{68C36656-7052-49CF-AEC4-24BD67A7375E}" srcOrd="0" destOrd="0" presId="urn:microsoft.com/office/officeart/2011/layout/CircleProcess"/>
    <dgm:cxn modelId="{DD430595-B607-487E-BDA7-1D8A10B28EF7}" type="presParOf" srcId="{ABDF2B82-EDA8-4BD7-9E21-BA3A37073797}" destId="{44F37762-BD22-430F-BDED-C9148ACC507D}" srcOrd="1" destOrd="0" presId="urn:microsoft.com/office/officeart/2011/layout/CircleProcess"/>
    <dgm:cxn modelId="{E7F5C406-CEEF-4378-9320-5DAA8E5F9A23}" type="presParOf" srcId="{44F37762-BD22-430F-BDED-C9148ACC507D}" destId="{49E6A7B3-D4DD-49DE-B98D-6FE6237795E0}" srcOrd="0" destOrd="0" presId="urn:microsoft.com/office/officeart/2011/layout/CircleProcess"/>
    <dgm:cxn modelId="{38F9BA16-F696-49F2-A046-31102FB66C69}" type="presParOf" srcId="{ABDF2B82-EDA8-4BD7-9E21-BA3A37073797}" destId="{38EC912E-7C0F-464B-91E9-24D69FBAF1DB}" srcOrd="2" destOrd="0" presId="urn:microsoft.com/office/officeart/2011/layout/CircleProcess"/>
    <dgm:cxn modelId="{D73500A7-9647-45C2-AA2D-5AF7AA846912}" type="presParOf" srcId="{ABDF2B82-EDA8-4BD7-9E21-BA3A37073797}" destId="{8340094C-C36B-4580-805F-AA2C2C3DF731}" srcOrd="3" destOrd="0" presId="urn:microsoft.com/office/officeart/2011/layout/CircleProcess"/>
    <dgm:cxn modelId="{5B5A2F99-D55D-4845-A747-CEFE0E8CEFBC}" type="presParOf" srcId="{8340094C-C36B-4580-805F-AA2C2C3DF731}" destId="{054D7482-1002-47B1-98EE-D7B51237C412}" srcOrd="0" destOrd="0" presId="urn:microsoft.com/office/officeart/2011/layout/CircleProcess"/>
    <dgm:cxn modelId="{54CB1F7B-CF80-40BB-8C2F-352F4A775211}" type="presParOf" srcId="{ABDF2B82-EDA8-4BD7-9E21-BA3A37073797}" destId="{3F3594E0-ACB7-47FC-87D9-6F00F9345BD4}" srcOrd="4" destOrd="0" presId="urn:microsoft.com/office/officeart/2011/layout/CircleProcess"/>
    <dgm:cxn modelId="{FA221477-B0BB-4FC4-A69E-49DFCE4C378F}" type="presParOf" srcId="{3F3594E0-ACB7-47FC-87D9-6F00F9345BD4}" destId="{E82A0521-3E66-40FF-8022-FD3FE079297B}" srcOrd="0" destOrd="0" presId="urn:microsoft.com/office/officeart/2011/layout/CircleProcess"/>
    <dgm:cxn modelId="{E18A48DD-F4B5-4D28-9BA4-17F21EA197C4}" type="presParOf" srcId="{ABDF2B82-EDA8-4BD7-9E21-BA3A37073797}" destId="{467F9BA3-6B86-4C34-A844-76CEFE4AAEF7}" srcOrd="5" destOrd="0" presId="urn:microsoft.com/office/officeart/2011/layout/CircleProcess"/>
    <dgm:cxn modelId="{53889B92-8B22-49F2-960F-310879A2E0A2}" type="presParOf" srcId="{ABDF2B82-EDA8-4BD7-9E21-BA3A37073797}" destId="{BD363297-A093-452D-8EB6-22CF3010EC95}" srcOrd="6" destOrd="0" presId="urn:microsoft.com/office/officeart/2011/layout/CircleProcess"/>
    <dgm:cxn modelId="{C0B27D0F-23C5-46B6-8274-DF9D30E5AD8A}" type="presParOf" srcId="{BD363297-A093-452D-8EB6-22CF3010EC95}" destId="{854D0201-35F1-425F-9E53-D792AA480DD9}" srcOrd="0" destOrd="0" presId="urn:microsoft.com/office/officeart/2011/layout/CircleProcess"/>
    <dgm:cxn modelId="{211265A8-A496-44C4-90FD-F59587D8038A}" type="presParOf" srcId="{ABDF2B82-EDA8-4BD7-9E21-BA3A37073797}" destId="{6CDD1F76-7ACE-474F-91E5-3F5ED03F13C6}" srcOrd="7" destOrd="0" presId="urn:microsoft.com/office/officeart/2011/layout/CircleProcess"/>
    <dgm:cxn modelId="{8F64E327-BB93-4AEF-A99D-BE1FF1235C09}" type="presParOf" srcId="{6CDD1F76-7ACE-474F-91E5-3F5ED03F13C6}" destId="{80371AE1-83A9-4950-B7F9-3B404576378B}" srcOrd="0" destOrd="0" presId="urn:microsoft.com/office/officeart/2011/layout/CircleProcess"/>
    <dgm:cxn modelId="{44A73B4B-C03A-4FCE-9B4F-DF634A09A2EA}" type="presParOf" srcId="{ABDF2B82-EDA8-4BD7-9E21-BA3A37073797}" destId="{66A95E9C-1D7B-4F1E-886F-1B2EF799BC9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8F681-E990-47EC-8D91-45E1CD5242E2}" type="doc">
      <dgm:prSet loTypeId="urn:microsoft.com/office/officeart/2005/8/layout/hList6" loCatId="list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48C0ADCC-6B3E-459D-8012-9792C4072EF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u="none" dirty="0">
              <a:solidFill>
                <a:schemeClr val="tx1"/>
              </a:solidFill>
            </a:rPr>
            <a:t>7. The project recognizes the importance of continuous evolution and improvement, acknowledging that tree planting and ecosystem enhancement are ongoing processes.</a:t>
          </a:r>
          <a:endParaRPr lang="en-IN" dirty="0">
            <a:solidFill>
              <a:schemeClr val="tx1"/>
            </a:solidFill>
          </a:endParaRPr>
        </a:p>
      </dgm:t>
    </dgm:pt>
    <dgm:pt modelId="{6394BEC6-88F5-4C65-AB0F-B140928A3133}" type="parTrans" cxnId="{33ED3919-CDB6-42A6-904C-301C5C7B8EFB}">
      <dgm:prSet/>
      <dgm:spPr/>
      <dgm:t>
        <a:bodyPr/>
        <a:lstStyle/>
        <a:p>
          <a:endParaRPr lang="en-IN"/>
        </a:p>
      </dgm:t>
    </dgm:pt>
    <dgm:pt modelId="{B8D4513C-73BB-409B-8681-C831B7B197FB}" type="sibTrans" cxnId="{33ED3919-CDB6-42A6-904C-301C5C7B8EFB}">
      <dgm:prSet/>
      <dgm:spPr/>
      <dgm:t>
        <a:bodyPr/>
        <a:lstStyle/>
        <a:p>
          <a:endParaRPr lang="en-IN"/>
        </a:p>
      </dgm:t>
    </dgm:pt>
    <dgm:pt modelId="{2FF14914-F59C-4D99-A020-880F7322105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u="none" dirty="0"/>
            <a:t>8. </a:t>
          </a:r>
          <a:r>
            <a:rPr lang="en-IN" u="none" dirty="0">
              <a:solidFill>
                <a:schemeClr val="tx1"/>
              </a:solidFill>
            </a:rPr>
            <a:t>GreenBhumi is well-known for its practice of hiring responsible interns who uphold integrity while performing their duties, contributing to the organization's overall mission.</a:t>
          </a:r>
          <a:endParaRPr lang="en-IN" dirty="0">
            <a:solidFill>
              <a:schemeClr val="tx1"/>
            </a:solidFill>
          </a:endParaRPr>
        </a:p>
      </dgm:t>
    </dgm:pt>
    <dgm:pt modelId="{FF6D1FDB-D6CE-4280-BEFC-6C3F6FB398B4}" type="parTrans" cxnId="{49A88DD9-4FB1-4BE9-8430-2EB58A150697}">
      <dgm:prSet/>
      <dgm:spPr/>
      <dgm:t>
        <a:bodyPr/>
        <a:lstStyle/>
        <a:p>
          <a:endParaRPr lang="en-IN"/>
        </a:p>
      </dgm:t>
    </dgm:pt>
    <dgm:pt modelId="{715EFE62-5B5C-4993-985F-05D02CE36262}" type="sibTrans" cxnId="{49A88DD9-4FB1-4BE9-8430-2EB58A150697}">
      <dgm:prSet/>
      <dgm:spPr/>
      <dgm:t>
        <a:bodyPr/>
        <a:lstStyle/>
        <a:p>
          <a:endParaRPr lang="en-IN"/>
        </a:p>
      </dgm:t>
    </dgm:pt>
    <dgm:pt modelId="{68A00F34-73D4-4B29-93C0-5381C1C29CA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u="none" dirty="0">
              <a:solidFill>
                <a:schemeClr val="tx1"/>
              </a:solidFill>
            </a:rPr>
            <a:t>9. Joining the GreenBhumi community allows individuals to make a positive impact on the environment and work towards creating a sustainable future.</a:t>
          </a:r>
          <a:endParaRPr lang="en-IN" dirty="0">
            <a:solidFill>
              <a:schemeClr val="tx1"/>
            </a:solidFill>
          </a:endParaRPr>
        </a:p>
      </dgm:t>
    </dgm:pt>
    <dgm:pt modelId="{3D51DBCA-315D-456B-BB04-67C377652AE8}" type="sibTrans" cxnId="{A4A01D1E-F0E5-475E-9F90-C6B084B6379F}">
      <dgm:prSet/>
      <dgm:spPr/>
      <dgm:t>
        <a:bodyPr/>
        <a:lstStyle/>
        <a:p>
          <a:endParaRPr lang="en-IN"/>
        </a:p>
      </dgm:t>
    </dgm:pt>
    <dgm:pt modelId="{7BFD38BC-031A-4713-89D9-A7B74DAE1F06}" type="parTrans" cxnId="{A4A01D1E-F0E5-475E-9F90-C6B084B6379F}">
      <dgm:prSet/>
      <dgm:spPr/>
      <dgm:t>
        <a:bodyPr/>
        <a:lstStyle/>
        <a:p>
          <a:endParaRPr lang="en-IN"/>
        </a:p>
      </dgm:t>
    </dgm:pt>
    <dgm:pt modelId="{DF2BCF68-1763-439C-82EF-A488EBA0215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u="none" dirty="0">
              <a:solidFill>
                <a:schemeClr val="tx1"/>
              </a:solidFill>
            </a:rPr>
            <a:t>10. GreenBhumi offers opportunities for individuals passionate about nature to actively participate in making the Earth a better place to live.</a:t>
          </a:r>
          <a:endParaRPr lang="en-IN" dirty="0">
            <a:solidFill>
              <a:schemeClr val="tx1"/>
            </a:solidFill>
          </a:endParaRPr>
        </a:p>
      </dgm:t>
    </dgm:pt>
    <dgm:pt modelId="{FD9BBB14-986D-43DE-85D6-C976C263A714}" type="parTrans" cxnId="{A403677C-8589-45C6-B1C3-8510A91F7741}">
      <dgm:prSet/>
      <dgm:spPr/>
      <dgm:t>
        <a:bodyPr/>
        <a:lstStyle/>
        <a:p>
          <a:endParaRPr lang="en-IN"/>
        </a:p>
      </dgm:t>
    </dgm:pt>
    <dgm:pt modelId="{36B6B05B-F9BB-450F-9618-708E410C69D4}" type="sibTrans" cxnId="{A403677C-8589-45C6-B1C3-8510A91F7741}">
      <dgm:prSet/>
      <dgm:spPr/>
      <dgm:t>
        <a:bodyPr/>
        <a:lstStyle/>
        <a:p>
          <a:endParaRPr lang="en-IN"/>
        </a:p>
      </dgm:t>
    </dgm:pt>
    <dgm:pt modelId="{81E10036-667D-4596-8500-54DC6E5B727D}" type="pres">
      <dgm:prSet presAssocID="{4AB8F681-E990-47EC-8D91-45E1CD5242E2}" presName="Name0" presStyleCnt="0">
        <dgm:presLayoutVars>
          <dgm:dir/>
          <dgm:resizeHandles val="exact"/>
        </dgm:presLayoutVars>
      </dgm:prSet>
      <dgm:spPr/>
    </dgm:pt>
    <dgm:pt modelId="{4F1B8639-EB30-431D-9901-47572A433A83}" type="pres">
      <dgm:prSet presAssocID="{48C0ADCC-6B3E-459D-8012-9792C4072EFF}" presName="node" presStyleLbl="node1" presStyleIdx="0" presStyleCnt="4">
        <dgm:presLayoutVars>
          <dgm:bulletEnabled val="1"/>
        </dgm:presLayoutVars>
      </dgm:prSet>
      <dgm:spPr/>
    </dgm:pt>
    <dgm:pt modelId="{655AAEFD-5FF7-4D00-A89F-876D7A2A7BF5}" type="pres">
      <dgm:prSet presAssocID="{B8D4513C-73BB-409B-8681-C831B7B197FB}" presName="sibTrans" presStyleCnt="0"/>
      <dgm:spPr/>
    </dgm:pt>
    <dgm:pt modelId="{59EAE319-92C6-427F-B9E0-77A888B43A33}" type="pres">
      <dgm:prSet presAssocID="{2FF14914-F59C-4D99-A020-880F73221052}" presName="node" presStyleLbl="node1" presStyleIdx="1" presStyleCnt="4">
        <dgm:presLayoutVars>
          <dgm:bulletEnabled val="1"/>
        </dgm:presLayoutVars>
      </dgm:prSet>
      <dgm:spPr/>
    </dgm:pt>
    <dgm:pt modelId="{18A8E303-0976-4A56-A375-FD9D16B6E9DF}" type="pres">
      <dgm:prSet presAssocID="{715EFE62-5B5C-4993-985F-05D02CE36262}" presName="sibTrans" presStyleCnt="0"/>
      <dgm:spPr/>
    </dgm:pt>
    <dgm:pt modelId="{D703149E-643B-4872-B6AA-065E78805F2F}" type="pres">
      <dgm:prSet presAssocID="{68A00F34-73D4-4B29-93C0-5381C1C29CA0}" presName="node" presStyleLbl="node1" presStyleIdx="2" presStyleCnt="4">
        <dgm:presLayoutVars>
          <dgm:bulletEnabled val="1"/>
        </dgm:presLayoutVars>
      </dgm:prSet>
      <dgm:spPr/>
    </dgm:pt>
    <dgm:pt modelId="{8E0A7F52-33B0-43F3-BC2C-E735059CF40D}" type="pres">
      <dgm:prSet presAssocID="{3D51DBCA-315D-456B-BB04-67C377652AE8}" presName="sibTrans" presStyleCnt="0"/>
      <dgm:spPr/>
    </dgm:pt>
    <dgm:pt modelId="{22AB3ADC-33E4-4A83-AB61-4BAF51FC8CC9}" type="pres">
      <dgm:prSet presAssocID="{DF2BCF68-1763-439C-82EF-A488EBA02155}" presName="node" presStyleLbl="node1" presStyleIdx="3" presStyleCnt="4">
        <dgm:presLayoutVars>
          <dgm:bulletEnabled val="1"/>
        </dgm:presLayoutVars>
      </dgm:prSet>
      <dgm:spPr/>
    </dgm:pt>
  </dgm:ptLst>
  <dgm:cxnLst>
    <dgm:cxn modelId="{66D71713-14A3-4649-938E-F6BC757D1815}" type="presOf" srcId="{68A00F34-73D4-4B29-93C0-5381C1C29CA0}" destId="{D703149E-643B-4872-B6AA-065E78805F2F}" srcOrd="0" destOrd="0" presId="urn:microsoft.com/office/officeart/2005/8/layout/hList6"/>
    <dgm:cxn modelId="{33ED3919-CDB6-42A6-904C-301C5C7B8EFB}" srcId="{4AB8F681-E990-47EC-8D91-45E1CD5242E2}" destId="{48C0ADCC-6B3E-459D-8012-9792C4072EFF}" srcOrd="0" destOrd="0" parTransId="{6394BEC6-88F5-4C65-AB0F-B140928A3133}" sibTransId="{B8D4513C-73BB-409B-8681-C831B7B197FB}"/>
    <dgm:cxn modelId="{A4A01D1E-F0E5-475E-9F90-C6B084B6379F}" srcId="{4AB8F681-E990-47EC-8D91-45E1CD5242E2}" destId="{68A00F34-73D4-4B29-93C0-5381C1C29CA0}" srcOrd="2" destOrd="0" parTransId="{7BFD38BC-031A-4713-89D9-A7B74DAE1F06}" sibTransId="{3D51DBCA-315D-456B-BB04-67C377652AE8}"/>
    <dgm:cxn modelId="{1E69E326-B6FF-40DF-9365-9BDFF4C1740D}" type="presOf" srcId="{4AB8F681-E990-47EC-8D91-45E1CD5242E2}" destId="{81E10036-667D-4596-8500-54DC6E5B727D}" srcOrd="0" destOrd="0" presId="urn:microsoft.com/office/officeart/2005/8/layout/hList6"/>
    <dgm:cxn modelId="{A403677C-8589-45C6-B1C3-8510A91F7741}" srcId="{4AB8F681-E990-47EC-8D91-45E1CD5242E2}" destId="{DF2BCF68-1763-439C-82EF-A488EBA02155}" srcOrd="3" destOrd="0" parTransId="{FD9BBB14-986D-43DE-85D6-C976C263A714}" sibTransId="{36B6B05B-F9BB-450F-9618-708E410C69D4}"/>
    <dgm:cxn modelId="{BBE4438E-CEA1-4177-AF19-CC0978C786A4}" type="presOf" srcId="{DF2BCF68-1763-439C-82EF-A488EBA02155}" destId="{22AB3ADC-33E4-4A83-AB61-4BAF51FC8CC9}" srcOrd="0" destOrd="0" presId="urn:microsoft.com/office/officeart/2005/8/layout/hList6"/>
    <dgm:cxn modelId="{9079A6CE-C6CC-49C6-B535-16F3CB888994}" type="presOf" srcId="{48C0ADCC-6B3E-459D-8012-9792C4072EFF}" destId="{4F1B8639-EB30-431D-9901-47572A433A83}" srcOrd="0" destOrd="0" presId="urn:microsoft.com/office/officeart/2005/8/layout/hList6"/>
    <dgm:cxn modelId="{49A88DD9-4FB1-4BE9-8430-2EB58A150697}" srcId="{4AB8F681-E990-47EC-8D91-45E1CD5242E2}" destId="{2FF14914-F59C-4D99-A020-880F73221052}" srcOrd="1" destOrd="0" parTransId="{FF6D1FDB-D6CE-4280-BEFC-6C3F6FB398B4}" sibTransId="{715EFE62-5B5C-4993-985F-05D02CE36262}"/>
    <dgm:cxn modelId="{BDAE97F6-5533-4A07-8D84-917406C8E978}" type="presOf" srcId="{2FF14914-F59C-4D99-A020-880F73221052}" destId="{59EAE319-92C6-427F-B9E0-77A888B43A33}" srcOrd="0" destOrd="0" presId="urn:microsoft.com/office/officeart/2005/8/layout/hList6"/>
    <dgm:cxn modelId="{63CD4CCC-7F8B-4BA4-BA08-6FEF405362A6}" type="presParOf" srcId="{81E10036-667D-4596-8500-54DC6E5B727D}" destId="{4F1B8639-EB30-431D-9901-47572A433A83}" srcOrd="0" destOrd="0" presId="urn:microsoft.com/office/officeart/2005/8/layout/hList6"/>
    <dgm:cxn modelId="{690C7C66-869F-410B-8746-24C31EDFF2BB}" type="presParOf" srcId="{81E10036-667D-4596-8500-54DC6E5B727D}" destId="{655AAEFD-5FF7-4D00-A89F-876D7A2A7BF5}" srcOrd="1" destOrd="0" presId="urn:microsoft.com/office/officeart/2005/8/layout/hList6"/>
    <dgm:cxn modelId="{528F3E7C-C53A-4232-90E2-0BF296F34829}" type="presParOf" srcId="{81E10036-667D-4596-8500-54DC6E5B727D}" destId="{59EAE319-92C6-427F-B9E0-77A888B43A33}" srcOrd="2" destOrd="0" presId="urn:microsoft.com/office/officeart/2005/8/layout/hList6"/>
    <dgm:cxn modelId="{97F9D779-0F94-4408-A94C-E0C0D9552B15}" type="presParOf" srcId="{81E10036-667D-4596-8500-54DC6E5B727D}" destId="{18A8E303-0976-4A56-A375-FD9D16B6E9DF}" srcOrd="3" destOrd="0" presId="urn:microsoft.com/office/officeart/2005/8/layout/hList6"/>
    <dgm:cxn modelId="{1E994A82-4EBC-43F1-9697-135BF72830E4}" type="presParOf" srcId="{81E10036-667D-4596-8500-54DC6E5B727D}" destId="{D703149E-643B-4872-B6AA-065E78805F2F}" srcOrd="4" destOrd="0" presId="urn:microsoft.com/office/officeart/2005/8/layout/hList6"/>
    <dgm:cxn modelId="{2BD53765-7A16-4849-BB61-4B50A0BDDB69}" type="presParOf" srcId="{81E10036-667D-4596-8500-54DC6E5B727D}" destId="{8E0A7F52-33B0-43F3-BC2C-E735059CF40D}" srcOrd="5" destOrd="0" presId="urn:microsoft.com/office/officeart/2005/8/layout/hList6"/>
    <dgm:cxn modelId="{F546666E-36A6-4945-A49F-E09CCDF4D797}" type="presParOf" srcId="{81E10036-667D-4596-8500-54DC6E5B727D}" destId="{22AB3ADC-33E4-4A83-AB61-4BAF51FC8CC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6AB4-7514-4CEA-9C01-D4225413F63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1.</a:t>
          </a:r>
          <a:endParaRPr lang="en-IN" sz="3900" kern="1200" dirty="0"/>
        </a:p>
      </dsp:txBody>
      <dsp:txXfrm rot="-5400000">
        <a:off x="1" y="679096"/>
        <a:ext cx="1352020" cy="579438"/>
      </dsp:txXfrm>
    </dsp:sp>
    <dsp:sp modelId="{3592C45E-13F7-46C8-A574-04F3707E87BB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GreenBhumi, a project under </a:t>
          </a:r>
          <a:r>
            <a:rPr lang="en-IN" sz="2000" u="none" kern="1200" dirty="0" err="1"/>
            <a:t>TopTrove's</a:t>
          </a:r>
          <a:r>
            <a:rPr lang="en-IN" sz="2000" u="none" kern="1200" dirty="0"/>
            <a:t> foundation,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focuses on creating a pollution-free and fresh air-filled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life for people.</a:t>
          </a:r>
          <a:endParaRPr lang="en-IN" sz="2000" kern="1200" dirty="0"/>
        </a:p>
      </dsp:txBody>
      <dsp:txXfrm rot="-5400000">
        <a:off x="1352020" y="64373"/>
        <a:ext cx="6714693" cy="1132875"/>
      </dsp:txXfrm>
    </dsp:sp>
    <dsp:sp modelId="{E26F2069-F418-4391-B31D-812FE0FC96F4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</a:t>
          </a:r>
          <a:endParaRPr lang="en-IN" sz="3900" kern="1200" dirty="0"/>
        </a:p>
      </dsp:txBody>
      <dsp:txXfrm rot="-5400000">
        <a:off x="1" y="2419614"/>
        <a:ext cx="1352020" cy="579438"/>
      </dsp:txXfrm>
    </dsp:sp>
    <dsp:sp modelId="{33C38946-4F6C-4E61-A09F-4CA5D7C0B1A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The recent success of GreenBhumi indicates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its positive impact on society and the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environment.</a:t>
          </a:r>
          <a:endParaRPr lang="en-IN" sz="2000" kern="1200" dirty="0"/>
        </a:p>
      </dsp:txBody>
      <dsp:txXfrm rot="-5400000">
        <a:off x="1352020" y="1804891"/>
        <a:ext cx="6714693" cy="1132875"/>
      </dsp:txXfrm>
    </dsp:sp>
    <dsp:sp modelId="{D5A216A4-A8F3-4E2B-A419-3516EC5989AE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3.</a:t>
          </a:r>
          <a:endParaRPr lang="en-IN" sz="3900" kern="1200" dirty="0"/>
        </a:p>
      </dsp:txBody>
      <dsp:txXfrm rot="-5400000">
        <a:off x="1" y="4160131"/>
        <a:ext cx="1352020" cy="579438"/>
      </dsp:txXfrm>
    </dsp:sp>
    <dsp:sp modelId="{8C345735-27AE-4CD0-AD54-B591497C4C8A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Planting trees is actively encouraged by GreenBhumi to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ensure a positive influence of nature on people's lives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000" u="none" kern="1200" dirty="0"/>
            <a:t>and contribute to their socioeconomic well-being.</a:t>
          </a:r>
          <a:endParaRPr lang="en-IN" sz="20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36656-7052-49CF-AEC4-24BD67A7375E}">
      <dsp:nvSpPr>
        <dsp:cNvPr id="0" name=""/>
        <dsp:cNvSpPr/>
      </dsp:nvSpPr>
      <dsp:spPr>
        <a:xfrm>
          <a:off x="0" y="1467442"/>
          <a:ext cx="2483757" cy="24842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E6A7B3-D4DD-49DE-B98D-6FE6237795E0}">
      <dsp:nvSpPr>
        <dsp:cNvPr id="0" name=""/>
        <dsp:cNvSpPr/>
      </dsp:nvSpPr>
      <dsp:spPr>
        <a:xfrm>
          <a:off x="82468" y="1550264"/>
          <a:ext cx="2318820" cy="2318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6. </a:t>
          </a:r>
          <a:r>
            <a:rPr lang="en-IN" sz="1200" kern="1200" dirty="0" err="1"/>
            <a:t>GreenBhumi's</a:t>
          </a:r>
          <a:r>
            <a:rPr lang="en-IN" sz="1200" kern="1200" dirty="0"/>
            <a:t> initiatives are aimed at educating and informing individuals about the advantages of living and working in harmony with nature.</a:t>
          </a:r>
        </a:p>
      </dsp:txBody>
      <dsp:txXfrm>
        <a:off x="413959" y="1881551"/>
        <a:ext cx="1655838" cy="1655999"/>
      </dsp:txXfrm>
    </dsp:sp>
    <dsp:sp modelId="{054D7482-1002-47B1-98EE-D7B51237C412}">
      <dsp:nvSpPr>
        <dsp:cNvPr id="0" name=""/>
        <dsp:cNvSpPr/>
      </dsp:nvSpPr>
      <dsp:spPr>
        <a:xfrm rot="13500000">
          <a:off x="2570025" y="1470445"/>
          <a:ext cx="2477775" cy="247777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2A0521-3E66-40FF-8022-FD3FE079297B}">
      <dsp:nvSpPr>
        <dsp:cNvPr id="0" name=""/>
        <dsp:cNvSpPr/>
      </dsp:nvSpPr>
      <dsp:spPr>
        <a:xfrm>
          <a:off x="2649503" y="1550264"/>
          <a:ext cx="2318820" cy="2318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5. Various activities are organized by GreenBhumi to raise awareness about the benefits of working and growing in harmony with the natural environment.</a:t>
          </a:r>
        </a:p>
      </dsp:txBody>
      <dsp:txXfrm>
        <a:off x="2980994" y="1881551"/>
        <a:ext cx="1655838" cy="1655999"/>
      </dsp:txXfrm>
    </dsp:sp>
    <dsp:sp modelId="{854D0201-35F1-425F-9E53-D792AA480DD9}">
      <dsp:nvSpPr>
        <dsp:cNvPr id="0" name=""/>
        <dsp:cNvSpPr/>
      </dsp:nvSpPr>
      <dsp:spPr>
        <a:xfrm rot="13500000">
          <a:off x="5137060" y="1470445"/>
          <a:ext cx="2477775" cy="247777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371AE1-83A9-4950-B7F9-3B404576378B}">
      <dsp:nvSpPr>
        <dsp:cNvPr id="0" name=""/>
        <dsp:cNvSpPr/>
      </dsp:nvSpPr>
      <dsp:spPr>
        <a:xfrm>
          <a:off x="5216537" y="1550264"/>
          <a:ext cx="2318820" cy="2318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4. GreenBhumi is dedicated to finding innovative solutions and providing comprehensive environmental support to overcome obstacles in environmental preservation.</a:t>
          </a:r>
        </a:p>
      </dsp:txBody>
      <dsp:txXfrm>
        <a:off x="5548029" y="1881551"/>
        <a:ext cx="1655838" cy="1655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8639-EB30-431D-9901-47572A433A83}">
      <dsp:nvSpPr>
        <dsp:cNvPr id="0" name=""/>
        <dsp:cNvSpPr/>
      </dsp:nvSpPr>
      <dsp:spPr>
        <a:xfrm rot="16200000">
          <a:off x="-1622187" y="1623705"/>
          <a:ext cx="4736252" cy="148884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2025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u="none" kern="1200" dirty="0">
              <a:solidFill>
                <a:schemeClr val="tx1"/>
              </a:solidFill>
            </a:rPr>
            <a:t>7. The project recognizes the importance of continuous evolution and improvement, acknowledging that tree planting and ecosystem enhancement are ongoing processes.</a:t>
          </a:r>
          <a:endParaRPr lang="en-IN" sz="1400" kern="1200" dirty="0">
            <a:solidFill>
              <a:schemeClr val="tx1"/>
            </a:solidFill>
          </a:endParaRPr>
        </a:p>
      </dsp:txBody>
      <dsp:txXfrm rot="5400000">
        <a:off x="1518" y="947250"/>
        <a:ext cx="1488842" cy="2841752"/>
      </dsp:txXfrm>
    </dsp:sp>
    <dsp:sp modelId="{59EAE319-92C6-427F-B9E0-77A888B43A33}">
      <dsp:nvSpPr>
        <dsp:cNvPr id="0" name=""/>
        <dsp:cNvSpPr/>
      </dsp:nvSpPr>
      <dsp:spPr>
        <a:xfrm rot="16200000">
          <a:off x="-21682" y="1623705"/>
          <a:ext cx="4736252" cy="148884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2025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u="none" kern="1200" dirty="0"/>
            <a:t>8. </a:t>
          </a:r>
          <a:r>
            <a:rPr lang="en-IN" sz="1400" u="none" kern="1200" dirty="0">
              <a:solidFill>
                <a:schemeClr val="tx1"/>
              </a:solidFill>
            </a:rPr>
            <a:t>GreenBhumi is well-known for its practice of hiring responsible interns who uphold integrity while performing their duties, contributing to the organization's overall mission.</a:t>
          </a:r>
          <a:endParaRPr lang="en-IN" sz="1400" kern="1200" dirty="0">
            <a:solidFill>
              <a:schemeClr val="tx1"/>
            </a:solidFill>
          </a:endParaRPr>
        </a:p>
      </dsp:txBody>
      <dsp:txXfrm rot="5400000">
        <a:off x="1602023" y="947250"/>
        <a:ext cx="1488842" cy="2841752"/>
      </dsp:txXfrm>
    </dsp:sp>
    <dsp:sp modelId="{D703149E-643B-4872-B6AA-065E78805F2F}">
      <dsp:nvSpPr>
        <dsp:cNvPr id="0" name=""/>
        <dsp:cNvSpPr/>
      </dsp:nvSpPr>
      <dsp:spPr>
        <a:xfrm rot="16200000">
          <a:off x="1578823" y="1623705"/>
          <a:ext cx="4736252" cy="148884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2025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u="none" kern="1200" dirty="0">
              <a:solidFill>
                <a:schemeClr val="tx1"/>
              </a:solidFill>
            </a:rPr>
            <a:t>9. Joining the GreenBhumi community allows individuals to make a positive impact on the environment and work towards creating a sustainable future.</a:t>
          </a:r>
          <a:endParaRPr lang="en-IN" sz="1400" kern="1200" dirty="0">
            <a:solidFill>
              <a:schemeClr val="tx1"/>
            </a:solidFill>
          </a:endParaRPr>
        </a:p>
      </dsp:txBody>
      <dsp:txXfrm rot="5400000">
        <a:off x="3202528" y="947250"/>
        <a:ext cx="1488842" cy="2841752"/>
      </dsp:txXfrm>
    </dsp:sp>
    <dsp:sp modelId="{22AB3ADC-33E4-4A83-AB61-4BAF51FC8CC9}">
      <dsp:nvSpPr>
        <dsp:cNvPr id="0" name=""/>
        <dsp:cNvSpPr/>
      </dsp:nvSpPr>
      <dsp:spPr>
        <a:xfrm rot="16200000">
          <a:off x="3179328" y="1623705"/>
          <a:ext cx="4736252" cy="148884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2025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u="none" kern="1200" dirty="0">
              <a:solidFill>
                <a:schemeClr val="tx1"/>
              </a:solidFill>
            </a:rPr>
            <a:t>10. GreenBhumi offers opportunities for individuals passionate about nature to actively participate in making the Earth a better place to live.</a:t>
          </a:r>
          <a:endParaRPr lang="en-IN" sz="1400" kern="1200" dirty="0">
            <a:solidFill>
              <a:schemeClr val="tx1"/>
            </a:solidFill>
          </a:endParaRPr>
        </a:p>
      </dsp:txBody>
      <dsp:txXfrm rot="5400000">
        <a:off x="4803033" y="947250"/>
        <a:ext cx="1488842" cy="284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1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0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5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3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4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7DD69BD-21C6-4315-BB5E-ED908F320D8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624A4EA-BF09-4D47-BAD1-7928E8B5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4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C0DF-0C55-D895-423D-410DC500A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F778-6BE2-FF16-7B3E-6B9B43710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work towards ensuring a better life free from pollution and full of fresh air.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277D1-F093-8544-4271-69AA28E8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-1006177"/>
            <a:ext cx="48768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A55F9-B788-D0DD-3A21-C85BA8075F7B}"/>
              </a:ext>
            </a:extLst>
          </p:cNvPr>
          <p:cNvSpPr txBox="1"/>
          <p:nvPr/>
        </p:nvSpPr>
        <p:spPr>
          <a:xfrm>
            <a:off x="2002971" y="2914102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GreenBhumi Presentation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375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528E6D-E10C-2DC1-4086-2FB7C042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7" y="0"/>
            <a:ext cx="7289074" cy="6861237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AFA409-2987-2732-A435-67086A41D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940906"/>
              </p:ext>
            </p:extLst>
          </p:nvPr>
        </p:nvGraphicFramePr>
        <p:xfrm>
          <a:off x="39478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818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56AB4-7514-4CEA-9C01-D4225413F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2C45E-13F7-46C8-A574-04F3707E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F2069-F418-4391-B31D-812FE0FC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C38946-4F6C-4E61-A09F-4CA5D7C0B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A216A4-A8F3-4E2B-A419-3516EC598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345735-27AE-4CD0-AD54-B591497C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rgbClr val="BCE292"/>
            </a:gs>
            <a:gs pos="83000">
              <a:srgbClr val="ADCD8F"/>
            </a:gs>
            <a:gs pos="100000">
              <a:srgbClr val="D2ECB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EB7CC-1520-19D7-5310-6074F24D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17418"/>
            <a:ext cx="8457446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EB512A4-E5C2-8953-646A-A1A1CCD7B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57996"/>
              </p:ext>
            </p:extLst>
          </p:nvPr>
        </p:nvGraphicFramePr>
        <p:xfrm>
          <a:off x="3974012" y="658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4D0201-35F1-425F-9E53-D792AA480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graphicEl>
                                              <a:dgm id="{854D0201-35F1-425F-9E53-D792AA480D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371AE1-83A9-4950-B7F9-3B404576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graphicEl>
                                              <a:dgm id="{80371AE1-83A9-4950-B7F9-3B404576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4D7482-1002-47B1-98EE-D7B51237C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graphicEl>
                                              <a:dgm id="{054D7482-1002-47B1-98EE-D7B51237C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2A0521-3E66-40FF-8022-FD3FE0792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E82A0521-3E66-40FF-8022-FD3FE0792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C36656-7052-49CF-AEC4-24BD67A7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graphicEl>
                                              <a:dgm id="{68C36656-7052-49CF-AEC4-24BD67A737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E6A7B3-D4DD-49DE-B98D-6FE623779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49E6A7B3-D4DD-49DE-B98D-6FE623779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854D0201-35F1-425F-9E53-D792AA480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854D0201-35F1-425F-9E53-D792AA480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4D0201-35F1-425F-9E53-D792AA480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80371AE1-83A9-4950-B7F9-3B404576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80371AE1-83A9-4950-B7F9-3B404576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371AE1-83A9-4950-B7F9-3B404576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054D7482-1002-47B1-98EE-D7B51237C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054D7482-1002-47B1-98EE-D7B51237C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4D7482-1002-47B1-98EE-D7B51237C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dgm id="{E82A0521-3E66-40FF-8022-FD3FE0792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E82A0521-3E66-40FF-8022-FD3FE0792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2A0521-3E66-40FF-8022-FD3FE0792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68C36656-7052-49CF-AEC4-24BD67A7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68C36656-7052-49CF-AEC4-24BD67A7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C36656-7052-49CF-AEC4-24BD67A7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graphicEl>
                                              <a:dgm id="{49E6A7B3-D4DD-49DE-B98D-6FE623779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graphicEl>
                                              <a:dgm id="{49E6A7B3-D4DD-49DE-B98D-6FE623779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E6A7B3-D4DD-49DE-B98D-6FE623779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rgbClr val="23505D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F96A9-365C-FE6D-743E-89F32D85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" y="12775"/>
            <a:ext cx="4813944" cy="684522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C4471F-0E26-2A90-910C-FF007AE71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778071"/>
              </p:ext>
            </p:extLst>
          </p:nvPr>
        </p:nvGraphicFramePr>
        <p:xfrm>
          <a:off x="4895598" y="982496"/>
          <a:ext cx="6293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88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1B8639-EB30-431D-9901-47572A433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EAE319-92C6-427F-B9E0-77A888B43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703149E-643B-4872-B6AA-065E78805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B3ADC-33E4-4A83-AB61-4BAF51FC8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rgbClr val="80BC52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5CD71-CB7B-A14E-99FF-D5A125E1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97" y="4185775"/>
            <a:ext cx="10058400" cy="160934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7FD7E-DD2C-F64A-8C00-1436A31C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32" y="4983"/>
            <a:ext cx="8443762" cy="685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F25DB-6895-FCA4-DBE3-D729520FFAFF}"/>
              </a:ext>
            </a:extLst>
          </p:cNvPr>
          <p:cNvSpPr txBox="1"/>
          <p:nvPr/>
        </p:nvSpPr>
        <p:spPr>
          <a:xfrm>
            <a:off x="836023" y="565186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Nabihah Haque</a:t>
            </a:r>
          </a:p>
          <a:p>
            <a:r>
              <a:rPr lang="en-US" dirty="0"/>
              <a:t>+966 50973352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8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</TotalTime>
  <Words>258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            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</dc:title>
  <dc:creator>Story Forever</dc:creator>
  <cp:lastModifiedBy>Story Forever</cp:lastModifiedBy>
  <cp:revision>3</cp:revision>
  <dcterms:created xsi:type="dcterms:W3CDTF">2023-05-29T14:20:12Z</dcterms:created>
  <dcterms:modified xsi:type="dcterms:W3CDTF">2023-05-29T15:07:34Z</dcterms:modified>
</cp:coreProperties>
</file>