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9" r:id="rId14"/>
    <p:sldId id="271" r:id="rId15"/>
    <p:sldId id="272" r:id="rId16"/>
    <p:sldId id="273" r:id="rId17"/>
    <p:sldId id="270" r:id="rId18"/>
    <p:sldId id="274" r:id="rId19"/>
    <p:sldId id="275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55AF0A-B87C-4FE8-B476-BFAC63155206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BF173E7-92CE-4EA2-A1B4-31B0A68287A3}">
      <dgm:prSet/>
      <dgm:spPr/>
      <dgm:t>
        <a:bodyPr/>
        <a:lstStyle/>
        <a:p>
          <a:r>
            <a:rPr lang="en-US"/>
            <a:t>Load data</a:t>
          </a:r>
        </a:p>
      </dgm:t>
    </dgm:pt>
    <dgm:pt modelId="{0F23A139-9EE3-44E0-BB2B-6A5734E04D6E}" type="parTrans" cxnId="{E6CEC4ED-33CC-4E4E-B2BC-690448CE8B2A}">
      <dgm:prSet/>
      <dgm:spPr/>
      <dgm:t>
        <a:bodyPr/>
        <a:lstStyle/>
        <a:p>
          <a:endParaRPr lang="en-US"/>
        </a:p>
      </dgm:t>
    </dgm:pt>
    <dgm:pt modelId="{7921974D-1C9A-40AF-BA0F-069F29BB028B}" type="sibTrans" cxnId="{E6CEC4ED-33CC-4E4E-B2BC-690448CE8B2A}">
      <dgm:prSet/>
      <dgm:spPr/>
      <dgm:t>
        <a:bodyPr/>
        <a:lstStyle/>
        <a:p>
          <a:endParaRPr lang="en-US"/>
        </a:p>
      </dgm:t>
    </dgm:pt>
    <dgm:pt modelId="{BAAD1F91-F8C5-4590-B4B2-A53C19C2EBF6}">
      <dgm:prSet/>
      <dgm:spPr/>
      <dgm:t>
        <a:bodyPr/>
        <a:lstStyle/>
        <a:p>
          <a:r>
            <a:rPr lang="en-US"/>
            <a:t>Exploratory Data Analysis</a:t>
          </a:r>
        </a:p>
      </dgm:t>
    </dgm:pt>
    <dgm:pt modelId="{88427276-27FE-40ED-BDE8-902BDAAB19C2}" type="parTrans" cxnId="{2440248A-D3E4-40DD-8D0D-457FBB99AAB9}">
      <dgm:prSet/>
      <dgm:spPr/>
      <dgm:t>
        <a:bodyPr/>
        <a:lstStyle/>
        <a:p>
          <a:endParaRPr lang="en-US"/>
        </a:p>
      </dgm:t>
    </dgm:pt>
    <dgm:pt modelId="{BC257B3A-01ED-485E-8E77-720300A86E61}" type="sibTrans" cxnId="{2440248A-D3E4-40DD-8D0D-457FBB99AAB9}">
      <dgm:prSet/>
      <dgm:spPr/>
      <dgm:t>
        <a:bodyPr/>
        <a:lstStyle/>
        <a:p>
          <a:endParaRPr lang="en-US"/>
        </a:p>
      </dgm:t>
    </dgm:pt>
    <dgm:pt modelId="{E5CA8476-8A09-4CB9-86C8-2C31439B9D2B}">
      <dgm:prSet/>
      <dgm:spPr/>
      <dgm:t>
        <a:bodyPr/>
        <a:lstStyle/>
        <a:p>
          <a:r>
            <a:rPr lang="en-US"/>
            <a:t>Pre-Processing</a:t>
          </a:r>
        </a:p>
      </dgm:t>
    </dgm:pt>
    <dgm:pt modelId="{5FB545A3-7989-44C5-A2C4-BA9EF0453453}" type="parTrans" cxnId="{2D0158AF-E654-4BFD-B40D-2428732B9E04}">
      <dgm:prSet/>
      <dgm:spPr/>
      <dgm:t>
        <a:bodyPr/>
        <a:lstStyle/>
        <a:p>
          <a:endParaRPr lang="en-US"/>
        </a:p>
      </dgm:t>
    </dgm:pt>
    <dgm:pt modelId="{91499D3E-7ACA-4F50-81DB-CA1F8F62BB89}" type="sibTrans" cxnId="{2D0158AF-E654-4BFD-B40D-2428732B9E04}">
      <dgm:prSet/>
      <dgm:spPr/>
      <dgm:t>
        <a:bodyPr/>
        <a:lstStyle/>
        <a:p>
          <a:endParaRPr lang="en-US"/>
        </a:p>
      </dgm:t>
    </dgm:pt>
    <dgm:pt modelId="{63551353-F81E-4B2F-8967-BAEBB001A04F}">
      <dgm:prSet/>
      <dgm:spPr/>
      <dgm:t>
        <a:bodyPr/>
        <a:lstStyle/>
        <a:p>
          <a:r>
            <a:rPr lang="en-US"/>
            <a:t>Data Prep</a:t>
          </a:r>
        </a:p>
      </dgm:t>
    </dgm:pt>
    <dgm:pt modelId="{0D65F755-76CB-40EB-90D8-2D88ECDBAA1E}" type="parTrans" cxnId="{88017B73-3E19-483F-95E5-15FAEC95CF15}">
      <dgm:prSet/>
      <dgm:spPr/>
      <dgm:t>
        <a:bodyPr/>
        <a:lstStyle/>
        <a:p>
          <a:endParaRPr lang="en-US"/>
        </a:p>
      </dgm:t>
    </dgm:pt>
    <dgm:pt modelId="{1847EBC0-91CD-49C0-AB2C-7D8D783B6BDD}" type="sibTrans" cxnId="{88017B73-3E19-483F-95E5-15FAEC95CF15}">
      <dgm:prSet/>
      <dgm:spPr/>
      <dgm:t>
        <a:bodyPr/>
        <a:lstStyle/>
        <a:p>
          <a:endParaRPr lang="en-US"/>
        </a:p>
      </dgm:t>
    </dgm:pt>
    <dgm:pt modelId="{E033BC5D-D485-41FA-873D-5E526F7E46A3}">
      <dgm:prSet/>
      <dgm:spPr/>
      <dgm:t>
        <a:bodyPr/>
        <a:lstStyle/>
        <a:p>
          <a:r>
            <a:rPr lang="en-US"/>
            <a:t>Models</a:t>
          </a:r>
        </a:p>
      </dgm:t>
    </dgm:pt>
    <dgm:pt modelId="{A76D7BB5-8968-4931-8FD4-CB80D2AEDDB3}" type="parTrans" cxnId="{BD86E13D-497A-45BB-B6F9-20839BD9F472}">
      <dgm:prSet/>
      <dgm:spPr/>
      <dgm:t>
        <a:bodyPr/>
        <a:lstStyle/>
        <a:p>
          <a:endParaRPr lang="en-US"/>
        </a:p>
      </dgm:t>
    </dgm:pt>
    <dgm:pt modelId="{D09FD011-84D0-4C3F-BBD6-FBB0589BC080}" type="sibTrans" cxnId="{BD86E13D-497A-45BB-B6F9-20839BD9F472}">
      <dgm:prSet/>
      <dgm:spPr/>
      <dgm:t>
        <a:bodyPr/>
        <a:lstStyle/>
        <a:p>
          <a:endParaRPr lang="en-US"/>
        </a:p>
      </dgm:t>
    </dgm:pt>
    <dgm:pt modelId="{452B5EC0-0ADE-4027-B81A-9635FE9EB260}">
      <dgm:prSet/>
      <dgm:spPr/>
      <dgm:t>
        <a:bodyPr/>
        <a:lstStyle/>
        <a:p>
          <a:r>
            <a:rPr lang="en-US"/>
            <a:t>Result</a:t>
          </a:r>
        </a:p>
      </dgm:t>
    </dgm:pt>
    <dgm:pt modelId="{61FFA21E-66C1-417C-9BEB-212B15F5DBED}" type="parTrans" cxnId="{E20F06F3-83E9-48EB-868C-2860987F20D7}">
      <dgm:prSet/>
      <dgm:spPr/>
      <dgm:t>
        <a:bodyPr/>
        <a:lstStyle/>
        <a:p>
          <a:endParaRPr lang="en-US"/>
        </a:p>
      </dgm:t>
    </dgm:pt>
    <dgm:pt modelId="{C269271A-C666-4233-9061-D0D39294247D}" type="sibTrans" cxnId="{E20F06F3-83E9-48EB-868C-2860987F20D7}">
      <dgm:prSet/>
      <dgm:spPr/>
      <dgm:t>
        <a:bodyPr/>
        <a:lstStyle/>
        <a:p>
          <a:endParaRPr lang="en-US"/>
        </a:p>
      </dgm:t>
    </dgm:pt>
    <dgm:pt modelId="{89CA9A33-D06B-4459-97B7-6D7C01E7A24B}" type="pres">
      <dgm:prSet presAssocID="{5855AF0A-B87C-4FE8-B476-BFAC63155206}" presName="vert0" presStyleCnt="0">
        <dgm:presLayoutVars>
          <dgm:dir/>
          <dgm:animOne val="branch"/>
          <dgm:animLvl val="lvl"/>
        </dgm:presLayoutVars>
      </dgm:prSet>
      <dgm:spPr/>
    </dgm:pt>
    <dgm:pt modelId="{4A47F779-8824-4B9C-B2CC-96993B9C0F27}" type="pres">
      <dgm:prSet presAssocID="{9BF173E7-92CE-4EA2-A1B4-31B0A68287A3}" presName="thickLine" presStyleLbl="alignNode1" presStyleIdx="0" presStyleCnt="6"/>
      <dgm:spPr/>
    </dgm:pt>
    <dgm:pt modelId="{F734D7AD-44F5-4610-A2AD-6C8C76FE5C6A}" type="pres">
      <dgm:prSet presAssocID="{9BF173E7-92CE-4EA2-A1B4-31B0A68287A3}" presName="horz1" presStyleCnt="0"/>
      <dgm:spPr/>
    </dgm:pt>
    <dgm:pt modelId="{46E009AF-1950-46DD-92EE-77D6A33F9620}" type="pres">
      <dgm:prSet presAssocID="{9BF173E7-92CE-4EA2-A1B4-31B0A68287A3}" presName="tx1" presStyleLbl="revTx" presStyleIdx="0" presStyleCnt="6"/>
      <dgm:spPr/>
    </dgm:pt>
    <dgm:pt modelId="{298F0C7E-FC2C-4282-BF0F-4C3DACC6A9FC}" type="pres">
      <dgm:prSet presAssocID="{9BF173E7-92CE-4EA2-A1B4-31B0A68287A3}" presName="vert1" presStyleCnt="0"/>
      <dgm:spPr/>
    </dgm:pt>
    <dgm:pt modelId="{8C94DB5E-22BD-4A9C-94D0-0B130942272F}" type="pres">
      <dgm:prSet presAssocID="{BAAD1F91-F8C5-4590-B4B2-A53C19C2EBF6}" presName="thickLine" presStyleLbl="alignNode1" presStyleIdx="1" presStyleCnt="6"/>
      <dgm:spPr/>
    </dgm:pt>
    <dgm:pt modelId="{0219DBF4-FDAE-4871-A03F-8F83BC9D409A}" type="pres">
      <dgm:prSet presAssocID="{BAAD1F91-F8C5-4590-B4B2-A53C19C2EBF6}" presName="horz1" presStyleCnt="0"/>
      <dgm:spPr/>
    </dgm:pt>
    <dgm:pt modelId="{63C587BE-5AD3-4AA2-B173-1A2B48F9A251}" type="pres">
      <dgm:prSet presAssocID="{BAAD1F91-F8C5-4590-B4B2-A53C19C2EBF6}" presName="tx1" presStyleLbl="revTx" presStyleIdx="1" presStyleCnt="6"/>
      <dgm:spPr/>
    </dgm:pt>
    <dgm:pt modelId="{C8E833F9-A6ED-414D-8A98-49ABBEEC98D1}" type="pres">
      <dgm:prSet presAssocID="{BAAD1F91-F8C5-4590-B4B2-A53C19C2EBF6}" presName="vert1" presStyleCnt="0"/>
      <dgm:spPr/>
    </dgm:pt>
    <dgm:pt modelId="{67000FFB-74FB-44E3-AECC-68EBDAFEDFC3}" type="pres">
      <dgm:prSet presAssocID="{E5CA8476-8A09-4CB9-86C8-2C31439B9D2B}" presName="thickLine" presStyleLbl="alignNode1" presStyleIdx="2" presStyleCnt="6"/>
      <dgm:spPr/>
    </dgm:pt>
    <dgm:pt modelId="{B83DE8F8-AFF0-448F-9E71-2E93FD0794B1}" type="pres">
      <dgm:prSet presAssocID="{E5CA8476-8A09-4CB9-86C8-2C31439B9D2B}" presName="horz1" presStyleCnt="0"/>
      <dgm:spPr/>
    </dgm:pt>
    <dgm:pt modelId="{BC33D1DA-6A22-4C5F-ABD0-E3EEBEBCF9E7}" type="pres">
      <dgm:prSet presAssocID="{E5CA8476-8A09-4CB9-86C8-2C31439B9D2B}" presName="tx1" presStyleLbl="revTx" presStyleIdx="2" presStyleCnt="6"/>
      <dgm:spPr/>
    </dgm:pt>
    <dgm:pt modelId="{269F37DC-F1AB-4EF1-A7BC-E2F27A54F420}" type="pres">
      <dgm:prSet presAssocID="{E5CA8476-8A09-4CB9-86C8-2C31439B9D2B}" presName="vert1" presStyleCnt="0"/>
      <dgm:spPr/>
    </dgm:pt>
    <dgm:pt modelId="{4862824C-178B-47F4-9D7C-8AF3DC69FD75}" type="pres">
      <dgm:prSet presAssocID="{63551353-F81E-4B2F-8967-BAEBB001A04F}" presName="thickLine" presStyleLbl="alignNode1" presStyleIdx="3" presStyleCnt="6"/>
      <dgm:spPr/>
    </dgm:pt>
    <dgm:pt modelId="{7B0726E5-D37B-45AF-81B0-6CBB9CA13A97}" type="pres">
      <dgm:prSet presAssocID="{63551353-F81E-4B2F-8967-BAEBB001A04F}" presName="horz1" presStyleCnt="0"/>
      <dgm:spPr/>
    </dgm:pt>
    <dgm:pt modelId="{E21FA037-9A18-4557-B502-120D93DAD9E4}" type="pres">
      <dgm:prSet presAssocID="{63551353-F81E-4B2F-8967-BAEBB001A04F}" presName="tx1" presStyleLbl="revTx" presStyleIdx="3" presStyleCnt="6"/>
      <dgm:spPr/>
    </dgm:pt>
    <dgm:pt modelId="{51E612BB-7963-4794-B47E-B8A39A7FCECA}" type="pres">
      <dgm:prSet presAssocID="{63551353-F81E-4B2F-8967-BAEBB001A04F}" presName="vert1" presStyleCnt="0"/>
      <dgm:spPr/>
    </dgm:pt>
    <dgm:pt modelId="{5B877E8D-5E0F-4C48-8F25-F6F3AECB7E5E}" type="pres">
      <dgm:prSet presAssocID="{E033BC5D-D485-41FA-873D-5E526F7E46A3}" presName="thickLine" presStyleLbl="alignNode1" presStyleIdx="4" presStyleCnt="6"/>
      <dgm:spPr/>
    </dgm:pt>
    <dgm:pt modelId="{8825DD2E-6E23-4DE7-86B4-FCF2FBFB52D5}" type="pres">
      <dgm:prSet presAssocID="{E033BC5D-D485-41FA-873D-5E526F7E46A3}" presName="horz1" presStyleCnt="0"/>
      <dgm:spPr/>
    </dgm:pt>
    <dgm:pt modelId="{B22F39EB-B396-4F55-BC06-0011E6B6CB12}" type="pres">
      <dgm:prSet presAssocID="{E033BC5D-D485-41FA-873D-5E526F7E46A3}" presName="tx1" presStyleLbl="revTx" presStyleIdx="4" presStyleCnt="6"/>
      <dgm:spPr/>
    </dgm:pt>
    <dgm:pt modelId="{6C5DB9CF-15B8-48D7-A807-88A7B0F93982}" type="pres">
      <dgm:prSet presAssocID="{E033BC5D-D485-41FA-873D-5E526F7E46A3}" presName="vert1" presStyleCnt="0"/>
      <dgm:spPr/>
    </dgm:pt>
    <dgm:pt modelId="{C585AFE2-03E3-4977-A1FB-688A45EC072E}" type="pres">
      <dgm:prSet presAssocID="{452B5EC0-0ADE-4027-B81A-9635FE9EB260}" presName="thickLine" presStyleLbl="alignNode1" presStyleIdx="5" presStyleCnt="6"/>
      <dgm:spPr/>
    </dgm:pt>
    <dgm:pt modelId="{56F3CA95-F93C-4683-B0A1-9290B3FB1F0B}" type="pres">
      <dgm:prSet presAssocID="{452B5EC0-0ADE-4027-B81A-9635FE9EB260}" presName="horz1" presStyleCnt="0"/>
      <dgm:spPr/>
    </dgm:pt>
    <dgm:pt modelId="{A29AF9D3-A7B9-470A-81F8-F51CF5F2CA79}" type="pres">
      <dgm:prSet presAssocID="{452B5EC0-0ADE-4027-B81A-9635FE9EB260}" presName="tx1" presStyleLbl="revTx" presStyleIdx="5" presStyleCnt="6"/>
      <dgm:spPr/>
    </dgm:pt>
    <dgm:pt modelId="{202A59B9-7206-47E5-9828-FED2D0E339F5}" type="pres">
      <dgm:prSet presAssocID="{452B5EC0-0ADE-4027-B81A-9635FE9EB260}" presName="vert1" presStyleCnt="0"/>
      <dgm:spPr/>
    </dgm:pt>
  </dgm:ptLst>
  <dgm:cxnLst>
    <dgm:cxn modelId="{F978B326-2912-4B9F-92AF-6E4A5F96D2CE}" type="presOf" srcId="{9BF173E7-92CE-4EA2-A1B4-31B0A68287A3}" destId="{46E009AF-1950-46DD-92EE-77D6A33F9620}" srcOrd="0" destOrd="0" presId="urn:microsoft.com/office/officeart/2008/layout/LinedList"/>
    <dgm:cxn modelId="{7D62403B-DF05-45AA-B151-C7652FF3954F}" type="presOf" srcId="{452B5EC0-0ADE-4027-B81A-9635FE9EB260}" destId="{A29AF9D3-A7B9-470A-81F8-F51CF5F2CA79}" srcOrd="0" destOrd="0" presId="urn:microsoft.com/office/officeart/2008/layout/LinedList"/>
    <dgm:cxn modelId="{BD86E13D-497A-45BB-B6F9-20839BD9F472}" srcId="{5855AF0A-B87C-4FE8-B476-BFAC63155206}" destId="{E033BC5D-D485-41FA-873D-5E526F7E46A3}" srcOrd="4" destOrd="0" parTransId="{A76D7BB5-8968-4931-8FD4-CB80D2AEDDB3}" sibTransId="{D09FD011-84D0-4C3F-BBD6-FBB0589BC080}"/>
    <dgm:cxn modelId="{036F743F-29D3-4408-A07D-15C99DD439B0}" type="presOf" srcId="{BAAD1F91-F8C5-4590-B4B2-A53C19C2EBF6}" destId="{63C587BE-5AD3-4AA2-B173-1A2B48F9A251}" srcOrd="0" destOrd="0" presId="urn:microsoft.com/office/officeart/2008/layout/LinedList"/>
    <dgm:cxn modelId="{D8A3D769-7215-4CEE-AEB0-057941482F8F}" type="presOf" srcId="{63551353-F81E-4B2F-8967-BAEBB001A04F}" destId="{E21FA037-9A18-4557-B502-120D93DAD9E4}" srcOrd="0" destOrd="0" presId="urn:microsoft.com/office/officeart/2008/layout/LinedList"/>
    <dgm:cxn modelId="{88017B73-3E19-483F-95E5-15FAEC95CF15}" srcId="{5855AF0A-B87C-4FE8-B476-BFAC63155206}" destId="{63551353-F81E-4B2F-8967-BAEBB001A04F}" srcOrd="3" destOrd="0" parTransId="{0D65F755-76CB-40EB-90D8-2D88ECDBAA1E}" sibTransId="{1847EBC0-91CD-49C0-AB2C-7D8D783B6BDD}"/>
    <dgm:cxn modelId="{2440248A-D3E4-40DD-8D0D-457FBB99AAB9}" srcId="{5855AF0A-B87C-4FE8-B476-BFAC63155206}" destId="{BAAD1F91-F8C5-4590-B4B2-A53C19C2EBF6}" srcOrd="1" destOrd="0" parTransId="{88427276-27FE-40ED-BDE8-902BDAAB19C2}" sibTransId="{BC257B3A-01ED-485E-8E77-720300A86E61}"/>
    <dgm:cxn modelId="{20AC198E-A318-45A1-94DB-71549BD5B560}" type="presOf" srcId="{E033BC5D-D485-41FA-873D-5E526F7E46A3}" destId="{B22F39EB-B396-4F55-BC06-0011E6B6CB12}" srcOrd="0" destOrd="0" presId="urn:microsoft.com/office/officeart/2008/layout/LinedList"/>
    <dgm:cxn modelId="{3B5A9E9C-A7A4-4CDA-8450-5E531028D926}" type="presOf" srcId="{5855AF0A-B87C-4FE8-B476-BFAC63155206}" destId="{89CA9A33-D06B-4459-97B7-6D7C01E7A24B}" srcOrd="0" destOrd="0" presId="urn:microsoft.com/office/officeart/2008/layout/LinedList"/>
    <dgm:cxn modelId="{2D0158AF-E654-4BFD-B40D-2428732B9E04}" srcId="{5855AF0A-B87C-4FE8-B476-BFAC63155206}" destId="{E5CA8476-8A09-4CB9-86C8-2C31439B9D2B}" srcOrd="2" destOrd="0" parTransId="{5FB545A3-7989-44C5-A2C4-BA9EF0453453}" sibTransId="{91499D3E-7ACA-4F50-81DB-CA1F8F62BB89}"/>
    <dgm:cxn modelId="{77AAEDE1-3651-4FE5-9C0F-B02E0F3A09C1}" type="presOf" srcId="{E5CA8476-8A09-4CB9-86C8-2C31439B9D2B}" destId="{BC33D1DA-6A22-4C5F-ABD0-E3EEBEBCF9E7}" srcOrd="0" destOrd="0" presId="urn:microsoft.com/office/officeart/2008/layout/LinedList"/>
    <dgm:cxn modelId="{E6CEC4ED-33CC-4E4E-B2BC-690448CE8B2A}" srcId="{5855AF0A-B87C-4FE8-B476-BFAC63155206}" destId="{9BF173E7-92CE-4EA2-A1B4-31B0A68287A3}" srcOrd="0" destOrd="0" parTransId="{0F23A139-9EE3-44E0-BB2B-6A5734E04D6E}" sibTransId="{7921974D-1C9A-40AF-BA0F-069F29BB028B}"/>
    <dgm:cxn modelId="{E20F06F3-83E9-48EB-868C-2860987F20D7}" srcId="{5855AF0A-B87C-4FE8-B476-BFAC63155206}" destId="{452B5EC0-0ADE-4027-B81A-9635FE9EB260}" srcOrd="5" destOrd="0" parTransId="{61FFA21E-66C1-417C-9BEB-212B15F5DBED}" sibTransId="{C269271A-C666-4233-9061-D0D39294247D}"/>
    <dgm:cxn modelId="{63E0383E-C586-45AE-9110-A7A4BB2F2E43}" type="presParOf" srcId="{89CA9A33-D06B-4459-97B7-6D7C01E7A24B}" destId="{4A47F779-8824-4B9C-B2CC-96993B9C0F27}" srcOrd="0" destOrd="0" presId="urn:microsoft.com/office/officeart/2008/layout/LinedList"/>
    <dgm:cxn modelId="{F5DE002D-3881-4868-BB69-846296EFCDAC}" type="presParOf" srcId="{89CA9A33-D06B-4459-97B7-6D7C01E7A24B}" destId="{F734D7AD-44F5-4610-A2AD-6C8C76FE5C6A}" srcOrd="1" destOrd="0" presId="urn:microsoft.com/office/officeart/2008/layout/LinedList"/>
    <dgm:cxn modelId="{33D12CE0-E0B7-4461-9BAD-8D9B0FEBE439}" type="presParOf" srcId="{F734D7AD-44F5-4610-A2AD-6C8C76FE5C6A}" destId="{46E009AF-1950-46DD-92EE-77D6A33F9620}" srcOrd="0" destOrd="0" presId="urn:microsoft.com/office/officeart/2008/layout/LinedList"/>
    <dgm:cxn modelId="{37E686AD-E1FF-4AA9-B15A-6973CA34A28C}" type="presParOf" srcId="{F734D7AD-44F5-4610-A2AD-6C8C76FE5C6A}" destId="{298F0C7E-FC2C-4282-BF0F-4C3DACC6A9FC}" srcOrd="1" destOrd="0" presId="urn:microsoft.com/office/officeart/2008/layout/LinedList"/>
    <dgm:cxn modelId="{3B7A323C-02DD-4695-A3C6-456BF36C65D8}" type="presParOf" srcId="{89CA9A33-D06B-4459-97B7-6D7C01E7A24B}" destId="{8C94DB5E-22BD-4A9C-94D0-0B130942272F}" srcOrd="2" destOrd="0" presId="urn:microsoft.com/office/officeart/2008/layout/LinedList"/>
    <dgm:cxn modelId="{F2A94754-DE91-4BDA-8E6C-1B8BBB5FCD49}" type="presParOf" srcId="{89CA9A33-D06B-4459-97B7-6D7C01E7A24B}" destId="{0219DBF4-FDAE-4871-A03F-8F83BC9D409A}" srcOrd="3" destOrd="0" presId="urn:microsoft.com/office/officeart/2008/layout/LinedList"/>
    <dgm:cxn modelId="{6B5DE508-5416-4E51-8035-3D9A3FB7FC97}" type="presParOf" srcId="{0219DBF4-FDAE-4871-A03F-8F83BC9D409A}" destId="{63C587BE-5AD3-4AA2-B173-1A2B48F9A251}" srcOrd="0" destOrd="0" presId="urn:microsoft.com/office/officeart/2008/layout/LinedList"/>
    <dgm:cxn modelId="{02AB6F86-C30A-45B7-9BCB-B4F83176CFBD}" type="presParOf" srcId="{0219DBF4-FDAE-4871-A03F-8F83BC9D409A}" destId="{C8E833F9-A6ED-414D-8A98-49ABBEEC98D1}" srcOrd="1" destOrd="0" presId="urn:microsoft.com/office/officeart/2008/layout/LinedList"/>
    <dgm:cxn modelId="{288F8AEA-6345-4EBC-9228-2D742D1453BC}" type="presParOf" srcId="{89CA9A33-D06B-4459-97B7-6D7C01E7A24B}" destId="{67000FFB-74FB-44E3-AECC-68EBDAFEDFC3}" srcOrd="4" destOrd="0" presId="urn:microsoft.com/office/officeart/2008/layout/LinedList"/>
    <dgm:cxn modelId="{DAE9B2A9-0AEB-4C5C-B196-DC4595EA1509}" type="presParOf" srcId="{89CA9A33-D06B-4459-97B7-6D7C01E7A24B}" destId="{B83DE8F8-AFF0-448F-9E71-2E93FD0794B1}" srcOrd="5" destOrd="0" presId="urn:microsoft.com/office/officeart/2008/layout/LinedList"/>
    <dgm:cxn modelId="{EE42570C-A495-4A0F-8BC4-E25BCDD3A618}" type="presParOf" srcId="{B83DE8F8-AFF0-448F-9E71-2E93FD0794B1}" destId="{BC33D1DA-6A22-4C5F-ABD0-E3EEBEBCF9E7}" srcOrd="0" destOrd="0" presId="urn:microsoft.com/office/officeart/2008/layout/LinedList"/>
    <dgm:cxn modelId="{FFC5DCE5-C15D-466A-9207-43E4D4F37E65}" type="presParOf" srcId="{B83DE8F8-AFF0-448F-9E71-2E93FD0794B1}" destId="{269F37DC-F1AB-4EF1-A7BC-E2F27A54F420}" srcOrd="1" destOrd="0" presId="urn:microsoft.com/office/officeart/2008/layout/LinedList"/>
    <dgm:cxn modelId="{C96DA164-11EC-4916-9DE3-16F85C945108}" type="presParOf" srcId="{89CA9A33-D06B-4459-97B7-6D7C01E7A24B}" destId="{4862824C-178B-47F4-9D7C-8AF3DC69FD75}" srcOrd="6" destOrd="0" presId="urn:microsoft.com/office/officeart/2008/layout/LinedList"/>
    <dgm:cxn modelId="{A04F7DD2-E974-49D4-9512-B540A8B40F06}" type="presParOf" srcId="{89CA9A33-D06B-4459-97B7-6D7C01E7A24B}" destId="{7B0726E5-D37B-45AF-81B0-6CBB9CA13A97}" srcOrd="7" destOrd="0" presId="urn:microsoft.com/office/officeart/2008/layout/LinedList"/>
    <dgm:cxn modelId="{1078A592-C36A-49AC-AB09-F3A804504A78}" type="presParOf" srcId="{7B0726E5-D37B-45AF-81B0-6CBB9CA13A97}" destId="{E21FA037-9A18-4557-B502-120D93DAD9E4}" srcOrd="0" destOrd="0" presId="urn:microsoft.com/office/officeart/2008/layout/LinedList"/>
    <dgm:cxn modelId="{8ECAE686-4DFA-4231-A052-F7EEFBCF3E8C}" type="presParOf" srcId="{7B0726E5-D37B-45AF-81B0-6CBB9CA13A97}" destId="{51E612BB-7963-4794-B47E-B8A39A7FCECA}" srcOrd="1" destOrd="0" presId="urn:microsoft.com/office/officeart/2008/layout/LinedList"/>
    <dgm:cxn modelId="{A7A65E7D-DAA0-4B77-B36F-A6E3B4AE0BD7}" type="presParOf" srcId="{89CA9A33-D06B-4459-97B7-6D7C01E7A24B}" destId="{5B877E8D-5E0F-4C48-8F25-F6F3AECB7E5E}" srcOrd="8" destOrd="0" presId="urn:microsoft.com/office/officeart/2008/layout/LinedList"/>
    <dgm:cxn modelId="{8DD30252-8122-4048-936B-81FC4518757E}" type="presParOf" srcId="{89CA9A33-D06B-4459-97B7-6D7C01E7A24B}" destId="{8825DD2E-6E23-4DE7-86B4-FCF2FBFB52D5}" srcOrd="9" destOrd="0" presId="urn:microsoft.com/office/officeart/2008/layout/LinedList"/>
    <dgm:cxn modelId="{152087F0-C09B-427D-8572-B8B7911FB3EE}" type="presParOf" srcId="{8825DD2E-6E23-4DE7-86B4-FCF2FBFB52D5}" destId="{B22F39EB-B396-4F55-BC06-0011E6B6CB12}" srcOrd="0" destOrd="0" presId="urn:microsoft.com/office/officeart/2008/layout/LinedList"/>
    <dgm:cxn modelId="{DD681171-6195-468C-9CBB-A22E62EC0B06}" type="presParOf" srcId="{8825DD2E-6E23-4DE7-86B4-FCF2FBFB52D5}" destId="{6C5DB9CF-15B8-48D7-A807-88A7B0F93982}" srcOrd="1" destOrd="0" presId="urn:microsoft.com/office/officeart/2008/layout/LinedList"/>
    <dgm:cxn modelId="{2F6AA06C-8E24-46FC-A5CB-B256E5C4257F}" type="presParOf" srcId="{89CA9A33-D06B-4459-97B7-6D7C01E7A24B}" destId="{C585AFE2-03E3-4977-A1FB-688A45EC072E}" srcOrd="10" destOrd="0" presId="urn:microsoft.com/office/officeart/2008/layout/LinedList"/>
    <dgm:cxn modelId="{F56CD3D9-44D2-466D-B20C-B595170F49EA}" type="presParOf" srcId="{89CA9A33-D06B-4459-97B7-6D7C01E7A24B}" destId="{56F3CA95-F93C-4683-B0A1-9290B3FB1F0B}" srcOrd="11" destOrd="0" presId="urn:microsoft.com/office/officeart/2008/layout/LinedList"/>
    <dgm:cxn modelId="{8656B613-B9BF-41EA-B101-2534A5B604AA}" type="presParOf" srcId="{56F3CA95-F93C-4683-B0A1-9290B3FB1F0B}" destId="{A29AF9D3-A7B9-470A-81F8-F51CF5F2CA79}" srcOrd="0" destOrd="0" presId="urn:microsoft.com/office/officeart/2008/layout/LinedList"/>
    <dgm:cxn modelId="{475FCF26-38C5-4C26-A183-AD8ED718DC70}" type="presParOf" srcId="{56F3CA95-F93C-4683-B0A1-9290B3FB1F0B}" destId="{202A59B9-7206-47E5-9828-FED2D0E339F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EAA46E-4EDC-4639-B98F-F5BB120B74A0}" type="doc">
      <dgm:prSet loTypeId="urn:microsoft.com/office/officeart/2005/8/layout/list1" loCatId="list" qsTypeId="urn:microsoft.com/office/officeart/2005/8/quickstyle/simple3" qsCatId="simple" csTypeId="urn:microsoft.com/office/officeart/2005/8/colors/accent0_2" csCatId="mainScheme"/>
      <dgm:spPr/>
      <dgm:t>
        <a:bodyPr/>
        <a:lstStyle/>
        <a:p>
          <a:endParaRPr lang="en-US"/>
        </a:p>
      </dgm:t>
    </dgm:pt>
    <dgm:pt modelId="{295219EA-A3B4-43ED-B55A-49BBE9103B1F}">
      <dgm:prSet/>
      <dgm:spPr/>
      <dgm:t>
        <a:bodyPr/>
        <a:lstStyle/>
        <a:p>
          <a:r>
            <a:rPr lang="en-US"/>
            <a:t>Problem: </a:t>
          </a:r>
        </a:p>
      </dgm:t>
    </dgm:pt>
    <dgm:pt modelId="{D7488BD3-C566-450D-AE0E-BEA18C296581}" type="parTrans" cxnId="{0D9F357C-062D-4453-BA83-3FB0C8AF2310}">
      <dgm:prSet/>
      <dgm:spPr/>
      <dgm:t>
        <a:bodyPr/>
        <a:lstStyle/>
        <a:p>
          <a:endParaRPr lang="en-US"/>
        </a:p>
      </dgm:t>
    </dgm:pt>
    <dgm:pt modelId="{0C6D93BA-0EB9-4B81-9527-ADF30312A30D}" type="sibTrans" cxnId="{0D9F357C-062D-4453-BA83-3FB0C8AF2310}">
      <dgm:prSet/>
      <dgm:spPr/>
      <dgm:t>
        <a:bodyPr/>
        <a:lstStyle/>
        <a:p>
          <a:endParaRPr lang="en-US"/>
        </a:p>
      </dgm:t>
    </dgm:pt>
    <dgm:pt modelId="{465CE838-24B9-4A16-A3EA-10779031589C}">
      <dgm:prSet/>
      <dgm:spPr/>
      <dgm:t>
        <a:bodyPr/>
        <a:lstStyle/>
        <a:p>
          <a:r>
            <a:rPr lang="en-US"/>
            <a:t>Data set is too big (40,428,967 rows)!</a:t>
          </a:r>
        </a:p>
      </dgm:t>
    </dgm:pt>
    <dgm:pt modelId="{6DD01350-E13B-43EF-A8C6-B84C1E5004EE}" type="parTrans" cxnId="{BC902A74-911B-4B4D-8118-7468BDBA5DEF}">
      <dgm:prSet/>
      <dgm:spPr/>
      <dgm:t>
        <a:bodyPr/>
        <a:lstStyle/>
        <a:p>
          <a:endParaRPr lang="en-US"/>
        </a:p>
      </dgm:t>
    </dgm:pt>
    <dgm:pt modelId="{BCDF2F0C-5192-4D7D-A561-C76843D29AE1}" type="sibTrans" cxnId="{BC902A74-911B-4B4D-8118-7468BDBA5DEF}">
      <dgm:prSet/>
      <dgm:spPr/>
      <dgm:t>
        <a:bodyPr/>
        <a:lstStyle/>
        <a:p>
          <a:endParaRPr lang="en-US"/>
        </a:p>
      </dgm:t>
    </dgm:pt>
    <dgm:pt modelId="{603C609A-A70B-4432-93CC-89ECEB209930}">
      <dgm:prSet/>
      <dgm:spPr/>
      <dgm:t>
        <a:bodyPr/>
        <a:lstStyle/>
        <a:p>
          <a:r>
            <a:rPr lang="en-US"/>
            <a:t>Options: </a:t>
          </a:r>
        </a:p>
      </dgm:t>
    </dgm:pt>
    <dgm:pt modelId="{7F0A38EE-3F5C-46FB-B5A8-D27E78C2D8C9}" type="parTrans" cxnId="{D04DCA80-BAED-427D-B24E-A1645A372687}">
      <dgm:prSet/>
      <dgm:spPr/>
      <dgm:t>
        <a:bodyPr/>
        <a:lstStyle/>
        <a:p>
          <a:endParaRPr lang="en-US"/>
        </a:p>
      </dgm:t>
    </dgm:pt>
    <dgm:pt modelId="{0071919A-0307-4399-872C-02343038D877}" type="sibTrans" cxnId="{D04DCA80-BAED-427D-B24E-A1645A372687}">
      <dgm:prSet/>
      <dgm:spPr/>
      <dgm:t>
        <a:bodyPr/>
        <a:lstStyle/>
        <a:p>
          <a:endParaRPr lang="en-US"/>
        </a:p>
      </dgm:t>
    </dgm:pt>
    <dgm:pt modelId="{37D55D42-AD55-4F85-9AA3-A0D308299702}">
      <dgm:prSet/>
      <dgm:spPr/>
      <dgm:t>
        <a:bodyPr/>
        <a:lstStyle/>
        <a:p>
          <a:r>
            <a:rPr lang="en-US"/>
            <a:t>Chunks</a:t>
          </a:r>
        </a:p>
      </dgm:t>
    </dgm:pt>
    <dgm:pt modelId="{027DB06A-4CC6-4A27-AC79-9A4CECE733DA}" type="parTrans" cxnId="{43365D5F-BC94-481F-8DE4-47C41A24F33D}">
      <dgm:prSet/>
      <dgm:spPr/>
      <dgm:t>
        <a:bodyPr/>
        <a:lstStyle/>
        <a:p>
          <a:endParaRPr lang="en-US"/>
        </a:p>
      </dgm:t>
    </dgm:pt>
    <dgm:pt modelId="{AC3CB13B-A656-47D4-A8C1-3B9690F4E136}" type="sibTrans" cxnId="{43365D5F-BC94-481F-8DE4-47C41A24F33D}">
      <dgm:prSet/>
      <dgm:spPr/>
      <dgm:t>
        <a:bodyPr/>
        <a:lstStyle/>
        <a:p>
          <a:endParaRPr lang="en-US"/>
        </a:p>
      </dgm:t>
    </dgm:pt>
    <dgm:pt modelId="{9FDC8DD5-D21A-4E78-93B3-9D820FE75C75}">
      <dgm:prSet/>
      <dgm:spPr/>
      <dgm:t>
        <a:bodyPr/>
        <a:lstStyle/>
        <a:p>
          <a:r>
            <a:rPr lang="en-US"/>
            <a:t>Load first n lines</a:t>
          </a:r>
        </a:p>
      </dgm:t>
    </dgm:pt>
    <dgm:pt modelId="{036BEF5D-1B01-41E0-9CEB-FCA3612C15D1}" type="parTrans" cxnId="{7A519BE1-FDAD-4429-84B9-5EDA5A7E15D7}">
      <dgm:prSet/>
      <dgm:spPr/>
      <dgm:t>
        <a:bodyPr/>
        <a:lstStyle/>
        <a:p>
          <a:endParaRPr lang="en-US"/>
        </a:p>
      </dgm:t>
    </dgm:pt>
    <dgm:pt modelId="{700901EC-91D1-43BC-81A4-3663AEFC69C4}" type="sibTrans" cxnId="{7A519BE1-FDAD-4429-84B9-5EDA5A7E15D7}">
      <dgm:prSet/>
      <dgm:spPr/>
      <dgm:t>
        <a:bodyPr/>
        <a:lstStyle/>
        <a:p>
          <a:endParaRPr lang="en-US"/>
        </a:p>
      </dgm:t>
    </dgm:pt>
    <dgm:pt modelId="{50DE9CB7-9A42-43EF-9FC8-8405D92380ED}">
      <dgm:prSet/>
      <dgm:spPr/>
      <dgm:t>
        <a:bodyPr/>
        <a:lstStyle/>
        <a:p>
          <a:r>
            <a:rPr lang="en-US"/>
            <a:t>Problem: </a:t>
          </a:r>
        </a:p>
      </dgm:t>
    </dgm:pt>
    <dgm:pt modelId="{403F924B-A333-4C4A-B014-82CD5DE8C770}" type="parTrans" cxnId="{97DCB98E-FBBF-494B-97C7-710E394602F2}">
      <dgm:prSet/>
      <dgm:spPr/>
      <dgm:t>
        <a:bodyPr/>
        <a:lstStyle/>
        <a:p>
          <a:endParaRPr lang="en-US"/>
        </a:p>
      </dgm:t>
    </dgm:pt>
    <dgm:pt modelId="{553B7D10-81CD-4A42-8A47-0CCAC3633518}" type="sibTrans" cxnId="{97DCB98E-FBBF-494B-97C7-710E394602F2}">
      <dgm:prSet/>
      <dgm:spPr/>
      <dgm:t>
        <a:bodyPr/>
        <a:lstStyle/>
        <a:p>
          <a:endParaRPr lang="en-US"/>
        </a:p>
      </dgm:t>
    </dgm:pt>
    <dgm:pt modelId="{E63B2899-126F-4957-A4EB-A1532D5D79A8}">
      <dgm:prSet/>
      <dgm:spPr/>
      <dgm:t>
        <a:bodyPr/>
        <a:lstStyle/>
        <a:p>
          <a:r>
            <a:rPr lang="en-US"/>
            <a:t>result is not a small randomized sample of the data</a:t>
          </a:r>
        </a:p>
      </dgm:t>
    </dgm:pt>
    <dgm:pt modelId="{C174EF8F-028F-4332-A1E1-8D09CDE17BFB}" type="parTrans" cxnId="{25EC8FAC-AB43-470A-9D0F-A2531C41CBB2}">
      <dgm:prSet/>
      <dgm:spPr/>
      <dgm:t>
        <a:bodyPr/>
        <a:lstStyle/>
        <a:p>
          <a:endParaRPr lang="en-US"/>
        </a:p>
      </dgm:t>
    </dgm:pt>
    <dgm:pt modelId="{9F00F072-9C59-4834-9C61-4EAAD34BBBD2}" type="sibTrans" cxnId="{25EC8FAC-AB43-470A-9D0F-A2531C41CBB2}">
      <dgm:prSet/>
      <dgm:spPr/>
      <dgm:t>
        <a:bodyPr/>
        <a:lstStyle/>
        <a:p>
          <a:endParaRPr lang="en-US"/>
        </a:p>
      </dgm:t>
    </dgm:pt>
    <dgm:pt modelId="{55C6E87A-1E4F-4B9E-B5B9-3C894FE1ABAB}">
      <dgm:prSet/>
      <dgm:spPr/>
      <dgm:t>
        <a:bodyPr/>
        <a:lstStyle/>
        <a:p>
          <a:r>
            <a:rPr lang="en-US"/>
            <a:t>Solution: Use the skiprows or random selection</a:t>
          </a:r>
        </a:p>
      </dgm:t>
    </dgm:pt>
    <dgm:pt modelId="{C26DD951-A623-423F-9701-E5D277CFCABB}" type="parTrans" cxnId="{FAC92DE2-8BFE-42EA-B1D7-EE3132230C1A}">
      <dgm:prSet/>
      <dgm:spPr/>
      <dgm:t>
        <a:bodyPr/>
        <a:lstStyle/>
        <a:p>
          <a:endParaRPr lang="en-US"/>
        </a:p>
      </dgm:t>
    </dgm:pt>
    <dgm:pt modelId="{554F9926-AF41-43AB-911B-CBFCEC2C096B}" type="sibTrans" cxnId="{FAC92DE2-8BFE-42EA-B1D7-EE3132230C1A}">
      <dgm:prSet/>
      <dgm:spPr/>
      <dgm:t>
        <a:bodyPr/>
        <a:lstStyle/>
        <a:p>
          <a:endParaRPr lang="en-US"/>
        </a:p>
      </dgm:t>
    </dgm:pt>
    <dgm:pt modelId="{FF69448D-312E-46F9-B9C5-2BE3D429CF0F}">
      <dgm:prSet/>
      <dgm:spPr/>
      <dgm:t>
        <a:bodyPr/>
        <a:lstStyle/>
        <a:p>
          <a:r>
            <a:rPr lang="en-US"/>
            <a:t>Chose skip rows (skip 1 row every 10 rows)</a:t>
          </a:r>
        </a:p>
      </dgm:t>
    </dgm:pt>
    <dgm:pt modelId="{B31D7866-6EDA-4178-A998-C265D880DC23}" type="parTrans" cxnId="{8B7C3FB8-B0A6-45F3-8F78-FF533823AA6F}">
      <dgm:prSet/>
      <dgm:spPr/>
      <dgm:t>
        <a:bodyPr/>
        <a:lstStyle/>
        <a:p>
          <a:endParaRPr lang="en-US"/>
        </a:p>
      </dgm:t>
    </dgm:pt>
    <dgm:pt modelId="{EBC40BD9-BEDE-4596-B455-AA57794ABE75}" type="sibTrans" cxnId="{8B7C3FB8-B0A6-45F3-8F78-FF533823AA6F}">
      <dgm:prSet/>
      <dgm:spPr/>
      <dgm:t>
        <a:bodyPr/>
        <a:lstStyle/>
        <a:p>
          <a:endParaRPr lang="en-US"/>
        </a:p>
      </dgm:t>
    </dgm:pt>
    <dgm:pt modelId="{C79CDFAA-1714-446F-8984-49BFAEE01AB0}">
      <dgm:prSet/>
      <dgm:spPr/>
      <dgm:t>
        <a:bodyPr/>
        <a:lstStyle/>
        <a:p>
          <a:r>
            <a:rPr lang="en-US"/>
            <a:t>Chose this method since the data since this data set is already ordered by time of event occurrence and thus such sampling will result in a representative sample.</a:t>
          </a:r>
        </a:p>
      </dgm:t>
    </dgm:pt>
    <dgm:pt modelId="{5A91B1AE-3C69-4DCE-8C70-A4EB40917831}" type="parTrans" cxnId="{0FEF49B6-CF26-439C-B658-58D3B6C93140}">
      <dgm:prSet/>
      <dgm:spPr/>
      <dgm:t>
        <a:bodyPr/>
        <a:lstStyle/>
        <a:p>
          <a:endParaRPr lang="en-US"/>
        </a:p>
      </dgm:t>
    </dgm:pt>
    <dgm:pt modelId="{E0B1910F-D1F3-452F-BF73-3D1F17CA88F8}" type="sibTrans" cxnId="{0FEF49B6-CF26-439C-B658-58D3B6C93140}">
      <dgm:prSet/>
      <dgm:spPr/>
      <dgm:t>
        <a:bodyPr/>
        <a:lstStyle/>
        <a:p>
          <a:endParaRPr lang="en-US"/>
        </a:p>
      </dgm:t>
    </dgm:pt>
    <dgm:pt modelId="{A448E0A3-26C2-43E6-B918-D3594AB5030F}" type="pres">
      <dgm:prSet presAssocID="{E3EAA46E-4EDC-4639-B98F-F5BB120B74A0}" presName="linear" presStyleCnt="0">
        <dgm:presLayoutVars>
          <dgm:dir/>
          <dgm:animLvl val="lvl"/>
          <dgm:resizeHandles val="exact"/>
        </dgm:presLayoutVars>
      </dgm:prSet>
      <dgm:spPr/>
    </dgm:pt>
    <dgm:pt modelId="{35E12205-C6A7-49C9-8CF4-0C4C810EF867}" type="pres">
      <dgm:prSet presAssocID="{295219EA-A3B4-43ED-B55A-49BBE9103B1F}" presName="parentLin" presStyleCnt="0"/>
      <dgm:spPr/>
    </dgm:pt>
    <dgm:pt modelId="{F904D6E7-4BB6-4E71-BE91-A475E60BBF65}" type="pres">
      <dgm:prSet presAssocID="{295219EA-A3B4-43ED-B55A-49BBE9103B1F}" presName="parentLeftMargin" presStyleLbl="node1" presStyleIdx="0" presStyleCnt="3"/>
      <dgm:spPr/>
    </dgm:pt>
    <dgm:pt modelId="{E783EB38-AECD-4E59-A76E-F2EBA9709B37}" type="pres">
      <dgm:prSet presAssocID="{295219EA-A3B4-43ED-B55A-49BBE9103B1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6630AE5-E94E-4FDE-8904-2FA27B340F27}" type="pres">
      <dgm:prSet presAssocID="{295219EA-A3B4-43ED-B55A-49BBE9103B1F}" presName="negativeSpace" presStyleCnt="0"/>
      <dgm:spPr/>
    </dgm:pt>
    <dgm:pt modelId="{ED07DDEE-3FDF-473F-A0E0-18AF2603126F}" type="pres">
      <dgm:prSet presAssocID="{295219EA-A3B4-43ED-B55A-49BBE9103B1F}" presName="childText" presStyleLbl="conFgAcc1" presStyleIdx="0" presStyleCnt="3">
        <dgm:presLayoutVars>
          <dgm:bulletEnabled val="1"/>
        </dgm:presLayoutVars>
      </dgm:prSet>
      <dgm:spPr/>
    </dgm:pt>
    <dgm:pt modelId="{CC3BD1A2-1EBB-4574-A9A8-9AE6051524AE}" type="pres">
      <dgm:prSet presAssocID="{0C6D93BA-0EB9-4B81-9527-ADF30312A30D}" presName="spaceBetweenRectangles" presStyleCnt="0"/>
      <dgm:spPr/>
    </dgm:pt>
    <dgm:pt modelId="{418DBAD8-BB89-47F8-BBA2-473FB9C148E2}" type="pres">
      <dgm:prSet presAssocID="{603C609A-A70B-4432-93CC-89ECEB209930}" presName="parentLin" presStyleCnt="0"/>
      <dgm:spPr/>
    </dgm:pt>
    <dgm:pt modelId="{6F24C526-D26D-445C-8B17-E4FF68F15D27}" type="pres">
      <dgm:prSet presAssocID="{603C609A-A70B-4432-93CC-89ECEB209930}" presName="parentLeftMargin" presStyleLbl="node1" presStyleIdx="0" presStyleCnt="3"/>
      <dgm:spPr/>
    </dgm:pt>
    <dgm:pt modelId="{059A48CA-9D8F-43FF-B474-BF4AF2F084D9}" type="pres">
      <dgm:prSet presAssocID="{603C609A-A70B-4432-93CC-89ECEB20993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F6D4CBD-ABF4-4207-BAD7-4A908E6B00A1}" type="pres">
      <dgm:prSet presAssocID="{603C609A-A70B-4432-93CC-89ECEB209930}" presName="negativeSpace" presStyleCnt="0"/>
      <dgm:spPr/>
    </dgm:pt>
    <dgm:pt modelId="{531A9425-7727-4F18-BB6D-F4ACB15D736E}" type="pres">
      <dgm:prSet presAssocID="{603C609A-A70B-4432-93CC-89ECEB209930}" presName="childText" presStyleLbl="conFgAcc1" presStyleIdx="1" presStyleCnt="3">
        <dgm:presLayoutVars>
          <dgm:bulletEnabled val="1"/>
        </dgm:presLayoutVars>
      </dgm:prSet>
      <dgm:spPr/>
    </dgm:pt>
    <dgm:pt modelId="{06F6839C-DA70-4515-8EB5-9EC8FA95E0BD}" type="pres">
      <dgm:prSet presAssocID="{0071919A-0307-4399-872C-02343038D877}" presName="spaceBetweenRectangles" presStyleCnt="0"/>
      <dgm:spPr/>
    </dgm:pt>
    <dgm:pt modelId="{30E92230-D897-4BCD-8D36-40DCF90C1A47}" type="pres">
      <dgm:prSet presAssocID="{55C6E87A-1E4F-4B9E-B5B9-3C894FE1ABAB}" presName="parentLin" presStyleCnt="0"/>
      <dgm:spPr/>
    </dgm:pt>
    <dgm:pt modelId="{19814A9A-8C38-445E-A24E-79083F16414B}" type="pres">
      <dgm:prSet presAssocID="{55C6E87A-1E4F-4B9E-B5B9-3C894FE1ABAB}" presName="parentLeftMargin" presStyleLbl="node1" presStyleIdx="1" presStyleCnt="3"/>
      <dgm:spPr/>
    </dgm:pt>
    <dgm:pt modelId="{62300362-AE4F-4816-B5C8-F16DB36A8218}" type="pres">
      <dgm:prSet presAssocID="{55C6E87A-1E4F-4B9E-B5B9-3C894FE1ABA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0C04D64-ABD4-463C-81CB-E4463FABDCEF}" type="pres">
      <dgm:prSet presAssocID="{55C6E87A-1E4F-4B9E-B5B9-3C894FE1ABAB}" presName="negativeSpace" presStyleCnt="0"/>
      <dgm:spPr/>
    </dgm:pt>
    <dgm:pt modelId="{F0C191CE-05EE-4D7E-8205-4972109953E1}" type="pres">
      <dgm:prSet presAssocID="{55C6E87A-1E4F-4B9E-B5B9-3C894FE1ABA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9090A02-CBE0-4D6D-9465-5D0989FC7CDD}" type="presOf" srcId="{603C609A-A70B-4432-93CC-89ECEB209930}" destId="{059A48CA-9D8F-43FF-B474-BF4AF2F084D9}" srcOrd="1" destOrd="0" presId="urn:microsoft.com/office/officeart/2005/8/layout/list1"/>
    <dgm:cxn modelId="{899B1D1B-7DD9-455B-89A8-ABACD6A4FA77}" type="presOf" srcId="{37D55D42-AD55-4F85-9AA3-A0D308299702}" destId="{531A9425-7727-4F18-BB6D-F4ACB15D736E}" srcOrd="0" destOrd="0" presId="urn:microsoft.com/office/officeart/2005/8/layout/list1"/>
    <dgm:cxn modelId="{0586751D-9FD4-42D4-ABAE-5C9314016C0E}" type="presOf" srcId="{E63B2899-126F-4957-A4EB-A1532D5D79A8}" destId="{531A9425-7727-4F18-BB6D-F4ACB15D736E}" srcOrd="0" destOrd="3" presId="urn:microsoft.com/office/officeart/2005/8/layout/list1"/>
    <dgm:cxn modelId="{57F2F82D-EE5E-437F-AD3B-37B136DEFD03}" type="presOf" srcId="{FF69448D-312E-46F9-B9C5-2BE3D429CF0F}" destId="{F0C191CE-05EE-4D7E-8205-4972109953E1}" srcOrd="0" destOrd="0" presId="urn:microsoft.com/office/officeart/2005/8/layout/list1"/>
    <dgm:cxn modelId="{9706BB33-9FF6-4F3B-BA8F-BF5858DA1D8C}" type="presOf" srcId="{603C609A-A70B-4432-93CC-89ECEB209930}" destId="{6F24C526-D26D-445C-8B17-E4FF68F15D27}" srcOrd="0" destOrd="0" presId="urn:microsoft.com/office/officeart/2005/8/layout/list1"/>
    <dgm:cxn modelId="{0BD38735-E612-473D-9C68-492F4A732494}" type="presOf" srcId="{9FDC8DD5-D21A-4E78-93B3-9D820FE75C75}" destId="{531A9425-7727-4F18-BB6D-F4ACB15D736E}" srcOrd="0" destOrd="1" presId="urn:microsoft.com/office/officeart/2005/8/layout/list1"/>
    <dgm:cxn modelId="{B587D436-335C-48BD-8ACC-DB306D0D3362}" type="presOf" srcId="{465CE838-24B9-4A16-A3EA-10779031589C}" destId="{ED07DDEE-3FDF-473F-A0E0-18AF2603126F}" srcOrd="0" destOrd="0" presId="urn:microsoft.com/office/officeart/2005/8/layout/list1"/>
    <dgm:cxn modelId="{43365D5F-BC94-481F-8DE4-47C41A24F33D}" srcId="{603C609A-A70B-4432-93CC-89ECEB209930}" destId="{37D55D42-AD55-4F85-9AA3-A0D308299702}" srcOrd="0" destOrd="0" parTransId="{027DB06A-4CC6-4A27-AC79-9A4CECE733DA}" sibTransId="{AC3CB13B-A656-47D4-A8C1-3B9690F4E136}"/>
    <dgm:cxn modelId="{A621C769-544D-46D0-BBC7-CAC2689F59CF}" type="presOf" srcId="{55C6E87A-1E4F-4B9E-B5B9-3C894FE1ABAB}" destId="{19814A9A-8C38-445E-A24E-79083F16414B}" srcOrd="0" destOrd="0" presId="urn:microsoft.com/office/officeart/2005/8/layout/list1"/>
    <dgm:cxn modelId="{025F9C4D-98EF-470B-959B-26489476CE4D}" type="presOf" srcId="{55C6E87A-1E4F-4B9E-B5B9-3C894FE1ABAB}" destId="{62300362-AE4F-4816-B5C8-F16DB36A8218}" srcOrd="1" destOrd="0" presId="urn:microsoft.com/office/officeart/2005/8/layout/list1"/>
    <dgm:cxn modelId="{BC902A74-911B-4B4D-8118-7468BDBA5DEF}" srcId="{295219EA-A3B4-43ED-B55A-49BBE9103B1F}" destId="{465CE838-24B9-4A16-A3EA-10779031589C}" srcOrd="0" destOrd="0" parTransId="{6DD01350-E13B-43EF-A8C6-B84C1E5004EE}" sibTransId="{BCDF2F0C-5192-4D7D-A561-C76843D29AE1}"/>
    <dgm:cxn modelId="{A3340256-7007-423A-AA82-2BD71D41D810}" type="presOf" srcId="{295219EA-A3B4-43ED-B55A-49BBE9103B1F}" destId="{F904D6E7-4BB6-4E71-BE91-A475E60BBF65}" srcOrd="0" destOrd="0" presId="urn:microsoft.com/office/officeart/2005/8/layout/list1"/>
    <dgm:cxn modelId="{0D9F357C-062D-4453-BA83-3FB0C8AF2310}" srcId="{E3EAA46E-4EDC-4639-B98F-F5BB120B74A0}" destId="{295219EA-A3B4-43ED-B55A-49BBE9103B1F}" srcOrd="0" destOrd="0" parTransId="{D7488BD3-C566-450D-AE0E-BEA18C296581}" sibTransId="{0C6D93BA-0EB9-4B81-9527-ADF30312A30D}"/>
    <dgm:cxn modelId="{D04DCA80-BAED-427D-B24E-A1645A372687}" srcId="{E3EAA46E-4EDC-4639-B98F-F5BB120B74A0}" destId="{603C609A-A70B-4432-93CC-89ECEB209930}" srcOrd="1" destOrd="0" parTransId="{7F0A38EE-3F5C-46FB-B5A8-D27E78C2D8C9}" sibTransId="{0071919A-0307-4399-872C-02343038D877}"/>
    <dgm:cxn modelId="{BC11EE8B-C089-423D-B7C7-FEF20DC439D7}" type="presOf" srcId="{50DE9CB7-9A42-43EF-9FC8-8405D92380ED}" destId="{531A9425-7727-4F18-BB6D-F4ACB15D736E}" srcOrd="0" destOrd="2" presId="urn:microsoft.com/office/officeart/2005/8/layout/list1"/>
    <dgm:cxn modelId="{97DCB98E-FBBF-494B-97C7-710E394602F2}" srcId="{603C609A-A70B-4432-93CC-89ECEB209930}" destId="{50DE9CB7-9A42-43EF-9FC8-8405D92380ED}" srcOrd="2" destOrd="0" parTransId="{403F924B-A333-4C4A-B014-82CD5DE8C770}" sibTransId="{553B7D10-81CD-4A42-8A47-0CCAC3633518}"/>
    <dgm:cxn modelId="{2A63C7A3-9E9F-449E-ABDC-6F7EFB3080D4}" type="presOf" srcId="{295219EA-A3B4-43ED-B55A-49BBE9103B1F}" destId="{E783EB38-AECD-4E59-A76E-F2EBA9709B37}" srcOrd="1" destOrd="0" presId="urn:microsoft.com/office/officeart/2005/8/layout/list1"/>
    <dgm:cxn modelId="{92D0DFA6-BC51-49F9-8AF5-963365ED4E6C}" type="presOf" srcId="{C79CDFAA-1714-446F-8984-49BFAEE01AB0}" destId="{F0C191CE-05EE-4D7E-8205-4972109953E1}" srcOrd="0" destOrd="1" presId="urn:microsoft.com/office/officeart/2005/8/layout/list1"/>
    <dgm:cxn modelId="{25EC8FAC-AB43-470A-9D0F-A2531C41CBB2}" srcId="{50DE9CB7-9A42-43EF-9FC8-8405D92380ED}" destId="{E63B2899-126F-4957-A4EB-A1532D5D79A8}" srcOrd="0" destOrd="0" parTransId="{C174EF8F-028F-4332-A1E1-8D09CDE17BFB}" sibTransId="{9F00F072-9C59-4834-9C61-4EAAD34BBBD2}"/>
    <dgm:cxn modelId="{0FEF49B6-CF26-439C-B658-58D3B6C93140}" srcId="{55C6E87A-1E4F-4B9E-B5B9-3C894FE1ABAB}" destId="{C79CDFAA-1714-446F-8984-49BFAEE01AB0}" srcOrd="1" destOrd="0" parTransId="{5A91B1AE-3C69-4DCE-8C70-A4EB40917831}" sibTransId="{E0B1910F-D1F3-452F-BF73-3D1F17CA88F8}"/>
    <dgm:cxn modelId="{8B7C3FB8-B0A6-45F3-8F78-FF533823AA6F}" srcId="{55C6E87A-1E4F-4B9E-B5B9-3C894FE1ABAB}" destId="{FF69448D-312E-46F9-B9C5-2BE3D429CF0F}" srcOrd="0" destOrd="0" parTransId="{B31D7866-6EDA-4178-A998-C265D880DC23}" sibTransId="{EBC40BD9-BEDE-4596-B455-AA57794ABE75}"/>
    <dgm:cxn modelId="{E551CCD0-9189-48F1-B544-08B890D4E1F4}" type="presOf" srcId="{E3EAA46E-4EDC-4639-B98F-F5BB120B74A0}" destId="{A448E0A3-26C2-43E6-B918-D3594AB5030F}" srcOrd="0" destOrd="0" presId="urn:microsoft.com/office/officeart/2005/8/layout/list1"/>
    <dgm:cxn modelId="{7A519BE1-FDAD-4429-84B9-5EDA5A7E15D7}" srcId="{603C609A-A70B-4432-93CC-89ECEB209930}" destId="{9FDC8DD5-D21A-4E78-93B3-9D820FE75C75}" srcOrd="1" destOrd="0" parTransId="{036BEF5D-1B01-41E0-9CEB-FCA3612C15D1}" sibTransId="{700901EC-91D1-43BC-81A4-3663AEFC69C4}"/>
    <dgm:cxn modelId="{FAC92DE2-8BFE-42EA-B1D7-EE3132230C1A}" srcId="{E3EAA46E-4EDC-4639-B98F-F5BB120B74A0}" destId="{55C6E87A-1E4F-4B9E-B5B9-3C894FE1ABAB}" srcOrd="2" destOrd="0" parTransId="{C26DD951-A623-423F-9701-E5D277CFCABB}" sibTransId="{554F9926-AF41-43AB-911B-CBFCEC2C096B}"/>
    <dgm:cxn modelId="{6AA6F573-B6EB-46A2-9B7A-623EC22460DC}" type="presParOf" srcId="{A448E0A3-26C2-43E6-B918-D3594AB5030F}" destId="{35E12205-C6A7-49C9-8CF4-0C4C810EF867}" srcOrd="0" destOrd="0" presId="urn:microsoft.com/office/officeart/2005/8/layout/list1"/>
    <dgm:cxn modelId="{C5B8155B-6CE5-4480-AE4D-481F85F66676}" type="presParOf" srcId="{35E12205-C6A7-49C9-8CF4-0C4C810EF867}" destId="{F904D6E7-4BB6-4E71-BE91-A475E60BBF65}" srcOrd="0" destOrd="0" presId="urn:microsoft.com/office/officeart/2005/8/layout/list1"/>
    <dgm:cxn modelId="{4BA87B6F-17E8-4E93-94C6-753CE8CC1CAE}" type="presParOf" srcId="{35E12205-C6A7-49C9-8CF4-0C4C810EF867}" destId="{E783EB38-AECD-4E59-A76E-F2EBA9709B37}" srcOrd="1" destOrd="0" presId="urn:microsoft.com/office/officeart/2005/8/layout/list1"/>
    <dgm:cxn modelId="{1293FBE1-FE69-4B36-9429-DB4A5D24DBAF}" type="presParOf" srcId="{A448E0A3-26C2-43E6-B918-D3594AB5030F}" destId="{A6630AE5-E94E-4FDE-8904-2FA27B340F27}" srcOrd="1" destOrd="0" presId="urn:microsoft.com/office/officeart/2005/8/layout/list1"/>
    <dgm:cxn modelId="{F5377F7C-C712-4F4E-82E0-587C9C581112}" type="presParOf" srcId="{A448E0A3-26C2-43E6-B918-D3594AB5030F}" destId="{ED07DDEE-3FDF-473F-A0E0-18AF2603126F}" srcOrd="2" destOrd="0" presId="urn:microsoft.com/office/officeart/2005/8/layout/list1"/>
    <dgm:cxn modelId="{466036BA-1E9E-4892-824D-82B718645EA4}" type="presParOf" srcId="{A448E0A3-26C2-43E6-B918-D3594AB5030F}" destId="{CC3BD1A2-1EBB-4574-A9A8-9AE6051524AE}" srcOrd="3" destOrd="0" presId="urn:microsoft.com/office/officeart/2005/8/layout/list1"/>
    <dgm:cxn modelId="{9D7D839B-17AB-4306-A860-4BAC988D9A8B}" type="presParOf" srcId="{A448E0A3-26C2-43E6-B918-D3594AB5030F}" destId="{418DBAD8-BB89-47F8-BBA2-473FB9C148E2}" srcOrd="4" destOrd="0" presId="urn:microsoft.com/office/officeart/2005/8/layout/list1"/>
    <dgm:cxn modelId="{D748BD71-D8B8-4CD3-AAFC-5C420B5FD29B}" type="presParOf" srcId="{418DBAD8-BB89-47F8-BBA2-473FB9C148E2}" destId="{6F24C526-D26D-445C-8B17-E4FF68F15D27}" srcOrd="0" destOrd="0" presId="urn:microsoft.com/office/officeart/2005/8/layout/list1"/>
    <dgm:cxn modelId="{2A833154-581F-4CD1-ADEA-EC98E99C268F}" type="presParOf" srcId="{418DBAD8-BB89-47F8-BBA2-473FB9C148E2}" destId="{059A48CA-9D8F-43FF-B474-BF4AF2F084D9}" srcOrd="1" destOrd="0" presId="urn:microsoft.com/office/officeart/2005/8/layout/list1"/>
    <dgm:cxn modelId="{B73E3128-54BF-4E6B-8065-6317444AE252}" type="presParOf" srcId="{A448E0A3-26C2-43E6-B918-D3594AB5030F}" destId="{1F6D4CBD-ABF4-4207-BAD7-4A908E6B00A1}" srcOrd="5" destOrd="0" presId="urn:microsoft.com/office/officeart/2005/8/layout/list1"/>
    <dgm:cxn modelId="{782B6633-F42D-4487-9E01-B726AAB1F96F}" type="presParOf" srcId="{A448E0A3-26C2-43E6-B918-D3594AB5030F}" destId="{531A9425-7727-4F18-BB6D-F4ACB15D736E}" srcOrd="6" destOrd="0" presId="urn:microsoft.com/office/officeart/2005/8/layout/list1"/>
    <dgm:cxn modelId="{54AE858B-3AA5-4BB3-A8C2-A5DB03E8AE08}" type="presParOf" srcId="{A448E0A3-26C2-43E6-B918-D3594AB5030F}" destId="{06F6839C-DA70-4515-8EB5-9EC8FA95E0BD}" srcOrd="7" destOrd="0" presId="urn:microsoft.com/office/officeart/2005/8/layout/list1"/>
    <dgm:cxn modelId="{39EF875D-144A-499E-9C3B-C15095A182E3}" type="presParOf" srcId="{A448E0A3-26C2-43E6-B918-D3594AB5030F}" destId="{30E92230-D897-4BCD-8D36-40DCF90C1A47}" srcOrd="8" destOrd="0" presId="urn:microsoft.com/office/officeart/2005/8/layout/list1"/>
    <dgm:cxn modelId="{5A52E798-4B7C-43C6-9AE3-353BDBA72242}" type="presParOf" srcId="{30E92230-D897-4BCD-8D36-40DCF90C1A47}" destId="{19814A9A-8C38-445E-A24E-79083F16414B}" srcOrd="0" destOrd="0" presId="urn:microsoft.com/office/officeart/2005/8/layout/list1"/>
    <dgm:cxn modelId="{8B37BC95-8644-4A96-BF54-E358523DD157}" type="presParOf" srcId="{30E92230-D897-4BCD-8D36-40DCF90C1A47}" destId="{62300362-AE4F-4816-B5C8-F16DB36A8218}" srcOrd="1" destOrd="0" presId="urn:microsoft.com/office/officeart/2005/8/layout/list1"/>
    <dgm:cxn modelId="{194E7A4F-304E-4F25-9A98-F897CA5FCCE4}" type="presParOf" srcId="{A448E0A3-26C2-43E6-B918-D3594AB5030F}" destId="{D0C04D64-ABD4-463C-81CB-E4463FABDCEF}" srcOrd="9" destOrd="0" presId="urn:microsoft.com/office/officeart/2005/8/layout/list1"/>
    <dgm:cxn modelId="{D8BE4B12-ED7F-40A7-A108-6A0BFFA8DB92}" type="presParOf" srcId="{A448E0A3-26C2-43E6-B918-D3594AB5030F}" destId="{F0C191CE-05EE-4D7E-8205-4972109953E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B36F3C-90EA-4986-9B87-F2C42BFB5D42}" type="doc">
      <dgm:prSet loTypeId="urn:microsoft.com/office/officeart/2005/8/layout/list1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5DFE7EB-83A3-45D1-BCC9-BF00BDD83CF6}">
      <dgm:prSet/>
      <dgm:spPr/>
      <dgm:t>
        <a:bodyPr/>
        <a:lstStyle/>
        <a:p>
          <a:r>
            <a:rPr lang="en-US" b="1"/>
            <a:t>Two options:</a:t>
          </a:r>
          <a:endParaRPr lang="en-US"/>
        </a:p>
      </dgm:t>
    </dgm:pt>
    <dgm:pt modelId="{85C73D1D-3CD1-4167-9968-D0DF8A6E9F33}" type="parTrans" cxnId="{BAC6F642-FEB5-493B-873A-4B06D1FE254F}">
      <dgm:prSet/>
      <dgm:spPr/>
      <dgm:t>
        <a:bodyPr/>
        <a:lstStyle/>
        <a:p>
          <a:endParaRPr lang="en-US"/>
        </a:p>
      </dgm:t>
    </dgm:pt>
    <dgm:pt modelId="{D01B473D-2A4B-4D0C-873D-9A527D483454}" type="sibTrans" cxnId="{BAC6F642-FEB5-493B-873A-4B06D1FE254F}">
      <dgm:prSet/>
      <dgm:spPr/>
      <dgm:t>
        <a:bodyPr/>
        <a:lstStyle/>
        <a:p>
          <a:endParaRPr lang="en-US"/>
        </a:p>
      </dgm:t>
    </dgm:pt>
    <dgm:pt modelId="{7E984CEE-C0B4-45BA-9CE5-122EEF29335E}">
      <dgm:prSet/>
      <dgm:spPr/>
      <dgm:t>
        <a:bodyPr/>
        <a:lstStyle/>
        <a:p>
          <a:r>
            <a:rPr lang="en-US"/>
            <a:t>Standardize</a:t>
          </a:r>
        </a:p>
      </dgm:t>
    </dgm:pt>
    <dgm:pt modelId="{80EE22E0-A055-4B1F-9CAA-E04B4DD6B4AD}" type="parTrans" cxnId="{EEE1AF76-BC20-4FCF-A345-4488C169F242}">
      <dgm:prSet/>
      <dgm:spPr/>
      <dgm:t>
        <a:bodyPr/>
        <a:lstStyle/>
        <a:p>
          <a:endParaRPr lang="en-US"/>
        </a:p>
      </dgm:t>
    </dgm:pt>
    <dgm:pt modelId="{1994BFB0-F44C-4FD2-AD06-ECDBF402E003}" type="sibTrans" cxnId="{EEE1AF76-BC20-4FCF-A345-4488C169F242}">
      <dgm:prSet/>
      <dgm:spPr/>
      <dgm:t>
        <a:bodyPr/>
        <a:lstStyle/>
        <a:p>
          <a:endParaRPr lang="en-US"/>
        </a:p>
      </dgm:t>
    </dgm:pt>
    <dgm:pt modelId="{4C9DA3F8-4155-481B-8E4B-AE0965DA2083}">
      <dgm:prSet/>
      <dgm:spPr/>
      <dgm:t>
        <a:bodyPr/>
        <a:lstStyle/>
        <a:p>
          <a:r>
            <a:rPr lang="en-US"/>
            <a:t>Normalize</a:t>
          </a:r>
        </a:p>
      </dgm:t>
    </dgm:pt>
    <dgm:pt modelId="{C5B4881B-A11B-4F97-A505-126293E9D707}" type="parTrans" cxnId="{B5637FC9-38F9-477B-BFB8-F324C4DFC21D}">
      <dgm:prSet/>
      <dgm:spPr/>
      <dgm:t>
        <a:bodyPr/>
        <a:lstStyle/>
        <a:p>
          <a:endParaRPr lang="en-US"/>
        </a:p>
      </dgm:t>
    </dgm:pt>
    <dgm:pt modelId="{DBB419CB-97ED-4262-95BE-9CC2756DD5C5}" type="sibTrans" cxnId="{B5637FC9-38F9-477B-BFB8-F324C4DFC21D}">
      <dgm:prSet/>
      <dgm:spPr/>
      <dgm:t>
        <a:bodyPr/>
        <a:lstStyle/>
        <a:p>
          <a:endParaRPr lang="en-US"/>
        </a:p>
      </dgm:t>
    </dgm:pt>
    <dgm:pt modelId="{CC701EFD-63D2-424B-93BF-65185E87B869}">
      <dgm:prSet/>
      <dgm:spPr/>
      <dgm:t>
        <a:bodyPr/>
        <a:lstStyle/>
        <a:p>
          <a:r>
            <a:rPr lang="en-US" b="1"/>
            <a:t>Preferred to standardize</a:t>
          </a:r>
          <a:endParaRPr lang="en-US"/>
        </a:p>
      </dgm:t>
    </dgm:pt>
    <dgm:pt modelId="{A528B689-8280-4935-8F9A-B6B3B8B8D2E8}" type="parTrans" cxnId="{59CD44C9-2B76-4A36-8162-265EDB2D0D1F}">
      <dgm:prSet/>
      <dgm:spPr/>
      <dgm:t>
        <a:bodyPr/>
        <a:lstStyle/>
        <a:p>
          <a:endParaRPr lang="en-US"/>
        </a:p>
      </dgm:t>
    </dgm:pt>
    <dgm:pt modelId="{8D99E9B7-D56A-401C-8210-12281EBD4985}" type="sibTrans" cxnId="{59CD44C9-2B76-4A36-8162-265EDB2D0D1F}">
      <dgm:prSet/>
      <dgm:spPr/>
      <dgm:t>
        <a:bodyPr/>
        <a:lstStyle/>
        <a:p>
          <a:endParaRPr lang="en-US"/>
        </a:p>
      </dgm:t>
    </dgm:pt>
    <dgm:pt modelId="{5AE4A4A9-0CE5-4713-AD73-6428F640E7DB}">
      <dgm:prSet/>
      <dgm:spPr/>
      <dgm:t>
        <a:bodyPr/>
        <a:lstStyle/>
        <a:p>
          <a:r>
            <a:rPr lang="en-US" dirty="0"/>
            <a:t>when you standardize, the test data can have samples that fall outside the normal range</a:t>
          </a:r>
        </a:p>
      </dgm:t>
    </dgm:pt>
    <dgm:pt modelId="{AD68970E-555F-4CAE-ADAB-8451B9A89F6E}" type="parTrans" cxnId="{053C962F-EF35-42FF-8595-D72B13440D46}">
      <dgm:prSet/>
      <dgm:spPr/>
      <dgm:t>
        <a:bodyPr/>
        <a:lstStyle/>
        <a:p>
          <a:endParaRPr lang="en-US"/>
        </a:p>
      </dgm:t>
    </dgm:pt>
    <dgm:pt modelId="{4C84F0D8-CE68-4230-8BD8-F65BBAD1B9ED}" type="sibTrans" cxnId="{053C962F-EF35-42FF-8595-D72B13440D46}">
      <dgm:prSet/>
      <dgm:spPr/>
      <dgm:t>
        <a:bodyPr/>
        <a:lstStyle/>
        <a:p>
          <a:endParaRPr lang="en-US"/>
        </a:p>
      </dgm:t>
    </dgm:pt>
    <dgm:pt modelId="{D42C4EF5-83B0-4320-8216-2C0E816D8AB3}" type="pres">
      <dgm:prSet presAssocID="{C9B36F3C-90EA-4986-9B87-F2C42BFB5D42}" presName="linear" presStyleCnt="0">
        <dgm:presLayoutVars>
          <dgm:dir/>
          <dgm:animLvl val="lvl"/>
          <dgm:resizeHandles val="exact"/>
        </dgm:presLayoutVars>
      </dgm:prSet>
      <dgm:spPr/>
    </dgm:pt>
    <dgm:pt modelId="{006D7DD6-FA90-4C14-AE26-CBAF5B58EFE2}" type="pres">
      <dgm:prSet presAssocID="{15DFE7EB-83A3-45D1-BCC9-BF00BDD83CF6}" presName="parentLin" presStyleCnt="0"/>
      <dgm:spPr/>
    </dgm:pt>
    <dgm:pt modelId="{82E27C0D-ACBF-434B-9261-EB34ABE076C8}" type="pres">
      <dgm:prSet presAssocID="{15DFE7EB-83A3-45D1-BCC9-BF00BDD83CF6}" presName="parentLeftMargin" presStyleLbl="node1" presStyleIdx="0" presStyleCnt="2"/>
      <dgm:spPr/>
    </dgm:pt>
    <dgm:pt modelId="{ED324554-D893-49F5-8960-8582C5DEF16E}" type="pres">
      <dgm:prSet presAssocID="{15DFE7EB-83A3-45D1-BCC9-BF00BDD83CF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982917E-775C-4DF7-A670-AA7C8B280D96}" type="pres">
      <dgm:prSet presAssocID="{15DFE7EB-83A3-45D1-BCC9-BF00BDD83CF6}" presName="negativeSpace" presStyleCnt="0"/>
      <dgm:spPr/>
    </dgm:pt>
    <dgm:pt modelId="{859C3CFE-92BE-4B57-A26C-514FAFCDB4F6}" type="pres">
      <dgm:prSet presAssocID="{15DFE7EB-83A3-45D1-BCC9-BF00BDD83CF6}" presName="childText" presStyleLbl="conFgAcc1" presStyleIdx="0" presStyleCnt="2">
        <dgm:presLayoutVars>
          <dgm:bulletEnabled val="1"/>
        </dgm:presLayoutVars>
      </dgm:prSet>
      <dgm:spPr/>
    </dgm:pt>
    <dgm:pt modelId="{D8DA6C8C-62FF-4EF5-AA6A-2593376F9653}" type="pres">
      <dgm:prSet presAssocID="{D01B473D-2A4B-4D0C-873D-9A527D483454}" presName="spaceBetweenRectangles" presStyleCnt="0"/>
      <dgm:spPr/>
    </dgm:pt>
    <dgm:pt modelId="{3660F6E0-7FB6-4D0D-9FE8-886D66674A9D}" type="pres">
      <dgm:prSet presAssocID="{CC701EFD-63D2-424B-93BF-65185E87B869}" presName="parentLin" presStyleCnt="0"/>
      <dgm:spPr/>
    </dgm:pt>
    <dgm:pt modelId="{0B434C7D-669A-4CC4-B25F-F74C74456F72}" type="pres">
      <dgm:prSet presAssocID="{CC701EFD-63D2-424B-93BF-65185E87B869}" presName="parentLeftMargin" presStyleLbl="node1" presStyleIdx="0" presStyleCnt="2"/>
      <dgm:spPr/>
    </dgm:pt>
    <dgm:pt modelId="{93D30481-7054-4E83-BF2B-568EBFD1014D}" type="pres">
      <dgm:prSet presAssocID="{CC701EFD-63D2-424B-93BF-65185E87B86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9573273-5674-4C53-A432-C5ECE2E63A24}" type="pres">
      <dgm:prSet presAssocID="{CC701EFD-63D2-424B-93BF-65185E87B869}" presName="negativeSpace" presStyleCnt="0"/>
      <dgm:spPr/>
    </dgm:pt>
    <dgm:pt modelId="{9F9EB57D-EADA-42E9-A1CE-23459D826BC9}" type="pres">
      <dgm:prSet presAssocID="{CC701EFD-63D2-424B-93BF-65185E87B86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53C962F-EF35-42FF-8595-D72B13440D46}" srcId="{CC701EFD-63D2-424B-93BF-65185E87B869}" destId="{5AE4A4A9-0CE5-4713-AD73-6428F640E7DB}" srcOrd="0" destOrd="0" parTransId="{AD68970E-555F-4CAE-ADAB-8451B9A89F6E}" sibTransId="{4C84F0D8-CE68-4230-8BD8-F65BBAD1B9ED}"/>
    <dgm:cxn modelId="{BAC6F642-FEB5-493B-873A-4B06D1FE254F}" srcId="{C9B36F3C-90EA-4986-9B87-F2C42BFB5D42}" destId="{15DFE7EB-83A3-45D1-BCC9-BF00BDD83CF6}" srcOrd="0" destOrd="0" parTransId="{85C73D1D-3CD1-4167-9968-D0DF8A6E9F33}" sibTransId="{D01B473D-2A4B-4D0C-873D-9A527D483454}"/>
    <dgm:cxn modelId="{1F25B44F-7F76-4117-9F66-452A3FFCE4BC}" type="presOf" srcId="{CC701EFD-63D2-424B-93BF-65185E87B869}" destId="{93D30481-7054-4E83-BF2B-568EBFD1014D}" srcOrd="1" destOrd="0" presId="urn:microsoft.com/office/officeart/2005/8/layout/list1"/>
    <dgm:cxn modelId="{EEE1AF76-BC20-4FCF-A345-4488C169F242}" srcId="{15DFE7EB-83A3-45D1-BCC9-BF00BDD83CF6}" destId="{7E984CEE-C0B4-45BA-9CE5-122EEF29335E}" srcOrd="0" destOrd="0" parTransId="{80EE22E0-A055-4B1F-9CAA-E04B4DD6B4AD}" sibTransId="{1994BFB0-F44C-4FD2-AD06-ECDBF402E003}"/>
    <dgm:cxn modelId="{BB2E787C-A45C-422F-A812-156A4BB735C5}" type="presOf" srcId="{C9B36F3C-90EA-4986-9B87-F2C42BFB5D42}" destId="{D42C4EF5-83B0-4320-8216-2C0E816D8AB3}" srcOrd="0" destOrd="0" presId="urn:microsoft.com/office/officeart/2005/8/layout/list1"/>
    <dgm:cxn modelId="{F4754189-E01D-430F-80B8-57D32DD2B0A3}" type="presOf" srcId="{4C9DA3F8-4155-481B-8E4B-AE0965DA2083}" destId="{859C3CFE-92BE-4B57-A26C-514FAFCDB4F6}" srcOrd="0" destOrd="1" presId="urn:microsoft.com/office/officeart/2005/8/layout/list1"/>
    <dgm:cxn modelId="{BD11D795-263B-4555-8EA1-E54FF1E23AC6}" type="presOf" srcId="{15DFE7EB-83A3-45D1-BCC9-BF00BDD83CF6}" destId="{82E27C0D-ACBF-434B-9261-EB34ABE076C8}" srcOrd="0" destOrd="0" presId="urn:microsoft.com/office/officeart/2005/8/layout/list1"/>
    <dgm:cxn modelId="{83A86699-CE7F-4411-A5A8-DA6A07882999}" type="presOf" srcId="{7E984CEE-C0B4-45BA-9CE5-122EEF29335E}" destId="{859C3CFE-92BE-4B57-A26C-514FAFCDB4F6}" srcOrd="0" destOrd="0" presId="urn:microsoft.com/office/officeart/2005/8/layout/list1"/>
    <dgm:cxn modelId="{D71FA4B9-8D96-4F00-BE3E-CB64592B2778}" type="presOf" srcId="{CC701EFD-63D2-424B-93BF-65185E87B869}" destId="{0B434C7D-669A-4CC4-B25F-F74C74456F72}" srcOrd="0" destOrd="0" presId="urn:microsoft.com/office/officeart/2005/8/layout/list1"/>
    <dgm:cxn modelId="{F05BC1C3-2F6A-478D-91BA-91D47BD438E7}" type="presOf" srcId="{5AE4A4A9-0CE5-4713-AD73-6428F640E7DB}" destId="{9F9EB57D-EADA-42E9-A1CE-23459D826BC9}" srcOrd="0" destOrd="0" presId="urn:microsoft.com/office/officeart/2005/8/layout/list1"/>
    <dgm:cxn modelId="{59CD44C9-2B76-4A36-8162-265EDB2D0D1F}" srcId="{C9B36F3C-90EA-4986-9B87-F2C42BFB5D42}" destId="{CC701EFD-63D2-424B-93BF-65185E87B869}" srcOrd="1" destOrd="0" parTransId="{A528B689-8280-4935-8F9A-B6B3B8B8D2E8}" sibTransId="{8D99E9B7-D56A-401C-8210-12281EBD4985}"/>
    <dgm:cxn modelId="{B5637FC9-38F9-477B-BFB8-F324C4DFC21D}" srcId="{15DFE7EB-83A3-45D1-BCC9-BF00BDD83CF6}" destId="{4C9DA3F8-4155-481B-8E4B-AE0965DA2083}" srcOrd="1" destOrd="0" parTransId="{C5B4881B-A11B-4F97-A505-126293E9D707}" sibTransId="{DBB419CB-97ED-4262-95BE-9CC2756DD5C5}"/>
    <dgm:cxn modelId="{49A8A1FE-C6F8-49CB-8810-DC63D9F63563}" type="presOf" srcId="{15DFE7EB-83A3-45D1-BCC9-BF00BDD83CF6}" destId="{ED324554-D893-49F5-8960-8582C5DEF16E}" srcOrd="1" destOrd="0" presId="urn:microsoft.com/office/officeart/2005/8/layout/list1"/>
    <dgm:cxn modelId="{CF59E762-A011-4CF9-A377-70F4984BC11A}" type="presParOf" srcId="{D42C4EF5-83B0-4320-8216-2C0E816D8AB3}" destId="{006D7DD6-FA90-4C14-AE26-CBAF5B58EFE2}" srcOrd="0" destOrd="0" presId="urn:microsoft.com/office/officeart/2005/8/layout/list1"/>
    <dgm:cxn modelId="{2BBFCC31-D863-42C9-8BB7-701DC772B6EF}" type="presParOf" srcId="{006D7DD6-FA90-4C14-AE26-CBAF5B58EFE2}" destId="{82E27C0D-ACBF-434B-9261-EB34ABE076C8}" srcOrd="0" destOrd="0" presId="urn:microsoft.com/office/officeart/2005/8/layout/list1"/>
    <dgm:cxn modelId="{7541C371-FBD0-4F69-8D90-09FFE8D37DFF}" type="presParOf" srcId="{006D7DD6-FA90-4C14-AE26-CBAF5B58EFE2}" destId="{ED324554-D893-49F5-8960-8582C5DEF16E}" srcOrd="1" destOrd="0" presId="urn:microsoft.com/office/officeart/2005/8/layout/list1"/>
    <dgm:cxn modelId="{8ACE6A35-25DB-479F-BB54-EA92F1281517}" type="presParOf" srcId="{D42C4EF5-83B0-4320-8216-2C0E816D8AB3}" destId="{D982917E-775C-4DF7-A670-AA7C8B280D96}" srcOrd="1" destOrd="0" presId="urn:microsoft.com/office/officeart/2005/8/layout/list1"/>
    <dgm:cxn modelId="{54ADC80E-70CB-4E68-A031-8D88B5AE568A}" type="presParOf" srcId="{D42C4EF5-83B0-4320-8216-2C0E816D8AB3}" destId="{859C3CFE-92BE-4B57-A26C-514FAFCDB4F6}" srcOrd="2" destOrd="0" presId="urn:microsoft.com/office/officeart/2005/8/layout/list1"/>
    <dgm:cxn modelId="{3762C449-2188-435C-B3E2-A7DC00F63647}" type="presParOf" srcId="{D42C4EF5-83B0-4320-8216-2C0E816D8AB3}" destId="{D8DA6C8C-62FF-4EF5-AA6A-2593376F9653}" srcOrd="3" destOrd="0" presId="urn:microsoft.com/office/officeart/2005/8/layout/list1"/>
    <dgm:cxn modelId="{588336C7-1FB0-4796-99B5-5A4BEB952C6B}" type="presParOf" srcId="{D42C4EF5-83B0-4320-8216-2C0E816D8AB3}" destId="{3660F6E0-7FB6-4D0D-9FE8-886D66674A9D}" srcOrd="4" destOrd="0" presId="urn:microsoft.com/office/officeart/2005/8/layout/list1"/>
    <dgm:cxn modelId="{15A97EEE-1815-41D8-8CA7-C3934D62E65E}" type="presParOf" srcId="{3660F6E0-7FB6-4D0D-9FE8-886D66674A9D}" destId="{0B434C7D-669A-4CC4-B25F-F74C74456F72}" srcOrd="0" destOrd="0" presId="urn:microsoft.com/office/officeart/2005/8/layout/list1"/>
    <dgm:cxn modelId="{F339D866-0AD9-44B7-A443-1BEED8D54437}" type="presParOf" srcId="{3660F6E0-7FB6-4D0D-9FE8-886D66674A9D}" destId="{93D30481-7054-4E83-BF2B-568EBFD1014D}" srcOrd="1" destOrd="0" presId="urn:microsoft.com/office/officeart/2005/8/layout/list1"/>
    <dgm:cxn modelId="{93A2A147-69BE-4735-9491-CAD4222320F4}" type="presParOf" srcId="{D42C4EF5-83B0-4320-8216-2C0E816D8AB3}" destId="{59573273-5674-4C53-A432-C5ECE2E63A24}" srcOrd="5" destOrd="0" presId="urn:microsoft.com/office/officeart/2005/8/layout/list1"/>
    <dgm:cxn modelId="{E11BD1F2-E78C-4E72-BE9B-B2F41E474210}" type="presParOf" srcId="{D42C4EF5-83B0-4320-8216-2C0E816D8AB3}" destId="{9F9EB57D-EADA-42E9-A1CE-23459D826BC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3BA2FC-834D-4E57-AF78-ECBA20FBB3AB}" type="doc">
      <dgm:prSet loTypeId="urn:microsoft.com/office/officeart/2016/7/layout/LinearBlockProcessNumbered" loCatId="process" qsTypeId="urn:microsoft.com/office/officeart/2005/8/quickstyle/simple5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02AC48DE-174E-4FAE-B08D-06CB1DD8FA7A}">
      <dgm:prSet/>
      <dgm:spPr/>
      <dgm:t>
        <a:bodyPr/>
        <a:lstStyle/>
        <a:p>
          <a:r>
            <a:rPr lang="en-US"/>
            <a:t>Logistic Regression</a:t>
          </a:r>
        </a:p>
      </dgm:t>
    </dgm:pt>
    <dgm:pt modelId="{4516DCE3-49F2-4DB1-A200-73AA68A414F0}" type="parTrans" cxnId="{19F84795-3382-4E36-BF4C-D4E8EEF14C1E}">
      <dgm:prSet/>
      <dgm:spPr/>
      <dgm:t>
        <a:bodyPr/>
        <a:lstStyle/>
        <a:p>
          <a:endParaRPr lang="en-US"/>
        </a:p>
      </dgm:t>
    </dgm:pt>
    <dgm:pt modelId="{60626F8E-4748-48B7-8266-12259ABB1F2E}" type="sibTrans" cxnId="{19F84795-3382-4E36-BF4C-D4E8EEF14C1E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0858FA32-E4B4-48B4-8AFD-9E1E46F08FAF}">
      <dgm:prSet/>
      <dgm:spPr/>
      <dgm:t>
        <a:bodyPr/>
        <a:lstStyle/>
        <a:p>
          <a:r>
            <a:rPr lang="en-US"/>
            <a:t>Decision Tree Classifier</a:t>
          </a:r>
        </a:p>
      </dgm:t>
    </dgm:pt>
    <dgm:pt modelId="{AFC7A7CD-2260-4AC5-86F8-F1DEB46FE258}" type="parTrans" cxnId="{70B2A89F-2261-4777-8223-27DF679C47E9}">
      <dgm:prSet/>
      <dgm:spPr/>
      <dgm:t>
        <a:bodyPr/>
        <a:lstStyle/>
        <a:p>
          <a:endParaRPr lang="en-US"/>
        </a:p>
      </dgm:t>
    </dgm:pt>
    <dgm:pt modelId="{5D50B4A5-9F0E-41E6-9186-00C042C622AA}" type="sibTrans" cxnId="{70B2A89F-2261-4777-8223-27DF679C47E9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2675642F-09BE-4C55-8384-142BFC7705F6}">
      <dgm:prSet/>
      <dgm:spPr/>
      <dgm:t>
        <a:bodyPr/>
        <a:lstStyle/>
        <a:p>
          <a:r>
            <a:rPr lang="en-US"/>
            <a:t>Random Forest Classifier</a:t>
          </a:r>
        </a:p>
      </dgm:t>
    </dgm:pt>
    <dgm:pt modelId="{A8D238E6-EF76-42C3-B008-4B091282C090}" type="parTrans" cxnId="{A1C49D31-1D77-47F8-9251-5261AF7A2F18}">
      <dgm:prSet/>
      <dgm:spPr/>
      <dgm:t>
        <a:bodyPr/>
        <a:lstStyle/>
        <a:p>
          <a:endParaRPr lang="en-US"/>
        </a:p>
      </dgm:t>
    </dgm:pt>
    <dgm:pt modelId="{0277635A-E583-4D13-850D-3A5E419CF6C7}" type="sibTrans" cxnId="{A1C49D31-1D77-47F8-9251-5261AF7A2F18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804F80BD-E958-429B-95CC-2E14CB063A55}">
      <dgm:prSet/>
      <dgm:spPr/>
      <dgm:t>
        <a:bodyPr/>
        <a:lstStyle/>
        <a:p>
          <a:r>
            <a:rPr lang="en-US"/>
            <a:t>XGBoost</a:t>
          </a:r>
        </a:p>
      </dgm:t>
    </dgm:pt>
    <dgm:pt modelId="{2CE9D266-3DCE-4144-AF66-08EB2B7264CB}" type="parTrans" cxnId="{EB20C6B0-4347-4706-803A-41D228F4ED81}">
      <dgm:prSet/>
      <dgm:spPr/>
      <dgm:t>
        <a:bodyPr/>
        <a:lstStyle/>
        <a:p>
          <a:endParaRPr lang="en-US"/>
        </a:p>
      </dgm:t>
    </dgm:pt>
    <dgm:pt modelId="{73AE553C-0634-47D8-88C8-31C37AA1E05A}" type="sibTrans" cxnId="{EB20C6B0-4347-4706-803A-41D228F4ED81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50593D68-9F21-47DA-A130-60868A14C14D}" type="pres">
      <dgm:prSet presAssocID="{7E3BA2FC-834D-4E57-AF78-ECBA20FBB3AB}" presName="Name0" presStyleCnt="0">
        <dgm:presLayoutVars>
          <dgm:animLvl val="lvl"/>
          <dgm:resizeHandles val="exact"/>
        </dgm:presLayoutVars>
      </dgm:prSet>
      <dgm:spPr/>
    </dgm:pt>
    <dgm:pt modelId="{15BFF2C5-7A55-4995-8EB4-DA7C2F543E00}" type="pres">
      <dgm:prSet presAssocID="{02AC48DE-174E-4FAE-B08D-06CB1DD8FA7A}" presName="compositeNode" presStyleCnt="0">
        <dgm:presLayoutVars>
          <dgm:bulletEnabled val="1"/>
        </dgm:presLayoutVars>
      </dgm:prSet>
      <dgm:spPr/>
    </dgm:pt>
    <dgm:pt modelId="{39A927EB-BDBF-4F45-B0E4-5F3ECC778954}" type="pres">
      <dgm:prSet presAssocID="{02AC48DE-174E-4FAE-B08D-06CB1DD8FA7A}" presName="bgRect" presStyleLbl="alignNode1" presStyleIdx="0" presStyleCnt="4"/>
      <dgm:spPr/>
    </dgm:pt>
    <dgm:pt modelId="{16E622FD-289B-419A-ACC0-2A4CA15FFA3C}" type="pres">
      <dgm:prSet presAssocID="{60626F8E-4748-48B7-8266-12259ABB1F2E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514058DC-D3DB-4CB6-BA3C-4BF9321C645E}" type="pres">
      <dgm:prSet presAssocID="{02AC48DE-174E-4FAE-B08D-06CB1DD8FA7A}" presName="nodeRect" presStyleLbl="alignNode1" presStyleIdx="0" presStyleCnt="4">
        <dgm:presLayoutVars>
          <dgm:bulletEnabled val="1"/>
        </dgm:presLayoutVars>
      </dgm:prSet>
      <dgm:spPr/>
    </dgm:pt>
    <dgm:pt modelId="{9BDA5DA4-1E80-4BA1-837F-020EDA0B07D4}" type="pres">
      <dgm:prSet presAssocID="{60626F8E-4748-48B7-8266-12259ABB1F2E}" presName="sibTrans" presStyleCnt="0"/>
      <dgm:spPr/>
    </dgm:pt>
    <dgm:pt modelId="{5207CF69-61FC-44CB-8F4A-9241D5F6C803}" type="pres">
      <dgm:prSet presAssocID="{0858FA32-E4B4-48B4-8AFD-9E1E46F08FAF}" presName="compositeNode" presStyleCnt="0">
        <dgm:presLayoutVars>
          <dgm:bulletEnabled val="1"/>
        </dgm:presLayoutVars>
      </dgm:prSet>
      <dgm:spPr/>
    </dgm:pt>
    <dgm:pt modelId="{F4C61F75-736D-4C78-802F-E91E0D24ADEF}" type="pres">
      <dgm:prSet presAssocID="{0858FA32-E4B4-48B4-8AFD-9E1E46F08FAF}" presName="bgRect" presStyleLbl="alignNode1" presStyleIdx="1" presStyleCnt="4"/>
      <dgm:spPr/>
    </dgm:pt>
    <dgm:pt modelId="{F373728C-E217-4B4F-82B0-4D07089DBF0E}" type="pres">
      <dgm:prSet presAssocID="{5D50B4A5-9F0E-41E6-9186-00C042C622AA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D05FD895-9FA5-42F4-961E-40EFA1026099}" type="pres">
      <dgm:prSet presAssocID="{0858FA32-E4B4-48B4-8AFD-9E1E46F08FAF}" presName="nodeRect" presStyleLbl="alignNode1" presStyleIdx="1" presStyleCnt="4">
        <dgm:presLayoutVars>
          <dgm:bulletEnabled val="1"/>
        </dgm:presLayoutVars>
      </dgm:prSet>
      <dgm:spPr/>
    </dgm:pt>
    <dgm:pt modelId="{76BCEE9D-B909-4B28-8839-68438EBD7EB7}" type="pres">
      <dgm:prSet presAssocID="{5D50B4A5-9F0E-41E6-9186-00C042C622AA}" presName="sibTrans" presStyleCnt="0"/>
      <dgm:spPr/>
    </dgm:pt>
    <dgm:pt modelId="{57904B56-CF1D-41B1-B377-210C393659CE}" type="pres">
      <dgm:prSet presAssocID="{2675642F-09BE-4C55-8384-142BFC7705F6}" presName="compositeNode" presStyleCnt="0">
        <dgm:presLayoutVars>
          <dgm:bulletEnabled val="1"/>
        </dgm:presLayoutVars>
      </dgm:prSet>
      <dgm:spPr/>
    </dgm:pt>
    <dgm:pt modelId="{16F4D9DA-E97F-447E-857B-44EC7BF64FDD}" type="pres">
      <dgm:prSet presAssocID="{2675642F-09BE-4C55-8384-142BFC7705F6}" presName="bgRect" presStyleLbl="alignNode1" presStyleIdx="2" presStyleCnt="4"/>
      <dgm:spPr/>
    </dgm:pt>
    <dgm:pt modelId="{D587E488-DC26-401A-93CF-7506672C5F37}" type="pres">
      <dgm:prSet presAssocID="{0277635A-E583-4D13-850D-3A5E419CF6C7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A47AADB2-9E68-4F65-B8C7-3944B549FB54}" type="pres">
      <dgm:prSet presAssocID="{2675642F-09BE-4C55-8384-142BFC7705F6}" presName="nodeRect" presStyleLbl="alignNode1" presStyleIdx="2" presStyleCnt="4">
        <dgm:presLayoutVars>
          <dgm:bulletEnabled val="1"/>
        </dgm:presLayoutVars>
      </dgm:prSet>
      <dgm:spPr/>
    </dgm:pt>
    <dgm:pt modelId="{8C3E88A7-DBEB-42C4-9E04-A112EF6F9A6F}" type="pres">
      <dgm:prSet presAssocID="{0277635A-E583-4D13-850D-3A5E419CF6C7}" presName="sibTrans" presStyleCnt="0"/>
      <dgm:spPr/>
    </dgm:pt>
    <dgm:pt modelId="{B8FC5179-5FFB-4DD5-BDA2-7F9648288044}" type="pres">
      <dgm:prSet presAssocID="{804F80BD-E958-429B-95CC-2E14CB063A55}" presName="compositeNode" presStyleCnt="0">
        <dgm:presLayoutVars>
          <dgm:bulletEnabled val="1"/>
        </dgm:presLayoutVars>
      </dgm:prSet>
      <dgm:spPr/>
    </dgm:pt>
    <dgm:pt modelId="{DF6A67A1-B6C8-463D-89CD-A54D9996277C}" type="pres">
      <dgm:prSet presAssocID="{804F80BD-E958-429B-95CC-2E14CB063A55}" presName="bgRect" presStyleLbl="alignNode1" presStyleIdx="3" presStyleCnt="4"/>
      <dgm:spPr/>
    </dgm:pt>
    <dgm:pt modelId="{6EE06DAA-990A-4725-88C3-E6470A3A4F56}" type="pres">
      <dgm:prSet presAssocID="{73AE553C-0634-47D8-88C8-31C37AA1E05A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C25DAD94-FA73-4472-A8B4-7CCA024A66E6}" type="pres">
      <dgm:prSet presAssocID="{804F80BD-E958-429B-95CC-2E14CB063A55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56488006-9E83-457E-A84E-BA8360280365}" type="presOf" srcId="{5D50B4A5-9F0E-41E6-9186-00C042C622AA}" destId="{F373728C-E217-4B4F-82B0-4D07089DBF0E}" srcOrd="0" destOrd="0" presId="urn:microsoft.com/office/officeart/2016/7/layout/LinearBlockProcessNumbered"/>
    <dgm:cxn modelId="{7755E128-8474-470F-AC21-6F34DF77F1A1}" type="presOf" srcId="{02AC48DE-174E-4FAE-B08D-06CB1DD8FA7A}" destId="{514058DC-D3DB-4CB6-BA3C-4BF9321C645E}" srcOrd="1" destOrd="0" presId="urn:microsoft.com/office/officeart/2016/7/layout/LinearBlockProcessNumbered"/>
    <dgm:cxn modelId="{A1C49D31-1D77-47F8-9251-5261AF7A2F18}" srcId="{7E3BA2FC-834D-4E57-AF78-ECBA20FBB3AB}" destId="{2675642F-09BE-4C55-8384-142BFC7705F6}" srcOrd="2" destOrd="0" parTransId="{A8D238E6-EF76-42C3-B008-4B091282C090}" sibTransId="{0277635A-E583-4D13-850D-3A5E419CF6C7}"/>
    <dgm:cxn modelId="{9AE5EA34-3E33-4D56-B8DB-9BF0323A40B6}" type="presOf" srcId="{804F80BD-E958-429B-95CC-2E14CB063A55}" destId="{C25DAD94-FA73-4472-A8B4-7CCA024A66E6}" srcOrd="1" destOrd="0" presId="urn:microsoft.com/office/officeart/2016/7/layout/LinearBlockProcessNumbered"/>
    <dgm:cxn modelId="{0DC11D66-F174-4BBE-AF1E-56915A84157E}" type="presOf" srcId="{0858FA32-E4B4-48B4-8AFD-9E1E46F08FAF}" destId="{F4C61F75-736D-4C78-802F-E91E0D24ADEF}" srcOrd="0" destOrd="0" presId="urn:microsoft.com/office/officeart/2016/7/layout/LinearBlockProcessNumbered"/>
    <dgm:cxn modelId="{E7CB574C-7130-4D85-851E-41FCF3D288C1}" type="presOf" srcId="{2675642F-09BE-4C55-8384-142BFC7705F6}" destId="{16F4D9DA-E97F-447E-857B-44EC7BF64FDD}" srcOrd="0" destOrd="0" presId="urn:microsoft.com/office/officeart/2016/7/layout/LinearBlockProcessNumbered"/>
    <dgm:cxn modelId="{C12A9E58-FAD0-4A00-9564-EA0B4A9EDE5E}" type="presOf" srcId="{02AC48DE-174E-4FAE-B08D-06CB1DD8FA7A}" destId="{39A927EB-BDBF-4F45-B0E4-5F3ECC778954}" srcOrd="0" destOrd="0" presId="urn:microsoft.com/office/officeart/2016/7/layout/LinearBlockProcessNumbered"/>
    <dgm:cxn modelId="{997B5F81-B1CA-46B3-8BB2-49F0E5268D17}" type="presOf" srcId="{2675642F-09BE-4C55-8384-142BFC7705F6}" destId="{A47AADB2-9E68-4F65-B8C7-3944B549FB54}" srcOrd="1" destOrd="0" presId="urn:microsoft.com/office/officeart/2016/7/layout/LinearBlockProcessNumbered"/>
    <dgm:cxn modelId="{19F84795-3382-4E36-BF4C-D4E8EEF14C1E}" srcId="{7E3BA2FC-834D-4E57-AF78-ECBA20FBB3AB}" destId="{02AC48DE-174E-4FAE-B08D-06CB1DD8FA7A}" srcOrd="0" destOrd="0" parTransId="{4516DCE3-49F2-4DB1-A200-73AA68A414F0}" sibTransId="{60626F8E-4748-48B7-8266-12259ABB1F2E}"/>
    <dgm:cxn modelId="{84E5B499-B309-489A-8945-C67A80B21A19}" type="presOf" srcId="{804F80BD-E958-429B-95CC-2E14CB063A55}" destId="{DF6A67A1-B6C8-463D-89CD-A54D9996277C}" srcOrd="0" destOrd="0" presId="urn:microsoft.com/office/officeart/2016/7/layout/LinearBlockProcessNumbered"/>
    <dgm:cxn modelId="{70B2A89F-2261-4777-8223-27DF679C47E9}" srcId="{7E3BA2FC-834D-4E57-AF78-ECBA20FBB3AB}" destId="{0858FA32-E4B4-48B4-8AFD-9E1E46F08FAF}" srcOrd="1" destOrd="0" parTransId="{AFC7A7CD-2260-4AC5-86F8-F1DEB46FE258}" sibTransId="{5D50B4A5-9F0E-41E6-9186-00C042C622AA}"/>
    <dgm:cxn modelId="{E6FC54AE-CFC4-43AC-B71F-E23CCC6CE8BF}" type="presOf" srcId="{60626F8E-4748-48B7-8266-12259ABB1F2E}" destId="{16E622FD-289B-419A-ACC0-2A4CA15FFA3C}" srcOrd="0" destOrd="0" presId="urn:microsoft.com/office/officeart/2016/7/layout/LinearBlockProcessNumbered"/>
    <dgm:cxn modelId="{EB20C6B0-4347-4706-803A-41D228F4ED81}" srcId="{7E3BA2FC-834D-4E57-AF78-ECBA20FBB3AB}" destId="{804F80BD-E958-429B-95CC-2E14CB063A55}" srcOrd="3" destOrd="0" parTransId="{2CE9D266-3DCE-4144-AF66-08EB2B7264CB}" sibTransId="{73AE553C-0634-47D8-88C8-31C37AA1E05A}"/>
    <dgm:cxn modelId="{E80644C6-2667-479B-955A-34927E981DEC}" type="presOf" srcId="{0858FA32-E4B4-48B4-8AFD-9E1E46F08FAF}" destId="{D05FD895-9FA5-42F4-961E-40EFA1026099}" srcOrd="1" destOrd="0" presId="urn:microsoft.com/office/officeart/2016/7/layout/LinearBlockProcessNumbered"/>
    <dgm:cxn modelId="{8AC410CF-9D56-4133-949A-060EAF16BD14}" type="presOf" srcId="{7E3BA2FC-834D-4E57-AF78-ECBA20FBB3AB}" destId="{50593D68-9F21-47DA-A130-60868A14C14D}" srcOrd="0" destOrd="0" presId="urn:microsoft.com/office/officeart/2016/7/layout/LinearBlockProcessNumbered"/>
    <dgm:cxn modelId="{3A9D4FE0-69C8-4667-A96E-565F9C10A2C3}" type="presOf" srcId="{73AE553C-0634-47D8-88C8-31C37AA1E05A}" destId="{6EE06DAA-990A-4725-88C3-E6470A3A4F56}" srcOrd="0" destOrd="0" presId="urn:microsoft.com/office/officeart/2016/7/layout/LinearBlockProcessNumbered"/>
    <dgm:cxn modelId="{3BA822EC-E5ED-4F05-B779-E93DD4E39F88}" type="presOf" srcId="{0277635A-E583-4D13-850D-3A5E419CF6C7}" destId="{D587E488-DC26-401A-93CF-7506672C5F37}" srcOrd="0" destOrd="0" presId="urn:microsoft.com/office/officeart/2016/7/layout/LinearBlockProcessNumbered"/>
    <dgm:cxn modelId="{3E3F290F-05A2-4014-A5A6-DFE936195453}" type="presParOf" srcId="{50593D68-9F21-47DA-A130-60868A14C14D}" destId="{15BFF2C5-7A55-4995-8EB4-DA7C2F543E00}" srcOrd="0" destOrd="0" presId="urn:microsoft.com/office/officeart/2016/7/layout/LinearBlockProcessNumbered"/>
    <dgm:cxn modelId="{C7929125-27DC-47EA-8F82-BEE263C55750}" type="presParOf" srcId="{15BFF2C5-7A55-4995-8EB4-DA7C2F543E00}" destId="{39A927EB-BDBF-4F45-B0E4-5F3ECC778954}" srcOrd="0" destOrd="0" presId="urn:microsoft.com/office/officeart/2016/7/layout/LinearBlockProcessNumbered"/>
    <dgm:cxn modelId="{B6E5375B-678E-4453-89BE-9EF022EAF503}" type="presParOf" srcId="{15BFF2C5-7A55-4995-8EB4-DA7C2F543E00}" destId="{16E622FD-289B-419A-ACC0-2A4CA15FFA3C}" srcOrd="1" destOrd="0" presId="urn:microsoft.com/office/officeart/2016/7/layout/LinearBlockProcessNumbered"/>
    <dgm:cxn modelId="{14FDFFE7-7E98-4623-A062-20FBD138AE36}" type="presParOf" srcId="{15BFF2C5-7A55-4995-8EB4-DA7C2F543E00}" destId="{514058DC-D3DB-4CB6-BA3C-4BF9321C645E}" srcOrd="2" destOrd="0" presId="urn:microsoft.com/office/officeart/2016/7/layout/LinearBlockProcessNumbered"/>
    <dgm:cxn modelId="{8A6FA69B-0A0F-4CEE-9FE4-C87674C6CEFB}" type="presParOf" srcId="{50593D68-9F21-47DA-A130-60868A14C14D}" destId="{9BDA5DA4-1E80-4BA1-837F-020EDA0B07D4}" srcOrd="1" destOrd="0" presId="urn:microsoft.com/office/officeart/2016/7/layout/LinearBlockProcessNumbered"/>
    <dgm:cxn modelId="{051AE9D5-44BD-4383-80AB-E4E7C2B906A4}" type="presParOf" srcId="{50593D68-9F21-47DA-A130-60868A14C14D}" destId="{5207CF69-61FC-44CB-8F4A-9241D5F6C803}" srcOrd="2" destOrd="0" presId="urn:microsoft.com/office/officeart/2016/7/layout/LinearBlockProcessNumbered"/>
    <dgm:cxn modelId="{AE3D541C-CBF2-4436-966B-29C68D89FDAF}" type="presParOf" srcId="{5207CF69-61FC-44CB-8F4A-9241D5F6C803}" destId="{F4C61F75-736D-4C78-802F-E91E0D24ADEF}" srcOrd="0" destOrd="0" presId="urn:microsoft.com/office/officeart/2016/7/layout/LinearBlockProcessNumbered"/>
    <dgm:cxn modelId="{67E49796-B412-469E-BD16-62E304652D17}" type="presParOf" srcId="{5207CF69-61FC-44CB-8F4A-9241D5F6C803}" destId="{F373728C-E217-4B4F-82B0-4D07089DBF0E}" srcOrd="1" destOrd="0" presId="urn:microsoft.com/office/officeart/2016/7/layout/LinearBlockProcessNumbered"/>
    <dgm:cxn modelId="{08288E73-5CB4-41DC-ADFD-44686D93274D}" type="presParOf" srcId="{5207CF69-61FC-44CB-8F4A-9241D5F6C803}" destId="{D05FD895-9FA5-42F4-961E-40EFA1026099}" srcOrd="2" destOrd="0" presId="urn:microsoft.com/office/officeart/2016/7/layout/LinearBlockProcessNumbered"/>
    <dgm:cxn modelId="{5D92B71D-5CC8-4F98-A6F6-EA1A8945380A}" type="presParOf" srcId="{50593D68-9F21-47DA-A130-60868A14C14D}" destId="{76BCEE9D-B909-4B28-8839-68438EBD7EB7}" srcOrd="3" destOrd="0" presId="urn:microsoft.com/office/officeart/2016/7/layout/LinearBlockProcessNumbered"/>
    <dgm:cxn modelId="{1F081D98-FCE7-41F8-8B2B-EF65AFF43BC0}" type="presParOf" srcId="{50593D68-9F21-47DA-A130-60868A14C14D}" destId="{57904B56-CF1D-41B1-B377-210C393659CE}" srcOrd="4" destOrd="0" presId="urn:microsoft.com/office/officeart/2016/7/layout/LinearBlockProcessNumbered"/>
    <dgm:cxn modelId="{5CD5FDE1-7176-4D28-B940-8758EBFFEE40}" type="presParOf" srcId="{57904B56-CF1D-41B1-B377-210C393659CE}" destId="{16F4D9DA-E97F-447E-857B-44EC7BF64FDD}" srcOrd="0" destOrd="0" presId="urn:microsoft.com/office/officeart/2016/7/layout/LinearBlockProcessNumbered"/>
    <dgm:cxn modelId="{5C1079A9-EC3E-4863-8A08-5F1693C5A1F1}" type="presParOf" srcId="{57904B56-CF1D-41B1-B377-210C393659CE}" destId="{D587E488-DC26-401A-93CF-7506672C5F37}" srcOrd="1" destOrd="0" presId="urn:microsoft.com/office/officeart/2016/7/layout/LinearBlockProcessNumbered"/>
    <dgm:cxn modelId="{2961F33A-E50A-4451-A7B1-5C2D0C956BCC}" type="presParOf" srcId="{57904B56-CF1D-41B1-B377-210C393659CE}" destId="{A47AADB2-9E68-4F65-B8C7-3944B549FB54}" srcOrd="2" destOrd="0" presId="urn:microsoft.com/office/officeart/2016/7/layout/LinearBlockProcessNumbered"/>
    <dgm:cxn modelId="{22428A6B-54C3-4414-8B73-57FF9E0D906F}" type="presParOf" srcId="{50593D68-9F21-47DA-A130-60868A14C14D}" destId="{8C3E88A7-DBEB-42C4-9E04-A112EF6F9A6F}" srcOrd="5" destOrd="0" presId="urn:microsoft.com/office/officeart/2016/7/layout/LinearBlockProcessNumbered"/>
    <dgm:cxn modelId="{97ADEFD9-2724-425C-8BF2-6F748B2E34A8}" type="presParOf" srcId="{50593D68-9F21-47DA-A130-60868A14C14D}" destId="{B8FC5179-5FFB-4DD5-BDA2-7F9648288044}" srcOrd="6" destOrd="0" presId="urn:microsoft.com/office/officeart/2016/7/layout/LinearBlockProcessNumbered"/>
    <dgm:cxn modelId="{71514646-EAF4-4FEA-B541-D61DC3C26BF1}" type="presParOf" srcId="{B8FC5179-5FFB-4DD5-BDA2-7F9648288044}" destId="{DF6A67A1-B6C8-463D-89CD-A54D9996277C}" srcOrd="0" destOrd="0" presId="urn:microsoft.com/office/officeart/2016/7/layout/LinearBlockProcessNumbered"/>
    <dgm:cxn modelId="{4C0CEA0C-9883-4E29-A090-E357DD24FB91}" type="presParOf" srcId="{B8FC5179-5FFB-4DD5-BDA2-7F9648288044}" destId="{6EE06DAA-990A-4725-88C3-E6470A3A4F56}" srcOrd="1" destOrd="0" presId="urn:microsoft.com/office/officeart/2016/7/layout/LinearBlockProcessNumbered"/>
    <dgm:cxn modelId="{410B6DA1-3484-4B22-9DE3-40DC00EBDA2B}" type="presParOf" srcId="{B8FC5179-5FFB-4DD5-BDA2-7F9648288044}" destId="{C25DAD94-FA73-4472-A8B4-7CCA024A66E6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618C007-3A70-42BB-9DA9-623DCCBF55F5}" type="doc">
      <dgm:prSet loTypeId="urn:microsoft.com/office/officeart/2005/8/layout/vProcess5" loCatId="process" qsTypeId="urn:microsoft.com/office/officeart/2005/8/quickstyle/simple1" qsCatId="simple" csTypeId="urn:microsoft.com/office/officeart/2005/8/colors/accent3_3" csCatId="accent3"/>
      <dgm:spPr/>
      <dgm:t>
        <a:bodyPr/>
        <a:lstStyle/>
        <a:p>
          <a:endParaRPr lang="en-US"/>
        </a:p>
      </dgm:t>
    </dgm:pt>
    <dgm:pt modelId="{8DE745E9-8B2B-42F0-9D89-A215DDF2DF6B}">
      <dgm:prSet/>
      <dgm:spPr/>
      <dgm:t>
        <a:bodyPr/>
        <a:lstStyle/>
        <a:p>
          <a:r>
            <a:rPr lang="en-US"/>
            <a:t>Accuracy</a:t>
          </a:r>
        </a:p>
      </dgm:t>
    </dgm:pt>
    <dgm:pt modelId="{1361340D-7DBB-4E98-8BC7-B24796BC4FE2}" type="parTrans" cxnId="{863D40CB-537A-4099-A9B1-D511E033555B}">
      <dgm:prSet/>
      <dgm:spPr/>
      <dgm:t>
        <a:bodyPr/>
        <a:lstStyle/>
        <a:p>
          <a:endParaRPr lang="en-US"/>
        </a:p>
      </dgm:t>
    </dgm:pt>
    <dgm:pt modelId="{560A5735-F634-4AF0-BB52-4EF75E385CD6}" type="sibTrans" cxnId="{863D40CB-537A-4099-A9B1-D511E033555B}">
      <dgm:prSet/>
      <dgm:spPr/>
      <dgm:t>
        <a:bodyPr/>
        <a:lstStyle/>
        <a:p>
          <a:endParaRPr lang="en-US"/>
        </a:p>
      </dgm:t>
    </dgm:pt>
    <dgm:pt modelId="{3B2FD9F9-F976-450A-B4CE-3927A9B4F07D}">
      <dgm:prSet/>
      <dgm:spPr/>
      <dgm:t>
        <a:bodyPr/>
        <a:lstStyle/>
        <a:p>
          <a:r>
            <a:rPr lang="en-US"/>
            <a:t>Potential problem with “accuracy paradox”</a:t>
          </a:r>
        </a:p>
      </dgm:t>
    </dgm:pt>
    <dgm:pt modelId="{F339208C-D6B2-4355-8EF7-35791E7E321A}" type="parTrans" cxnId="{6F1007CD-D3F9-4657-8BA3-F871EC880736}">
      <dgm:prSet/>
      <dgm:spPr/>
      <dgm:t>
        <a:bodyPr/>
        <a:lstStyle/>
        <a:p>
          <a:endParaRPr lang="en-US"/>
        </a:p>
      </dgm:t>
    </dgm:pt>
    <dgm:pt modelId="{C30DAA31-C93A-49AA-8F43-4284900F9609}" type="sibTrans" cxnId="{6F1007CD-D3F9-4657-8BA3-F871EC880736}">
      <dgm:prSet/>
      <dgm:spPr/>
      <dgm:t>
        <a:bodyPr/>
        <a:lstStyle/>
        <a:p>
          <a:endParaRPr lang="en-US"/>
        </a:p>
      </dgm:t>
    </dgm:pt>
    <dgm:pt modelId="{D1FC3B5B-D72F-4C12-87B4-3C21B099A6E0}">
      <dgm:prSet/>
      <dgm:spPr/>
      <dgm:t>
        <a:bodyPr/>
        <a:lstStyle/>
        <a:p>
          <a:r>
            <a:rPr lang="en-US"/>
            <a:t>Other options precision, recall, F1 score</a:t>
          </a:r>
        </a:p>
      </dgm:t>
    </dgm:pt>
    <dgm:pt modelId="{D34DB8B3-F3D7-4EAA-8789-2A715B500CAF}" type="parTrans" cxnId="{24FC9608-711A-4E19-A993-237FCEE8C4B6}">
      <dgm:prSet/>
      <dgm:spPr/>
      <dgm:t>
        <a:bodyPr/>
        <a:lstStyle/>
        <a:p>
          <a:endParaRPr lang="en-US"/>
        </a:p>
      </dgm:t>
    </dgm:pt>
    <dgm:pt modelId="{715CAA9C-CB45-45E8-8139-80D218663DD7}" type="sibTrans" cxnId="{24FC9608-711A-4E19-A993-237FCEE8C4B6}">
      <dgm:prSet/>
      <dgm:spPr/>
      <dgm:t>
        <a:bodyPr/>
        <a:lstStyle/>
        <a:p>
          <a:endParaRPr lang="en-US"/>
        </a:p>
      </dgm:t>
    </dgm:pt>
    <dgm:pt modelId="{759DA094-4D6E-43D7-851C-1158506C620C}">
      <dgm:prSet/>
      <dgm:spPr/>
      <dgm:t>
        <a:bodyPr/>
        <a:lstStyle/>
        <a:p>
          <a:r>
            <a:rPr lang="en-US"/>
            <a:t>Optimal for classifier: AUC</a:t>
          </a:r>
        </a:p>
      </dgm:t>
    </dgm:pt>
    <dgm:pt modelId="{E0AEECA7-6322-485D-8195-CE31DFA5E7A8}" type="parTrans" cxnId="{2839EB4D-5431-4703-B219-F86E3AD5A208}">
      <dgm:prSet/>
      <dgm:spPr/>
      <dgm:t>
        <a:bodyPr/>
        <a:lstStyle/>
        <a:p>
          <a:endParaRPr lang="en-US"/>
        </a:p>
      </dgm:t>
    </dgm:pt>
    <dgm:pt modelId="{AB415EE2-FFE9-4A2C-BEAB-3190D522C107}" type="sibTrans" cxnId="{2839EB4D-5431-4703-B219-F86E3AD5A208}">
      <dgm:prSet/>
      <dgm:spPr/>
      <dgm:t>
        <a:bodyPr/>
        <a:lstStyle/>
        <a:p>
          <a:endParaRPr lang="en-US"/>
        </a:p>
      </dgm:t>
    </dgm:pt>
    <dgm:pt modelId="{E469DBE6-ED60-4FAE-8D39-995399C5C58D}">
      <dgm:prSet/>
      <dgm:spPr/>
      <dgm:t>
        <a:bodyPr/>
        <a:lstStyle/>
        <a:p>
          <a:r>
            <a:rPr lang="en-US"/>
            <a:t>The ROC curve represents how the classifier is performing. </a:t>
          </a:r>
        </a:p>
      </dgm:t>
    </dgm:pt>
    <dgm:pt modelId="{6705E769-EA8C-46E9-B985-5EE7CF5CCAD6}" type="parTrans" cxnId="{C43398B8-7054-4DF6-A9E1-D8550EAA0D8C}">
      <dgm:prSet/>
      <dgm:spPr/>
      <dgm:t>
        <a:bodyPr/>
        <a:lstStyle/>
        <a:p>
          <a:endParaRPr lang="en-US"/>
        </a:p>
      </dgm:t>
    </dgm:pt>
    <dgm:pt modelId="{39C6C44C-22E1-470A-ADBA-D22BF5A81D7B}" type="sibTrans" cxnId="{C43398B8-7054-4DF6-A9E1-D8550EAA0D8C}">
      <dgm:prSet/>
      <dgm:spPr/>
      <dgm:t>
        <a:bodyPr/>
        <a:lstStyle/>
        <a:p>
          <a:endParaRPr lang="en-US"/>
        </a:p>
      </dgm:t>
    </dgm:pt>
    <dgm:pt modelId="{B03E0533-7ADD-4A45-86BF-651C01B7584C}">
      <dgm:prSet/>
      <dgm:spPr/>
      <dgm:t>
        <a:bodyPr/>
        <a:lstStyle/>
        <a:p>
          <a:r>
            <a:rPr lang="en-US"/>
            <a:t>The x-axis is the false positive rate and the y-axis is the true positive rate or recall. </a:t>
          </a:r>
        </a:p>
      </dgm:t>
    </dgm:pt>
    <dgm:pt modelId="{03CB21AC-FAA3-40E3-A8B8-AEFF85EAD28C}" type="parTrans" cxnId="{7839B066-871A-4A7F-A66C-250194E5B849}">
      <dgm:prSet/>
      <dgm:spPr/>
      <dgm:t>
        <a:bodyPr/>
        <a:lstStyle/>
        <a:p>
          <a:endParaRPr lang="en-US"/>
        </a:p>
      </dgm:t>
    </dgm:pt>
    <dgm:pt modelId="{5A72C648-6D78-4F2F-9AB4-94425F70ADF8}" type="sibTrans" cxnId="{7839B066-871A-4A7F-A66C-250194E5B849}">
      <dgm:prSet/>
      <dgm:spPr/>
      <dgm:t>
        <a:bodyPr/>
        <a:lstStyle/>
        <a:p>
          <a:endParaRPr lang="en-US"/>
        </a:p>
      </dgm:t>
    </dgm:pt>
    <dgm:pt modelId="{59C84AA0-E6C6-4932-AD7F-C795B9BB334B}">
      <dgm:prSet/>
      <dgm:spPr/>
      <dgm:t>
        <a:bodyPr/>
        <a:lstStyle/>
        <a:p>
          <a:r>
            <a:rPr lang="en-US"/>
            <a:t>The area under the curve is the percentage of tradeoff between sensitivity (true positives) and specificity (1-false positives).</a:t>
          </a:r>
        </a:p>
      </dgm:t>
    </dgm:pt>
    <dgm:pt modelId="{4C53874E-28CF-40F2-A834-02CAF73F28A3}" type="parTrans" cxnId="{F9A9D1E9-4C4C-4C07-878E-087AF2DD61F7}">
      <dgm:prSet/>
      <dgm:spPr/>
      <dgm:t>
        <a:bodyPr/>
        <a:lstStyle/>
        <a:p>
          <a:endParaRPr lang="en-US"/>
        </a:p>
      </dgm:t>
    </dgm:pt>
    <dgm:pt modelId="{832BBF23-14E6-48D4-AFDA-779CA84638EE}" type="sibTrans" cxnId="{F9A9D1E9-4C4C-4C07-878E-087AF2DD61F7}">
      <dgm:prSet/>
      <dgm:spPr/>
      <dgm:t>
        <a:bodyPr/>
        <a:lstStyle/>
        <a:p>
          <a:endParaRPr lang="en-US"/>
        </a:p>
      </dgm:t>
    </dgm:pt>
    <dgm:pt modelId="{D91D77CE-F39C-4007-AA45-89B7D8A64B28}" type="pres">
      <dgm:prSet presAssocID="{B618C007-3A70-42BB-9DA9-623DCCBF55F5}" presName="outerComposite" presStyleCnt="0">
        <dgm:presLayoutVars>
          <dgm:chMax val="5"/>
          <dgm:dir/>
          <dgm:resizeHandles val="exact"/>
        </dgm:presLayoutVars>
      </dgm:prSet>
      <dgm:spPr/>
    </dgm:pt>
    <dgm:pt modelId="{D46E42F9-0ED5-4289-8046-C5CD734ABCA8}" type="pres">
      <dgm:prSet presAssocID="{B618C007-3A70-42BB-9DA9-623DCCBF55F5}" presName="dummyMaxCanvas" presStyleCnt="0">
        <dgm:presLayoutVars/>
      </dgm:prSet>
      <dgm:spPr/>
    </dgm:pt>
    <dgm:pt modelId="{F0261AFD-4B42-4876-8B53-9A36C583B62E}" type="pres">
      <dgm:prSet presAssocID="{B618C007-3A70-42BB-9DA9-623DCCBF55F5}" presName="ThreeNodes_1" presStyleLbl="node1" presStyleIdx="0" presStyleCnt="3">
        <dgm:presLayoutVars>
          <dgm:bulletEnabled val="1"/>
        </dgm:presLayoutVars>
      </dgm:prSet>
      <dgm:spPr/>
    </dgm:pt>
    <dgm:pt modelId="{7D51F75F-4E4B-45F1-8F8E-660A97433842}" type="pres">
      <dgm:prSet presAssocID="{B618C007-3A70-42BB-9DA9-623DCCBF55F5}" presName="ThreeNodes_2" presStyleLbl="node1" presStyleIdx="1" presStyleCnt="3">
        <dgm:presLayoutVars>
          <dgm:bulletEnabled val="1"/>
        </dgm:presLayoutVars>
      </dgm:prSet>
      <dgm:spPr/>
    </dgm:pt>
    <dgm:pt modelId="{4FF912FD-2206-4078-9DB0-34FAEEFFD2E6}" type="pres">
      <dgm:prSet presAssocID="{B618C007-3A70-42BB-9DA9-623DCCBF55F5}" presName="ThreeNodes_3" presStyleLbl="node1" presStyleIdx="2" presStyleCnt="3">
        <dgm:presLayoutVars>
          <dgm:bulletEnabled val="1"/>
        </dgm:presLayoutVars>
      </dgm:prSet>
      <dgm:spPr/>
    </dgm:pt>
    <dgm:pt modelId="{C6712D6B-F070-4675-9F2F-68CE808883A6}" type="pres">
      <dgm:prSet presAssocID="{B618C007-3A70-42BB-9DA9-623DCCBF55F5}" presName="ThreeConn_1-2" presStyleLbl="fgAccFollowNode1" presStyleIdx="0" presStyleCnt="2">
        <dgm:presLayoutVars>
          <dgm:bulletEnabled val="1"/>
        </dgm:presLayoutVars>
      </dgm:prSet>
      <dgm:spPr/>
    </dgm:pt>
    <dgm:pt modelId="{B553E81A-ACC8-4179-A3CE-2C20FDEF9E02}" type="pres">
      <dgm:prSet presAssocID="{B618C007-3A70-42BB-9DA9-623DCCBF55F5}" presName="ThreeConn_2-3" presStyleLbl="fgAccFollowNode1" presStyleIdx="1" presStyleCnt="2">
        <dgm:presLayoutVars>
          <dgm:bulletEnabled val="1"/>
        </dgm:presLayoutVars>
      </dgm:prSet>
      <dgm:spPr/>
    </dgm:pt>
    <dgm:pt modelId="{7B199377-09FA-43D5-96F7-D11A339969A3}" type="pres">
      <dgm:prSet presAssocID="{B618C007-3A70-42BB-9DA9-623DCCBF55F5}" presName="ThreeNodes_1_text" presStyleLbl="node1" presStyleIdx="2" presStyleCnt="3">
        <dgm:presLayoutVars>
          <dgm:bulletEnabled val="1"/>
        </dgm:presLayoutVars>
      </dgm:prSet>
      <dgm:spPr/>
    </dgm:pt>
    <dgm:pt modelId="{85608753-D098-41D7-B752-C583278DCE39}" type="pres">
      <dgm:prSet presAssocID="{B618C007-3A70-42BB-9DA9-623DCCBF55F5}" presName="ThreeNodes_2_text" presStyleLbl="node1" presStyleIdx="2" presStyleCnt="3">
        <dgm:presLayoutVars>
          <dgm:bulletEnabled val="1"/>
        </dgm:presLayoutVars>
      </dgm:prSet>
      <dgm:spPr/>
    </dgm:pt>
    <dgm:pt modelId="{DA52D5CF-7024-4436-A8E5-B2481C0E0A05}" type="pres">
      <dgm:prSet presAssocID="{B618C007-3A70-42BB-9DA9-623DCCBF55F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FB2A1B02-FFE4-4521-82B6-2A25B40AC67F}" type="presOf" srcId="{3B2FD9F9-F976-450A-B4CE-3927A9B4F07D}" destId="{F0261AFD-4B42-4876-8B53-9A36C583B62E}" srcOrd="0" destOrd="1" presId="urn:microsoft.com/office/officeart/2005/8/layout/vProcess5"/>
    <dgm:cxn modelId="{24FC9608-711A-4E19-A993-237FCEE8C4B6}" srcId="{B618C007-3A70-42BB-9DA9-623DCCBF55F5}" destId="{D1FC3B5B-D72F-4C12-87B4-3C21B099A6E0}" srcOrd="1" destOrd="0" parTransId="{D34DB8B3-F3D7-4EAA-8789-2A715B500CAF}" sibTransId="{715CAA9C-CB45-45E8-8139-80D218663DD7}"/>
    <dgm:cxn modelId="{3B01D00A-E393-4323-8673-E99113B220CA}" type="presOf" srcId="{B618C007-3A70-42BB-9DA9-623DCCBF55F5}" destId="{D91D77CE-F39C-4007-AA45-89B7D8A64B28}" srcOrd="0" destOrd="0" presId="urn:microsoft.com/office/officeart/2005/8/layout/vProcess5"/>
    <dgm:cxn modelId="{B3E60E20-C7C6-4E24-956C-4CCDD8A18319}" type="presOf" srcId="{B03E0533-7ADD-4A45-86BF-651C01B7584C}" destId="{4FF912FD-2206-4078-9DB0-34FAEEFFD2E6}" srcOrd="0" destOrd="2" presId="urn:microsoft.com/office/officeart/2005/8/layout/vProcess5"/>
    <dgm:cxn modelId="{48748F29-7FBE-4554-821B-EA6D05710734}" type="presOf" srcId="{59C84AA0-E6C6-4932-AD7F-C795B9BB334B}" destId="{DA52D5CF-7024-4436-A8E5-B2481C0E0A05}" srcOrd="1" destOrd="3" presId="urn:microsoft.com/office/officeart/2005/8/layout/vProcess5"/>
    <dgm:cxn modelId="{F81D282C-3B1F-406B-9373-498769FC0DE2}" type="presOf" srcId="{560A5735-F634-4AF0-BB52-4EF75E385CD6}" destId="{C6712D6B-F070-4675-9F2F-68CE808883A6}" srcOrd="0" destOrd="0" presId="urn:microsoft.com/office/officeart/2005/8/layout/vProcess5"/>
    <dgm:cxn modelId="{8436A437-2040-4CCB-8D80-F9C76A964759}" type="presOf" srcId="{D1FC3B5B-D72F-4C12-87B4-3C21B099A6E0}" destId="{85608753-D098-41D7-B752-C583278DCE39}" srcOrd="1" destOrd="0" presId="urn:microsoft.com/office/officeart/2005/8/layout/vProcess5"/>
    <dgm:cxn modelId="{D5A7273A-2157-4C8D-B9E3-EEFCE6D04C87}" type="presOf" srcId="{759DA094-4D6E-43D7-851C-1158506C620C}" destId="{DA52D5CF-7024-4436-A8E5-B2481C0E0A05}" srcOrd="1" destOrd="0" presId="urn:microsoft.com/office/officeart/2005/8/layout/vProcess5"/>
    <dgm:cxn modelId="{0CDA2E3E-8EAD-4B3F-B20B-FD38A3060145}" type="presOf" srcId="{8DE745E9-8B2B-42F0-9D89-A215DDF2DF6B}" destId="{7B199377-09FA-43D5-96F7-D11A339969A3}" srcOrd="1" destOrd="0" presId="urn:microsoft.com/office/officeart/2005/8/layout/vProcess5"/>
    <dgm:cxn modelId="{7839B066-871A-4A7F-A66C-250194E5B849}" srcId="{759DA094-4D6E-43D7-851C-1158506C620C}" destId="{B03E0533-7ADD-4A45-86BF-651C01B7584C}" srcOrd="1" destOrd="0" parTransId="{03CB21AC-FAA3-40E3-A8B8-AEFF85EAD28C}" sibTransId="{5A72C648-6D78-4F2F-9AB4-94425F70ADF8}"/>
    <dgm:cxn modelId="{2839EB4D-5431-4703-B219-F86E3AD5A208}" srcId="{B618C007-3A70-42BB-9DA9-623DCCBF55F5}" destId="{759DA094-4D6E-43D7-851C-1158506C620C}" srcOrd="2" destOrd="0" parTransId="{E0AEECA7-6322-485D-8195-CE31DFA5E7A8}" sibTransId="{AB415EE2-FFE9-4A2C-BEAB-3190D522C107}"/>
    <dgm:cxn modelId="{60FDE27C-9B52-4B8E-BE26-FF57AD9DE83D}" type="presOf" srcId="{E469DBE6-ED60-4FAE-8D39-995399C5C58D}" destId="{4FF912FD-2206-4078-9DB0-34FAEEFFD2E6}" srcOrd="0" destOrd="1" presId="urn:microsoft.com/office/officeart/2005/8/layout/vProcess5"/>
    <dgm:cxn modelId="{CF047A8A-9DD8-4EF6-B151-2B4E67BDAAFB}" type="presOf" srcId="{D1FC3B5B-D72F-4C12-87B4-3C21B099A6E0}" destId="{7D51F75F-4E4B-45F1-8F8E-660A97433842}" srcOrd="0" destOrd="0" presId="urn:microsoft.com/office/officeart/2005/8/layout/vProcess5"/>
    <dgm:cxn modelId="{FAA90B90-15F0-43C3-A62D-7CB8A57EEC4F}" type="presOf" srcId="{E469DBE6-ED60-4FAE-8D39-995399C5C58D}" destId="{DA52D5CF-7024-4436-A8E5-B2481C0E0A05}" srcOrd="1" destOrd="1" presId="urn:microsoft.com/office/officeart/2005/8/layout/vProcess5"/>
    <dgm:cxn modelId="{32E2DF98-666F-4AEC-B520-5844A99D710F}" type="presOf" srcId="{3B2FD9F9-F976-450A-B4CE-3927A9B4F07D}" destId="{7B199377-09FA-43D5-96F7-D11A339969A3}" srcOrd="1" destOrd="1" presId="urn:microsoft.com/office/officeart/2005/8/layout/vProcess5"/>
    <dgm:cxn modelId="{AA7B14AC-737A-4179-BCD9-5588CCF821C3}" type="presOf" srcId="{715CAA9C-CB45-45E8-8139-80D218663DD7}" destId="{B553E81A-ACC8-4179-A3CE-2C20FDEF9E02}" srcOrd="0" destOrd="0" presId="urn:microsoft.com/office/officeart/2005/8/layout/vProcess5"/>
    <dgm:cxn modelId="{5B7F94AC-7908-4D37-B547-2DD6BD2F52C8}" type="presOf" srcId="{59C84AA0-E6C6-4932-AD7F-C795B9BB334B}" destId="{4FF912FD-2206-4078-9DB0-34FAEEFFD2E6}" srcOrd="0" destOrd="3" presId="urn:microsoft.com/office/officeart/2005/8/layout/vProcess5"/>
    <dgm:cxn modelId="{C43398B8-7054-4DF6-A9E1-D8550EAA0D8C}" srcId="{759DA094-4D6E-43D7-851C-1158506C620C}" destId="{E469DBE6-ED60-4FAE-8D39-995399C5C58D}" srcOrd="0" destOrd="0" parTransId="{6705E769-EA8C-46E9-B985-5EE7CF5CCAD6}" sibTransId="{39C6C44C-22E1-470A-ADBA-D22BF5A81D7B}"/>
    <dgm:cxn modelId="{863D40CB-537A-4099-A9B1-D511E033555B}" srcId="{B618C007-3A70-42BB-9DA9-623DCCBF55F5}" destId="{8DE745E9-8B2B-42F0-9D89-A215DDF2DF6B}" srcOrd="0" destOrd="0" parTransId="{1361340D-7DBB-4E98-8BC7-B24796BC4FE2}" sibTransId="{560A5735-F634-4AF0-BB52-4EF75E385CD6}"/>
    <dgm:cxn modelId="{6F1007CD-D3F9-4657-8BA3-F871EC880736}" srcId="{8DE745E9-8B2B-42F0-9D89-A215DDF2DF6B}" destId="{3B2FD9F9-F976-450A-B4CE-3927A9B4F07D}" srcOrd="0" destOrd="0" parTransId="{F339208C-D6B2-4355-8EF7-35791E7E321A}" sibTransId="{C30DAA31-C93A-49AA-8F43-4284900F9609}"/>
    <dgm:cxn modelId="{F491B4D4-F145-4F36-86BC-43CE810246DF}" type="presOf" srcId="{B03E0533-7ADD-4A45-86BF-651C01B7584C}" destId="{DA52D5CF-7024-4436-A8E5-B2481C0E0A05}" srcOrd="1" destOrd="2" presId="urn:microsoft.com/office/officeart/2005/8/layout/vProcess5"/>
    <dgm:cxn modelId="{8B15BAE0-988E-448F-AE3D-B87A780FF3FA}" type="presOf" srcId="{8DE745E9-8B2B-42F0-9D89-A215DDF2DF6B}" destId="{F0261AFD-4B42-4876-8B53-9A36C583B62E}" srcOrd="0" destOrd="0" presId="urn:microsoft.com/office/officeart/2005/8/layout/vProcess5"/>
    <dgm:cxn modelId="{F9A9D1E9-4C4C-4C07-878E-087AF2DD61F7}" srcId="{759DA094-4D6E-43D7-851C-1158506C620C}" destId="{59C84AA0-E6C6-4932-AD7F-C795B9BB334B}" srcOrd="2" destOrd="0" parTransId="{4C53874E-28CF-40F2-A834-02CAF73F28A3}" sibTransId="{832BBF23-14E6-48D4-AFDA-779CA84638EE}"/>
    <dgm:cxn modelId="{BFE299EB-776A-4C4F-A2A6-A31E81A8BD07}" type="presOf" srcId="{759DA094-4D6E-43D7-851C-1158506C620C}" destId="{4FF912FD-2206-4078-9DB0-34FAEEFFD2E6}" srcOrd="0" destOrd="0" presId="urn:microsoft.com/office/officeart/2005/8/layout/vProcess5"/>
    <dgm:cxn modelId="{891EF5AF-DC07-4F27-80DB-B3E9032A4E98}" type="presParOf" srcId="{D91D77CE-F39C-4007-AA45-89B7D8A64B28}" destId="{D46E42F9-0ED5-4289-8046-C5CD734ABCA8}" srcOrd="0" destOrd="0" presId="urn:microsoft.com/office/officeart/2005/8/layout/vProcess5"/>
    <dgm:cxn modelId="{3C7E7EE6-6A0F-4408-BE30-A9D34BF2635B}" type="presParOf" srcId="{D91D77CE-F39C-4007-AA45-89B7D8A64B28}" destId="{F0261AFD-4B42-4876-8B53-9A36C583B62E}" srcOrd="1" destOrd="0" presId="urn:microsoft.com/office/officeart/2005/8/layout/vProcess5"/>
    <dgm:cxn modelId="{F211AF70-D24A-4636-964C-B0410AD4E38C}" type="presParOf" srcId="{D91D77CE-F39C-4007-AA45-89B7D8A64B28}" destId="{7D51F75F-4E4B-45F1-8F8E-660A97433842}" srcOrd="2" destOrd="0" presId="urn:microsoft.com/office/officeart/2005/8/layout/vProcess5"/>
    <dgm:cxn modelId="{AF1BADB4-2D55-464B-8FBE-387A48CBF386}" type="presParOf" srcId="{D91D77CE-F39C-4007-AA45-89B7D8A64B28}" destId="{4FF912FD-2206-4078-9DB0-34FAEEFFD2E6}" srcOrd="3" destOrd="0" presId="urn:microsoft.com/office/officeart/2005/8/layout/vProcess5"/>
    <dgm:cxn modelId="{6B3884C3-A496-4D59-A26E-DEF37FF4972A}" type="presParOf" srcId="{D91D77CE-F39C-4007-AA45-89B7D8A64B28}" destId="{C6712D6B-F070-4675-9F2F-68CE808883A6}" srcOrd="4" destOrd="0" presId="urn:microsoft.com/office/officeart/2005/8/layout/vProcess5"/>
    <dgm:cxn modelId="{FDC7D9FB-2374-4CEE-B9AC-273E308CECDE}" type="presParOf" srcId="{D91D77CE-F39C-4007-AA45-89B7D8A64B28}" destId="{B553E81A-ACC8-4179-A3CE-2C20FDEF9E02}" srcOrd="5" destOrd="0" presId="urn:microsoft.com/office/officeart/2005/8/layout/vProcess5"/>
    <dgm:cxn modelId="{3316786D-21B0-467A-A23A-6B4D5F9FAD0B}" type="presParOf" srcId="{D91D77CE-F39C-4007-AA45-89B7D8A64B28}" destId="{7B199377-09FA-43D5-96F7-D11A339969A3}" srcOrd="6" destOrd="0" presId="urn:microsoft.com/office/officeart/2005/8/layout/vProcess5"/>
    <dgm:cxn modelId="{AD706EE8-DB12-4635-8715-B14FBD3517F0}" type="presParOf" srcId="{D91D77CE-F39C-4007-AA45-89B7D8A64B28}" destId="{85608753-D098-41D7-B752-C583278DCE39}" srcOrd="7" destOrd="0" presId="urn:microsoft.com/office/officeart/2005/8/layout/vProcess5"/>
    <dgm:cxn modelId="{BC337E35-9EDE-409A-8D4E-74CF3B0E6BB0}" type="presParOf" srcId="{D91D77CE-F39C-4007-AA45-89B7D8A64B28}" destId="{DA52D5CF-7024-4436-A8E5-B2481C0E0A0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224F79-656B-49E0-BC98-CC903E0B1C1E}" type="doc">
      <dgm:prSet loTypeId="urn:microsoft.com/office/officeart/2005/8/layout/list1" loCatId="list" qsTypeId="urn:microsoft.com/office/officeart/2005/8/quickstyle/simple4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AA534C56-93C1-4DE1-AB0F-51CFB0C747E4}">
      <dgm:prSet/>
      <dgm:spPr/>
      <dgm:t>
        <a:bodyPr/>
        <a:lstStyle/>
        <a:p>
          <a:r>
            <a:rPr lang="en-US" dirty="0"/>
            <a:t>1. </a:t>
          </a:r>
          <a:r>
            <a:rPr lang="en-US"/>
            <a:t>C18_2=‘2’</a:t>
          </a:r>
          <a:endParaRPr lang="en-US" dirty="0"/>
        </a:p>
      </dgm:t>
    </dgm:pt>
    <dgm:pt modelId="{41A51DFA-3149-44FC-8375-305C29E63FE9}" type="parTrans" cxnId="{32677939-D733-42B6-B013-2BE936B0F6AE}">
      <dgm:prSet/>
      <dgm:spPr/>
      <dgm:t>
        <a:bodyPr/>
        <a:lstStyle/>
        <a:p>
          <a:endParaRPr lang="en-US"/>
        </a:p>
      </dgm:t>
    </dgm:pt>
    <dgm:pt modelId="{93DCDE4A-8338-4B06-8AB4-3FD858C4ECE0}" type="sibTrans" cxnId="{32677939-D733-42B6-B013-2BE936B0F6AE}">
      <dgm:prSet/>
      <dgm:spPr/>
      <dgm:t>
        <a:bodyPr/>
        <a:lstStyle/>
        <a:p>
          <a:endParaRPr lang="en-US"/>
        </a:p>
      </dgm:t>
    </dgm:pt>
    <dgm:pt modelId="{BBEF9CBC-087D-4ED1-85A3-7980FA58CA07}">
      <dgm:prSet/>
      <dgm:spPr/>
      <dgm:t>
        <a:bodyPr/>
        <a:lstStyle/>
        <a:p>
          <a:r>
            <a:rPr lang="en-US" dirty="0"/>
            <a:t>2. dct_3: device conn type=‘3’</a:t>
          </a:r>
        </a:p>
      </dgm:t>
    </dgm:pt>
    <dgm:pt modelId="{725ABFD9-4FF8-4C17-AEA7-166B14735AAD}" type="parTrans" cxnId="{33BDF043-CFF1-47ED-8E8A-0DDDC91A1BC0}">
      <dgm:prSet/>
      <dgm:spPr/>
      <dgm:t>
        <a:bodyPr/>
        <a:lstStyle/>
        <a:p>
          <a:endParaRPr lang="en-US"/>
        </a:p>
      </dgm:t>
    </dgm:pt>
    <dgm:pt modelId="{98B8E17A-FA26-4ECD-B49C-DACF25DC88C3}" type="sibTrans" cxnId="{33BDF043-CFF1-47ED-8E8A-0DDDC91A1BC0}">
      <dgm:prSet/>
      <dgm:spPr/>
      <dgm:t>
        <a:bodyPr/>
        <a:lstStyle/>
        <a:p>
          <a:endParaRPr lang="en-US"/>
        </a:p>
      </dgm:t>
    </dgm:pt>
    <dgm:pt modelId="{278B81F7-8AD4-464C-BFBF-3553F80AB9FC}">
      <dgm:prSet/>
      <dgm:spPr/>
      <dgm:t>
        <a:bodyPr/>
        <a:lstStyle/>
        <a:p>
          <a:r>
            <a:rPr lang="en-US" dirty="0"/>
            <a:t>3. C1_1=‘1002’</a:t>
          </a:r>
        </a:p>
      </dgm:t>
    </dgm:pt>
    <dgm:pt modelId="{D43AC65D-F6AB-4DB3-9989-A74E427DA085}" type="parTrans" cxnId="{75106210-23BF-468C-995C-7D6CA9AA4AED}">
      <dgm:prSet/>
      <dgm:spPr/>
      <dgm:t>
        <a:bodyPr/>
        <a:lstStyle/>
        <a:p>
          <a:endParaRPr lang="en-US"/>
        </a:p>
      </dgm:t>
    </dgm:pt>
    <dgm:pt modelId="{CDC8F0B2-2B5B-4D85-B219-5CF7355D8C1A}" type="sibTrans" cxnId="{75106210-23BF-468C-995C-7D6CA9AA4AED}">
      <dgm:prSet/>
      <dgm:spPr/>
      <dgm:t>
        <a:bodyPr/>
        <a:lstStyle/>
        <a:p>
          <a:endParaRPr lang="en-US"/>
        </a:p>
      </dgm:t>
    </dgm:pt>
    <dgm:pt modelId="{93209AAC-BC20-46E2-81D0-A2AEDC65622D}">
      <dgm:prSet/>
      <dgm:spPr/>
      <dgm:t>
        <a:bodyPr/>
        <a:lstStyle/>
        <a:p>
          <a:r>
            <a:rPr lang="en-US" dirty="0"/>
            <a:t>4. s_id_2=site id= ‘e151e245’</a:t>
          </a:r>
        </a:p>
      </dgm:t>
    </dgm:pt>
    <dgm:pt modelId="{93224C6A-AD5F-4C17-A3D7-9A89169F59C8}" type="parTrans" cxnId="{76541A2B-6377-4DE4-8382-F6D0CA1C66D3}">
      <dgm:prSet/>
      <dgm:spPr/>
      <dgm:t>
        <a:bodyPr/>
        <a:lstStyle/>
        <a:p>
          <a:endParaRPr lang="en-US"/>
        </a:p>
      </dgm:t>
    </dgm:pt>
    <dgm:pt modelId="{0EABD93D-841B-44EE-8BDF-3BB0B94B18D0}" type="sibTrans" cxnId="{76541A2B-6377-4DE4-8382-F6D0CA1C66D3}">
      <dgm:prSet/>
      <dgm:spPr/>
      <dgm:t>
        <a:bodyPr/>
        <a:lstStyle/>
        <a:p>
          <a:endParaRPr lang="en-US"/>
        </a:p>
      </dgm:t>
    </dgm:pt>
    <dgm:pt modelId="{DDE667C3-664F-49AB-8827-7E773585C8EA}">
      <dgm:prSet/>
      <dgm:spPr/>
      <dgm:t>
        <a:bodyPr/>
        <a:lstStyle/>
        <a:p>
          <a:r>
            <a:rPr lang="it-IT" dirty="0"/>
            <a:t>5. C16_99: Other</a:t>
          </a:r>
          <a:endParaRPr lang="en-US" dirty="0"/>
        </a:p>
      </dgm:t>
    </dgm:pt>
    <dgm:pt modelId="{73106BF2-FD16-4BFC-B894-B91A5C590D68}" type="parTrans" cxnId="{A23C875E-5E88-4745-8A10-70C35CEE3993}">
      <dgm:prSet/>
      <dgm:spPr/>
      <dgm:t>
        <a:bodyPr/>
        <a:lstStyle/>
        <a:p>
          <a:endParaRPr lang="en-US"/>
        </a:p>
      </dgm:t>
    </dgm:pt>
    <dgm:pt modelId="{D29CAC4C-15B2-4837-827C-6E2E151AD8B9}" type="sibTrans" cxnId="{A23C875E-5E88-4745-8A10-70C35CEE3993}">
      <dgm:prSet/>
      <dgm:spPr/>
      <dgm:t>
        <a:bodyPr/>
        <a:lstStyle/>
        <a:p>
          <a:endParaRPr lang="en-US"/>
        </a:p>
      </dgm:t>
    </dgm:pt>
    <dgm:pt modelId="{1F023771-91F4-4EDA-A466-7EC87BDF2970}" type="pres">
      <dgm:prSet presAssocID="{2A224F79-656B-49E0-BC98-CC903E0B1C1E}" presName="linear" presStyleCnt="0">
        <dgm:presLayoutVars>
          <dgm:dir/>
          <dgm:animLvl val="lvl"/>
          <dgm:resizeHandles val="exact"/>
        </dgm:presLayoutVars>
      </dgm:prSet>
      <dgm:spPr/>
    </dgm:pt>
    <dgm:pt modelId="{2A769BA0-E03F-4F74-BA1B-3D64C4BE071A}" type="pres">
      <dgm:prSet presAssocID="{AA534C56-93C1-4DE1-AB0F-51CFB0C747E4}" presName="parentLin" presStyleCnt="0"/>
      <dgm:spPr/>
    </dgm:pt>
    <dgm:pt modelId="{996FEBC6-B308-49E5-BB2C-626D5741C3AE}" type="pres">
      <dgm:prSet presAssocID="{AA534C56-93C1-4DE1-AB0F-51CFB0C747E4}" presName="parentLeftMargin" presStyleLbl="node1" presStyleIdx="0" presStyleCnt="5"/>
      <dgm:spPr/>
    </dgm:pt>
    <dgm:pt modelId="{F8E611EC-791A-43F5-8E02-25BC23019812}" type="pres">
      <dgm:prSet presAssocID="{AA534C56-93C1-4DE1-AB0F-51CFB0C747E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4530283-9098-4154-BDFB-8F22502BCDB6}" type="pres">
      <dgm:prSet presAssocID="{AA534C56-93C1-4DE1-AB0F-51CFB0C747E4}" presName="negativeSpace" presStyleCnt="0"/>
      <dgm:spPr/>
    </dgm:pt>
    <dgm:pt modelId="{72957CE0-6ADC-4CEF-BBF0-9EA859ADC895}" type="pres">
      <dgm:prSet presAssocID="{AA534C56-93C1-4DE1-AB0F-51CFB0C747E4}" presName="childText" presStyleLbl="conFgAcc1" presStyleIdx="0" presStyleCnt="5">
        <dgm:presLayoutVars>
          <dgm:bulletEnabled val="1"/>
        </dgm:presLayoutVars>
      </dgm:prSet>
      <dgm:spPr/>
    </dgm:pt>
    <dgm:pt modelId="{826AD8EC-4143-4F69-B23F-47979A692DC0}" type="pres">
      <dgm:prSet presAssocID="{93DCDE4A-8338-4B06-8AB4-3FD858C4ECE0}" presName="spaceBetweenRectangles" presStyleCnt="0"/>
      <dgm:spPr/>
    </dgm:pt>
    <dgm:pt modelId="{C4205DE6-4BA2-4BFE-A207-FEFDD9D95EA8}" type="pres">
      <dgm:prSet presAssocID="{BBEF9CBC-087D-4ED1-85A3-7980FA58CA07}" presName="parentLin" presStyleCnt="0"/>
      <dgm:spPr/>
    </dgm:pt>
    <dgm:pt modelId="{ABB8421F-1FE6-4D36-9B94-976E239F7EE9}" type="pres">
      <dgm:prSet presAssocID="{BBEF9CBC-087D-4ED1-85A3-7980FA58CA07}" presName="parentLeftMargin" presStyleLbl="node1" presStyleIdx="0" presStyleCnt="5"/>
      <dgm:spPr/>
    </dgm:pt>
    <dgm:pt modelId="{544A0A7E-6FC4-4A37-9DFE-ED80C70DB45D}" type="pres">
      <dgm:prSet presAssocID="{BBEF9CBC-087D-4ED1-85A3-7980FA58CA0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35D5355-51D9-4A7C-828E-0B54C101E74D}" type="pres">
      <dgm:prSet presAssocID="{BBEF9CBC-087D-4ED1-85A3-7980FA58CA07}" presName="negativeSpace" presStyleCnt="0"/>
      <dgm:spPr/>
    </dgm:pt>
    <dgm:pt modelId="{76FA0194-37F5-49B7-964F-BC38AA1D496D}" type="pres">
      <dgm:prSet presAssocID="{BBEF9CBC-087D-4ED1-85A3-7980FA58CA07}" presName="childText" presStyleLbl="conFgAcc1" presStyleIdx="1" presStyleCnt="5">
        <dgm:presLayoutVars>
          <dgm:bulletEnabled val="1"/>
        </dgm:presLayoutVars>
      </dgm:prSet>
      <dgm:spPr/>
    </dgm:pt>
    <dgm:pt modelId="{12237D78-5D9A-4920-AB70-A3E16DDBDCD1}" type="pres">
      <dgm:prSet presAssocID="{98B8E17A-FA26-4ECD-B49C-DACF25DC88C3}" presName="spaceBetweenRectangles" presStyleCnt="0"/>
      <dgm:spPr/>
    </dgm:pt>
    <dgm:pt modelId="{E4D2F121-1887-4409-86AD-C83ABB56A5FC}" type="pres">
      <dgm:prSet presAssocID="{278B81F7-8AD4-464C-BFBF-3553F80AB9FC}" presName="parentLin" presStyleCnt="0"/>
      <dgm:spPr/>
    </dgm:pt>
    <dgm:pt modelId="{6EF8F5E6-F658-4507-A1AD-D8F8BA3B1A07}" type="pres">
      <dgm:prSet presAssocID="{278B81F7-8AD4-464C-BFBF-3553F80AB9FC}" presName="parentLeftMargin" presStyleLbl="node1" presStyleIdx="1" presStyleCnt="5"/>
      <dgm:spPr/>
    </dgm:pt>
    <dgm:pt modelId="{DD01D84E-712A-4E53-B782-9DC471B3997D}" type="pres">
      <dgm:prSet presAssocID="{278B81F7-8AD4-464C-BFBF-3553F80AB9F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4B38938-05FF-45C5-A46B-42F06EDEC121}" type="pres">
      <dgm:prSet presAssocID="{278B81F7-8AD4-464C-BFBF-3553F80AB9FC}" presName="negativeSpace" presStyleCnt="0"/>
      <dgm:spPr/>
    </dgm:pt>
    <dgm:pt modelId="{6BAD3CD4-020A-4975-BF1C-E1D6EE0BFF80}" type="pres">
      <dgm:prSet presAssocID="{278B81F7-8AD4-464C-BFBF-3553F80AB9FC}" presName="childText" presStyleLbl="conFgAcc1" presStyleIdx="2" presStyleCnt="5">
        <dgm:presLayoutVars>
          <dgm:bulletEnabled val="1"/>
        </dgm:presLayoutVars>
      </dgm:prSet>
      <dgm:spPr/>
    </dgm:pt>
    <dgm:pt modelId="{0300AD07-6843-4F08-889D-66B3D6DE0BBA}" type="pres">
      <dgm:prSet presAssocID="{CDC8F0B2-2B5B-4D85-B219-5CF7355D8C1A}" presName="spaceBetweenRectangles" presStyleCnt="0"/>
      <dgm:spPr/>
    </dgm:pt>
    <dgm:pt modelId="{72DAAD9C-E538-45F0-8D87-A845882E822F}" type="pres">
      <dgm:prSet presAssocID="{93209AAC-BC20-46E2-81D0-A2AEDC65622D}" presName="parentLin" presStyleCnt="0"/>
      <dgm:spPr/>
    </dgm:pt>
    <dgm:pt modelId="{38199656-6E6C-48E4-91DC-A6FED3E0E191}" type="pres">
      <dgm:prSet presAssocID="{93209AAC-BC20-46E2-81D0-A2AEDC65622D}" presName="parentLeftMargin" presStyleLbl="node1" presStyleIdx="2" presStyleCnt="5"/>
      <dgm:spPr/>
    </dgm:pt>
    <dgm:pt modelId="{42BB37C7-CD7C-47DE-AC75-58C4C719B771}" type="pres">
      <dgm:prSet presAssocID="{93209AAC-BC20-46E2-81D0-A2AEDC65622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D7E74EB-5057-47B3-B25D-A937C75738ED}" type="pres">
      <dgm:prSet presAssocID="{93209AAC-BC20-46E2-81D0-A2AEDC65622D}" presName="negativeSpace" presStyleCnt="0"/>
      <dgm:spPr/>
    </dgm:pt>
    <dgm:pt modelId="{A492C987-16CB-4C2B-B4A4-2B6EB298ED62}" type="pres">
      <dgm:prSet presAssocID="{93209AAC-BC20-46E2-81D0-A2AEDC65622D}" presName="childText" presStyleLbl="conFgAcc1" presStyleIdx="3" presStyleCnt="5">
        <dgm:presLayoutVars>
          <dgm:bulletEnabled val="1"/>
        </dgm:presLayoutVars>
      </dgm:prSet>
      <dgm:spPr/>
    </dgm:pt>
    <dgm:pt modelId="{BD2045DF-4E45-405C-9310-4FDC17E44428}" type="pres">
      <dgm:prSet presAssocID="{0EABD93D-841B-44EE-8BDF-3BB0B94B18D0}" presName="spaceBetweenRectangles" presStyleCnt="0"/>
      <dgm:spPr/>
    </dgm:pt>
    <dgm:pt modelId="{CF442557-2C87-4ED7-9EF3-7863367FA436}" type="pres">
      <dgm:prSet presAssocID="{DDE667C3-664F-49AB-8827-7E773585C8EA}" presName="parentLin" presStyleCnt="0"/>
      <dgm:spPr/>
    </dgm:pt>
    <dgm:pt modelId="{1DDAB4AB-338E-42C3-B5D9-823AF0B03201}" type="pres">
      <dgm:prSet presAssocID="{DDE667C3-664F-49AB-8827-7E773585C8EA}" presName="parentLeftMargin" presStyleLbl="node1" presStyleIdx="3" presStyleCnt="5"/>
      <dgm:spPr/>
    </dgm:pt>
    <dgm:pt modelId="{A6825B4C-9E99-47F3-8F92-C9C8ED8D4B74}" type="pres">
      <dgm:prSet presAssocID="{DDE667C3-664F-49AB-8827-7E773585C8EA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E3E3F533-7B54-4DA5-84F4-CF88DECFAD0A}" type="pres">
      <dgm:prSet presAssocID="{DDE667C3-664F-49AB-8827-7E773585C8EA}" presName="negativeSpace" presStyleCnt="0"/>
      <dgm:spPr/>
    </dgm:pt>
    <dgm:pt modelId="{613C3BD5-81CD-4564-A08B-1ED1862E9513}" type="pres">
      <dgm:prSet presAssocID="{DDE667C3-664F-49AB-8827-7E773585C8EA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75106210-23BF-468C-995C-7D6CA9AA4AED}" srcId="{2A224F79-656B-49E0-BC98-CC903E0B1C1E}" destId="{278B81F7-8AD4-464C-BFBF-3553F80AB9FC}" srcOrd="2" destOrd="0" parTransId="{D43AC65D-F6AB-4DB3-9989-A74E427DA085}" sibTransId="{CDC8F0B2-2B5B-4D85-B219-5CF7355D8C1A}"/>
    <dgm:cxn modelId="{76541A2B-6377-4DE4-8382-F6D0CA1C66D3}" srcId="{2A224F79-656B-49E0-BC98-CC903E0B1C1E}" destId="{93209AAC-BC20-46E2-81D0-A2AEDC65622D}" srcOrd="3" destOrd="0" parTransId="{93224C6A-AD5F-4C17-A3D7-9A89169F59C8}" sibTransId="{0EABD93D-841B-44EE-8BDF-3BB0B94B18D0}"/>
    <dgm:cxn modelId="{32677939-D733-42B6-B013-2BE936B0F6AE}" srcId="{2A224F79-656B-49E0-BC98-CC903E0B1C1E}" destId="{AA534C56-93C1-4DE1-AB0F-51CFB0C747E4}" srcOrd="0" destOrd="0" parTransId="{41A51DFA-3149-44FC-8375-305C29E63FE9}" sibTransId="{93DCDE4A-8338-4B06-8AB4-3FD858C4ECE0}"/>
    <dgm:cxn modelId="{BABE9C3F-20A1-41F6-993A-CA4DE67E1F46}" type="presOf" srcId="{93209AAC-BC20-46E2-81D0-A2AEDC65622D}" destId="{38199656-6E6C-48E4-91DC-A6FED3E0E191}" srcOrd="0" destOrd="0" presId="urn:microsoft.com/office/officeart/2005/8/layout/list1"/>
    <dgm:cxn modelId="{AEDA715B-064A-4E3B-9A3E-D1E784A4651C}" type="presOf" srcId="{93209AAC-BC20-46E2-81D0-A2AEDC65622D}" destId="{42BB37C7-CD7C-47DE-AC75-58C4C719B771}" srcOrd="1" destOrd="0" presId="urn:microsoft.com/office/officeart/2005/8/layout/list1"/>
    <dgm:cxn modelId="{A23C875E-5E88-4745-8A10-70C35CEE3993}" srcId="{2A224F79-656B-49E0-BC98-CC903E0B1C1E}" destId="{DDE667C3-664F-49AB-8827-7E773585C8EA}" srcOrd="4" destOrd="0" parTransId="{73106BF2-FD16-4BFC-B894-B91A5C590D68}" sibTransId="{D29CAC4C-15B2-4837-827C-6E2E151AD8B9}"/>
    <dgm:cxn modelId="{33BDF043-CFF1-47ED-8E8A-0DDDC91A1BC0}" srcId="{2A224F79-656B-49E0-BC98-CC903E0B1C1E}" destId="{BBEF9CBC-087D-4ED1-85A3-7980FA58CA07}" srcOrd="1" destOrd="0" parTransId="{725ABFD9-4FF8-4C17-AEA7-166B14735AAD}" sibTransId="{98B8E17A-FA26-4ECD-B49C-DACF25DC88C3}"/>
    <dgm:cxn modelId="{34244670-2F56-47B4-B38B-A9AEEBC1C6B8}" type="presOf" srcId="{278B81F7-8AD4-464C-BFBF-3553F80AB9FC}" destId="{6EF8F5E6-F658-4507-A1AD-D8F8BA3B1A07}" srcOrd="0" destOrd="0" presId="urn:microsoft.com/office/officeart/2005/8/layout/list1"/>
    <dgm:cxn modelId="{18B80B72-DD5A-4234-A980-2645B2967221}" type="presOf" srcId="{BBEF9CBC-087D-4ED1-85A3-7980FA58CA07}" destId="{544A0A7E-6FC4-4A37-9DFE-ED80C70DB45D}" srcOrd="1" destOrd="0" presId="urn:microsoft.com/office/officeart/2005/8/layout/list1"/>
    <dgm:cxn modelId="{9B64C157-CC20-4416-BC7D-6C5B645673A4}" type="presOf" srcId="{278B81F7-8AD4-464C-BFBF-3553F80AB9FC}" destId="{DD01D84E-712A-4E53-B782-9DC471B3997D}" srcOrd="1" destOrd="0" presId="urn:microsoft.com/office/officeart/2005/8/layout/list1"/>
    <dgm:cxn modelId="{95F30181-B3A1-4F63-8A1A-E8EFE1BD39FF}" type="presOf" srcId="{AA534C56-93C1-4DE1-AB0F-51CFB0C747E4}" destId="{F8E611EC-791A-43F5-8E02-25BC23019812}" srcOrd="1" destOrd="0" presId="urn:microsoft.com/office/officeart/2005/8/layout/list1"/>
    <dgm:cxn modelId="{944FF3A5-B720-4941-852F-F6280945D4DF}" type="presOf" srcId="{2A224F79-656B-49E0-BC98-CC903E0B1C1E}" destId="{1F023771-91F4-4EDA-A466-7EC87BDF2970}" srcOrd="0" destOrd="0" presId="urn:microsoft.com/office/officeart/2005/8/layout/list1"/>
    <dgm:cxn modelId="{4CCBF0C6-FA5F-4D59-9CC3-DAABBA265F87}" type="presOf" srcId="{DDE667C3-664F-49AB-8827-7E773585C8EA}" destId="{A6825B4C-9E99-47F3-8F92-C9C8ED8D4B74}" srcOrd="1" destOrd="0" presId="urn:microsoft.com/office/officeart/2005/8/layout/list1"/>
    <dgm:cxn modelId="{25C8D5E0-5744-4D25-82F1-8B6ADF12E6B1}" type="presOf" srcId="{BBEF9CBC-087D-4ED1-85A3-7980FA58CA07}" destId="{ABB8421F-1FE6-4D36-9B94-976E239F7EE9}" srcOrd="0" destOrd="0" presId="urn:microsoft.com/office/officeart/2005/8/layout/list1"/>
    <dgm:cxn modelId="{0AED67E1-5F40-4544-9CD6-F47908B0A4CB}" type="presOf" srcId="{AA534C56-93C1-4DE1-AB0F-51CFB0C747E4}" destId="{996FEBC6-B308-49E5-BB2C-626D5741C3AE}" srcOrd="0" destOrd="0" presId="urn:microsoft.com/office/officeart/2005/8/layout/list1"/>
    <dgm:cxn modelId="{9CE403E4-DEE9-4269-84C2-F008DACE9D30}" type="presOf" srcId="{DDE667C3-664F-49AB-8827-7E773585C8EA}" destId="{1DDAB4AB-338E-42C3-B5D9-823AF0B03201}" srcOrd="0" destOrd="0" presId="urn:microsoft.com/office/officeart/2005/8/layout/list1"/>
    <dgm:cxn modelId="{8EEF72BE-AAAB-40E6-B8D1-7AF42FBF701F}" type="presParOf" srcId="{1F023771-91F4-4EDA-A466-7EC87BDF2970}" destId="{2A769BA0-E03F-4F74-BA1B-3D64C4BE071A}" srcOrd="0" destOrd="0" presId="urn:microsoft.com/office/officeart/2005/8/layout/list1"/>
    <dgm:cxn modelId="{C9D0A923-ADBA-46CA-9CFE-8908BB97CD7E}" type="presParOf" srcId="{2A769BA0-E03F-4F74-BA1B-3D64C4BE071A}" destId="{996FEBC6-B308-49E5-BB2C-626D5741C3AE}" srcOrd="0" destOrd="0" presId="urn:microsoft.com/office/officeart/2005/8/layout/list1"/>
    <dgm:cxn modelId="{133FBB16-82A9-4EB5-9ADC-FFC264572652}" type="presParOf" srcId="{2A769BA0-E03F-4F74-BA1B-3D64C4BE071A}" destId="{F8E611EC-791A-43F5-8E02-25BC23019812}" srcOrd="1" destOrd="0" presId="urn:microsoft.com/office/officeart/2005/8/layout/list1"/>
    <dgm:cxn modelId="{0343D32A-F958-412E-A7EC-32111B9B2F4E}" type="presParOf" srcId="{1F023771-91F4-4EDA-A466-7EC87BDF2970}" destId="{54530283-9098-4154-BDFB-8F22502BCDB6}" srcOrd="1" destOrd="0" presId="urn:microsoft.com/office/officeart/2005/8/layout/list1"/>
    <dgm:cxn modelId="{C48F58DF-41A6-4F9B-A5A5-BC3B580ECC5B}" type="presParOf" srcId="{1F023771-91F4-4EDA-A466-7EC87BDF2970}" destId="{72957CE0-6ADC-4CEF-BBF0-9EA859ADC895}" srcOrd="2" destOrd="0" presId="urn:microsoft.com/office/officeart/2005/8/layout/list1"/>
    <dgm:cxn modelId="{127E91CF-E18A-4327-888E-C818CC19B110}" type="presParOf" srcId="{1F023771-91F4-4EDA-A466-7EC87BDF2970}" destId="{826AD8EC-4143-4F69-B23F-47979A692DC0}" srcOrd="3" destOrd="0" presId="urn:microsoft.com/office/officeart/2005/8/layout/list1"/>
    <dgm:cxn modelId="{D202CE7F-3717-4F88-9BF5-580D2E8FC6AC}" type="presParOf" srcId="{1F023771-91F4-4EDA-A466-7EC87BDF2970}" destId="{C4205DE6-4BA2-4BFE-A207-FEFDD9D95EA8}" srcOrd="4" destOrd="0" presId="urn:microsoft.com/office/officeart/2005/8/layout/list1"/>
    <dgm:cxn modelId="{89DC8FAF-4982-4E32-9447-3110CABFE6C4}" type="presParOf" srcId="{C4205DE6-4BA2-4BFE-A207-FEFDD9D95EA8}" destId="{ABB8421F-1FE6-4D36-9B94-976E239F7EE9}" srcOrd="0" destOrd="0" presId="urn:microsoft.com/office/officeart/2005/8/layout/list1"/>
    <dgm:cxn modelId="{FC01B045-D607-403C-9C78-AAD10D658871}" type="presParOf" srcId="{C4205DE6-4BA2-4BFE-A207-FEFDD9D95EA8}" destId="{544A0A7E-6FC4-4A37-9DFE-ED80C70DB45D}" srcOrd="1" destOrd="0" presId="urn:microsoft.com/office/officeart/2005/8/layout/list1"/>
    <dgm:cxn modelId="{854584A0-198A-47FC-A0D4-722F0D4BFB8E}" type="presParOf" srcId="{1F023771-91F4-4EDA-A466-7EC87BDF2970}" destId="{A35D5355-51D9-4A7C-828E-0B54C101E74D}" srcOrd="5" destOrd="0" presId="urn:microsoft.com/office/officeart/2005/8/layout/list1"/>
    <dgm:cxn modelId="{7CD0627C-71EC-4AE3-BD4A-3907E8A2B30B}" type="presParOf" srcId="{1F023771-91F4-4EDA-A466-7EC87BDF2970}" destId="{76FA0194-37F5-49B7-964F-BC38AA1D496D}" srcOrd="6" destOrd="0" presId="urn:microsoft.com/office/officeart/2005/8/layout/list1"/>
    <dgm:cxn modelId="{68878E0C-09E8-4918-BBEF-41B54625B7F0}" type="presParOf" srcId="{1F023771-91F4-4EDA-A466-7EC87BDF2970}" destId="{12237D78-5D9A-4920-AB70-A3E16DDBDCD1}" srcOrd="7" destOrd="0" presId="urn:microsoft.com/office/officeart/2005/8/layout/list1"/>
    <dgm:cxn modelId="{1BC606AA-04E6-4118-BA82-738820E422F9}" type="presParOf" srcId="{1F023771-91F4-4EDA-A466-7EC87BDF2970}" destId="{E4D2F121-1887-4409-86AD-C83ABB56A5FC}" srcOrd="8" destOrd="0" presId="urn:microsoft.com/office/officeart/2005/8/layout/list1"/>
    <dgm:cxn modelId="{00FFDE10-F5E8-4CEB-8C43-B99BC93A5FA5}" type="presParOf" srcId="{E4D2F121-1887-4409-86AD-C83ABB56A5FC}" destId="{6EF8F5E6-F658-4507-A1AD-D8F8BA3B1A07}" srcOrd="0" destOrd="0" presId="urn:microsoft.com/office/officeart/2005/8/layout/list1"/>
    <dgm:cxn modelId="{F34F8FB7-BF62-438B-83A1-C7C7A9B4EEEA}" type="presParOf" srcId="{E4D2F121-1887-4409-86AD-C83ABB56A5FC}" destId="{DD01D84E-712A-4E53-B782-9DC471B3997D}" srcOrd="1" destOrd="0" presId="urn:microsoft.com/office/officeart/2005/8/layout/list1"/>
    <dgm:cxn modelId="{D6F5CB68-96ED-4199-9B94-002E9B2BE472}" type="presParOf" srcId="{1F023771-91F4-4EDA-A466-7EC87BDF2970}" destId="{04B38938-05FF-45C5-A46B-42F06EDEC121}" srcOrd="9" destOrd="0" presId="urn:microsoft.com/office/officeart/2005/8/layout/list1"/>
    <dgm:cxn modelId="{73228026-2DD2-4D78-AAC5-99FA4CFEAA72}" type="presParOf" srcId="{1F023771-91F4-4EDA-A466-7EC87BDF2970}" destId="{6BAD3CD4-020A-4975-BF1C-E1D6EE0BFF80}" srcOrd="10" destOrd="0" presId="urn:microsoft.com/office/officeart/2005/8/layout/list1"/>
    <dgm:cxn modelId="{3CF7C055-E8D4-43C3-91BC-F432606A51DD}" type="presParOf" srcId="{1F023771-91F4-4EDA-A466-7EC87BDF2970}" destId="{0300AD07-6843-4F08-889D-66B3D6DE0BBA}" srcOrd="11" destOrd="0" presId="urn:microsoft.com/office/officeart/2005/8/layout/list1"/>
    <dgm:cxn modelId="{E5596638-DA18-4451-BFE5-B2970BE969B0}" type="presParOf" srcId="{1F023771-91F4-4EDA-A466-7EC87BDF2970}" destId="{72DAAD9C-E538-45F0-8D87-A845882E822F}" srcOrd="12" destOrd="0" presId="urn:microsoft.com/office/officeart/2005/8/layout/list1"/>
    <dgm:cxn modelId="{414EDEA9-FD3E-4208-B0D7-5F8CD6BDDE39}" type="presParOf" srcId="{72DAAD9C-E538-45F0-8D87-A845882E822F}" destId="{38199656-6E6C-48E4-91DC-A6FED3E0E191}" srcOrd="0" destOrd="0" presId="urn:microsoft.com/office/officeart/2005/8/layout/list1"/>
    <dgm:cxn modelId="{1E95650C-37D9-4930-B67C-CE90E1253CC7}" type="presParOf" srcId="{72DAAD9C-E538-45F0-8D87-A845882E822F}" destId="{42BB37C7-CD7C-47DE-AC75-58C4C719B771}" srcOrd="1" destOrd="0" presId="urn:microsoft.com/office/officeart/2005/8/layout/list1"/>
    <dgm:cxn modelId="{BA371081-A340-4CFD-AA57-FAACF2D858A0}" type="presParOf" srcId="{1F023771-91F4-4EDA-A466-7EC87BDF2970}" destId="{0D7E74EB-5057-47B3-B25D-A937C75738ED}" srcOrd="13" destOrd="0" presId="urn:microsoft.com/office/officeart/2005/8/layout/list1"/>
    <dgm:cxn modelId="{AA943670-19FC-4C14-A897-0BB24C6AE5D8}" type="presParOf" srcId="{1F023771-91F4-4EDA-A466-7EC87BDF2970}" destId="{A492C987-16CB-4C2B-B4A4-2B6EB298ED62}" srcOrd="14" destOrd="0" presId="urn:microsoft.com/office/officeart/2005/8/layout/list1"/>
    <dgm:cxn modelId="{81766911-2BFC-4E99-BC5D-4286F9A1672C}" type="presParOf" srcId="{1F023771-91F4-4EDA-A466-7EC87BDF2970}" destId="{BD2045DF-4E45-405C-9310-4FDC17E44428}" srcOrd="15" destOrd="0" presId="urn:microsoft.com/office/officeart/2005/8/layout/list1"/>
    <dgm:cxn modelId="{D7F2E432-E455-48A3-A665-4A8032BCBBEF}" type="presParOf" srcId="{1F023771-91F4-4EDA-A466-7EC87BDF2970}" destId="{CF442557-2C87-4ED7-9EF3-7863367FA436}" srcOrd="16" destOrd="0" presId="urn:microsoft.com/office/officeart/2005/8/layout/list1"/>
    <dgm:cxn modelId="{77FAF920-8437-4209-A598-FD2BD8BA4ABF}" type="presParOf" srcId="{CF442557-2C87-4ED7-9EF3-7863367FA436}" destId="{1DDAB4AB-338E-42C3-B5D9-823AF0B03201}" srcOrd="0" destOrd="0" presId="urn:microsoft.com/office/officeart/2005/8/layout/list1"/>
    <dgm:cxn modelId="{02A12620-AF57-4254-B835-13258A881191}" type="presParOf" srcId="{CF442557-2C87-4ED7-9EF3-7863367FA436}" destId="{A6825B4C-9E99-47F3-8F92-C9C8ED8D4B74}" srcOrd="1" destOrd="0" presId="urn:microsoft.com/office/officeart/2005/8/layout/list1"/>
    <dgm:cxn modelId="{EB33A6B2-4DBA-4581-AC5F-9AD31E7D79DC}" type="presParOf" srcId="{1F023771-91F4-4EDA-A466-7EC87BDF2970}" destId="{E3E3F533-7B54-4DA5-84F4-CF88DECFAD0A}" srcOrd="17" destOrd="0" presId="urn:microsoft.com/office/officeart/2005/8/layout/list1"/>
    <dgm:cxn modelId="{31841937-1F9A-4624-AB9B-FB449AE81086}" type="presParOf" srcId="{1F023771-91F4-4EDA-A466-7EC87BDF2970}" destId="{613C3BD5-81CD-4564-A08B-1ED1862E951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7F779-8824-4B9C-B2CC-96993B9C0F27}">
      <dsp:nvSpPr>
        <dsp:cNvPr id="0" name=""/>
        <dsp:cNvSpPr/>
      </dsp:nvSpPr>
      <dsp:spPr>
        <a:xfrm>
          <a:off x="0" y="1458"/>
          <a:ext cx="10279971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E009AF-1950-46DD-92EE-77D6A33F9620}">
      <dsp:nvSpPr>
        <dsp:cNvPr id="0" name=""/>
        <dsp:cNvSpPr/>
      </dsp:nvSpPr>
      <dsp:spPr>
        <a:xfrm>
          <a:off x="0" y="1458"/>
          <a:ext cx="10279971" cy="497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Load data</a:t>
          </a:r>
        </a:p>
      </dsp:txBody>
      <dsp:txXfrm>
        <a:off x="0" y="1458"/>
        <a:ext cx="10279971" cy="497416"/>
      </dsp:txXfrm>
    </dsp:sp>
    <dsp:sp modelId="{8C94DB5E-22BD-4A9C-94D0-0B130942272F}">
      <dsp:nvSpPr>
        <dsp:cNvPr id="0" name=""/>
        <dsp:cNvSpPr/>
      </dsp:nvSpPr>
      <dsp:spPr>
        <a:xfrm>
          <a:off x="0" y="498875"/>
          <a:ext cx="1027997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C587BE-5AD3-4AA2-B173-1A2B48F9A251}">
      <dsp:nvSpPr>
        <dsp:cNvPr id="0" name=""/>
        <dsp:cNvSpPr/>
      </dsp:nvSpPr>
      <dsp:spPr>
        <a:xfrm>
          <a:off x="0" y="498875"/>
          <a:ext cx="10279971" cy="497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Exploratory Data Analysis</a:t>
          </a:r>
        </a:p>
      </dsp:txBody>
      <dsp:txXfrm>
        <a:off x="0" y="498875"/>
        <a:ext cx="10279971" cy="497416"/>
      </dsp:txXfrm>
    </dsp:sp>
    <dsp:sp modelId="{67000FFB-74FB-44E3-AECC-68EBDAFEDFC3}">
      <dsp:nvSpPr>
        <dsp:cNvPr id="0" name=""/>
        <dsp:cNvSpPr/>
      </dsp:nvSpPr>
      <dsp:spPr>
        <a:xfrm>
          <a:off x="0" y="996292"/>
          <a:ext cx="10279971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33D1DA-6A22-4C5F-ABD0-E3EEBEBCF9E7}">
      <dsp:nvSpPr>
        <dsp:cNvPr id="0" name=""/>
        <dsp:cNvSpPr/>
      </dsp:nvSpPr>
      <dsp:spPr>
        <a:xfrm>
          <a:off x="0" y="996292"/>
          <a:ext cx="10279971" cy="497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Pre-Processing</a:t>
          </a:r>
        </a:p>
      </dsp:txBody>
      <dsp:txXfrm>
        <a:off x="0" y="996292"/>
        <a:ext cx="10279971" cy="497416"/>
      </dsp:txXfrm>
    </dsp:sp>
    <dsp:sp modelId="{4862824C-178B-47F4-9D7C-8AF3DC69FD75}">
      <dsp:nvSpPr>
        <dsp:cNvPr id="0" name=""/>
        <dsp:cNvSpPr/>
      </dsp:nvSpPr>
      <dsp:spPr>
        <a:xfrm>
          <a:off x="0" y="1493708"/>
          <a:ext cx="10279971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1FA037-9A18-4557-B502-120D93DAD9E4}">
      <dsp:nvSpPr>
        <dsp:cNvPr id="0" name=""/>
        <dsp:cNvSpPr/>
      </dsp:nvSpPr>
      <dsp:spPr>
        <a:xfrm>
          <a:off x="0" y="1493709"/>
          <a:ext cx="10279971" cy="497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Prep</a:t>
          </a:r>
        </a:p>
      </dsp:txBody>
      <dsp:txXfrm>
        <a:off x="0" y="1493709"/>
        <a:ext cx="10279971" cy="497416"/>
      </dsp:txXfrm>
    </dsp:sp>
    <dsp:sp modelId="{5B877E8D-5E0F-4C48-8F25-F6F3AECB7E5E}">
      <dsp:nvSpPr>
        <dsp:cNvPr id="0" name=""/>
        <dsp:cNvSpPr/>
      </dsp:nvSpPr>
      <dsp:spPr>
        <a:xfrm>
          <a:off x="0" y="1991125"/>
          <a:ext cx="10279971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2F39EB-B396-4F55-BC06-0011E6B6CB12}">
      <dsp:nvSpPr>
        <dsp:cNvPr id="0" name=""/>
        <dsp:cNvSpPr/>
      </dsp:nvSpPr>
      <dsp:spPr>
        <a:xfrm>
          <a:off x="0" y="1991125"/>
          <a:ext cx="10279971" cy="497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Models</a:t>
          </a:r>
        </a:p>
      </dsp:txBody>
      <dsp:txXfrm>
        <a:off x="0" y="1991125"/>
        <a:ext cx="10279971" cy="497416"/>
      </dsp:txXfrm>
    </dsp:sp>
    <dsp:sp modelId="{C585AFE2-03E3-4977-A1FB-688A45EC072E}">
      <dsp:nvSpPr>
        <dsp:cNvPr id="0" name=""/>
        <dsp:cNvSpPr/>
      </dsp:nvSpPr>
      <dsp:spPr>
        <a:xfrm>
          <a:off x="0" y="2488542"/>
          <a:ext cx="10279971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9AF9D3-A7B9-470A-81F8-F51CF5F2CA79}">
      <dsp:nvSpPr>
        <dsp:cNvPr id="0" name=""/>
        <dsp:cNvSpPr/>
      </dsp:nvSpPr>
      <dsp:spPr>
        <a:xfrm>
          <a:off x="0" y="2488542"/>
          <a:ext cx="10279971" cy="497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Result</a:t>
          </a:r>
        </a:p>
      </dsp:txBody>
      <dsp:txXfrm>
        <a:off x="0" y="2488542"/>
        <a:ext cx="10279971" cy="4974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7DDEE-3FDF-473F-A0E0-18AF2603126F}">
      <dsp:nvSpPr>
        <dsp:cNvPr id="0" name=""/>
        <dsp:cNvSpPr/>
      </dsp:nvSpPr>
      <dsp:spPr>
        <a:xfrm>
          <a:off x="0" y="320588"/>
          <a:ext cx="10515600" cy="6804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Data set is too big (40,428,967 rows)!</a:t>
          </a:r>
        </a:p>
      </dsp:txBody>
      <dsp:txXfrm>
        <a:off x="0" y="320588"/>
        <a:ext cx="10515600" cy="680400"/>
      </dsp:txXfrm>
    </dsp:sp>
    <dsp:sp modelId="{E783EB38-AECD-4E59-A76E-F2EBA9709B37}">
      <dsp:nvSpPr>
        <dsp:cNvPr id="0" name=""/>
        <dsp:cNvSpPr/>
      </dsp:nvSpPr>
      <dsp:spPr>
        <a:xfrm>
          <a:off x="525780" y="84428"/>
          <a:ext cx="7360920" cy="472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Problem: </a:t>
          </a:r>
        </a:p>
      </dsp:txBody>
      <dsp:txXfrm>
        <a:off x="548837" y="107485"/>
        <a:ext cx="7314806" cy="426206"/>
      </dsp:txXfrm>
    </dsp:sp>
    <dsp:sp modelId="{531A9425-7727-4F18-BB6D-F4ACB15D736E}">
      <dsp:nvSpPr>
        <dsp:cNvPr id="0" name=""/>
        <dsp:cNvSpPr/>
      </dsp:nvSpPr>
      <dsp:spPr>
        <a:xfrm>
          <a:off x="0" y="1323548"/>
          <a:ext cx="10515600" cy="14616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Chunks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Load first n lines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Problem: 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result is not a small randomized sample of the data</a:t>
          </a:r>
        </a:p>
      </dsp:txBody>
      <dsp:txXfrm>
        <a:off x="0" y="1323548"/>
        <a:ext cx="10515600" cy="1461600"/>
      </dsp:txXfrm>
    </dsp:sp>
    <dsp:sp modelId="{059A48CA-9D8F-43FF-B474-BF4AF2F084D9}">
      <dsp:nvSpPr>
        <dsp:cNvPr id="0" name=""/>
        <dsp:cNvSpPr/>
      </dsp:nvSpPr>
      <dsp:spPr>
        <a:xfrm>
          <a:off x="525780" y="1087388"/>
          <a:ext cx="7360920" cy="472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Options: </a:t>
          </a:r>
        </a:p>
      </dsp:txBody>
      <dsp:txXfrm>
        <a:off x="548837" y="1110445"/>
        <a:ext cx="7314806" cy="426206"/>
      </dsp:txXfrm>
    </dsp:sp>
    <dsp:sp modelId="{F0C191CE-05EE-4D7E-8205-4972109953E1}">
      <dsp:nvSpPr>
        <dsp:cNvPr id="0" name=""/>
        <dsp:cNvSpPr/>
      </dsp:nvSpPr>
      <dsp:spPr>
        <a:xfrm>
          <a:off x="0" y="3107709"/>
          <a:ext cx="10515600" cy="11592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Chose skip rows (skip 1 row every 10 rows)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Chose this method since the data since this data set is already ordered by time of event occurrence and thus such sampling will result in a representative sample.</a:t>
          </a:r>
        </a:p>
      </dsp:txBody>
      <dsp:txXfrm>
        <a:off x="0" y="3107709"/>
        <a:ext cx="10515600" cy="1159200"/>
      </dsp:txXfrm>
    </dsp:sp>
    <dsp:sp modelId="{62300362-AE4F-4816-B5C8-F16DB36A8218}">
      <dsp:nvSpPr>
        <dsp:cNvPr id="0" name=""/>
        <dsp:cNvSpPr/>
      </dsp:nvSpPr>
      <dsp:spPr>
        <a:xfrm>
          <a:off x="525780" y="2871549"/>
          <a:ext cx="7360920" cy="472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Solution: Use the skiprows or random selection</a:t>
          </a:r>
        </a:p>
      </dsp:txBody>
      <dsp:txXfrm>
        <a:off x="548837" y="2894606"/>
        <a:ext cx="7314806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C3CFE-92BE-4B57-A26C-514FAFCDB4F6}">
      <dsp:nvSpPr>
        <dsp:cNvPr id="0" name=""/>
        <dsp:cNvSpPr/>
      </dsp:nvSpPr>
      <dsp:spPr>
        <a:xfrm>
          <a:off x="0" y="767812"/>
          <a:ext cx="6089650" cy="1748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625" tIns="624840" rIns="472625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Standardize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Normalize</a:t>
          </a:r>
        </a:p>
      </dsp:txBody>
      <dsp:txXfrm>
        <a:off x="0" y="767812"/>
        <a:ext cx="6089650" cy="1748250"/>
      </dsp:txXfrm>
    </dsp:sp>
    <dsp:sp modelId="{ED324554-D893-49F5-8960-8582C5DEF16E}">
      <dsp:nvSpPr>
        <dsp:cNvPr id="0" name=""/>
        <dsp:cNvSpPr/>
      </dsp:nvSpPr>
      <dsp:spPr>
        <a:xfrm>
          <a:off x="304482" y="325012"/>
          <a:ext cx="4262755" cy="8856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1122" tIns="0" rIns="161122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Two options:</a:t>
          </a:r>
          <a:endParaRPr lang="en-US" sz="3000" kern="1200"/>
        </a:p>
      </dsp:txBody>
      <dsp:txXfrm>
        <a:off x="347713" y="368243"/>
        <a:ext cx="4176293" cy="799138"/>
      </dsp:txXfrm>
    </dsp:sp>
    <dsp:sp modelId="{9F9EB57D-EADA-42E9-A1CE-23459D826BC9}">
      <dsp:nvSpPr>
        <dsp:cNvPr id="0" name=""/>
        <dsp:cNvSpPr/>
      </dsp:nvSpPr>
      <dsp:spPr>
        <a:xfrm>
          <a:off x="0" y="3120862"/>
          <a:ext cx="6089650" cy="212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625" tIns="624840" rIns="472625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when you standardize, the test data can have samples that fall outside the normal range</a:t>
          </a:r>
        </a:p>
      </dsp:txBody>
      <dsp:txXfrm>
        <a:off x="0" y="3120862"/>
        <a:ext cx="6089650" cy="2126250"/>
      </dsp:txXfrm>
    </dsp:sp>
    <dsp:sp modelId="{93D30481-7054-4E83-BF2B-568EBFD1014D}">
      <dsp:nvSpPr>
        <dsp:cNvPr id="0" name=""/>
        <dsp:cNvSpPr/>
      </dsp:nvSpPr>
      <dsp:spPr>
        <a:xfrm>
          <a:off x="304482" y="2678062"/>
          <a:ext cx="4262755" cy="88560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1122" tIns="0" rIns="161122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Preferred to standardize</a:t>
          </a:r>
          <a:endParaRPr lang="en-US" sz="3000" kern="1200"/>
        </a:p>
      </dsp:txBody>
      <dsp:txXfrm>
        <a:off x="347713" y="2721293"/>
        <a:ext cx="4176293" cy="7991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927EB-BDBF-4F45-B0E4-5F3ECC778954}">
      <dsp:nvSpPr>
        <dsp:cNvPr id="0" name=""/>
        <dsp:cNvSpPr/>
      </dsp:nvSpPr>
      <dsp:spPr>
        <a:xfrm>
          <a:off x="205" y="687670"/>
          <a:ext cx="2479997" cy="2975996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Logistic Regression</a:t>
          </a:r>
        </a:p>
      </dsp:txBody>
      <dsp:txXfrm>
        <a:off x="205" y="1878069"/>
        <a:ext cx="2479997" cy="1785598"/>
      </dsp:txXfrm>
    </dsp:sp>
    <dsp:sp modelId="{16E622FD-289B-419A-ACC0-2A4CA15FFA3C}">
      <dsp:nvSpPr>
        <dsp:cNvPr id="0" name=""/>
        <dsp:cNvSpPr/>
      </dsp:nvSpPr>
      <dsp:spPr>
        <a:xfrm>
          <a:off x="205" y="687670"/>
          <a:ext cx="2479997" cy="119039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01</a:t>
          </a:r>
        </a:p>
      </dsp:txBody>
      <dsp:txXfrm>
        <a:off x="205" y="687670"/>
        <a:ext cx="2479997" cy="1190398"/>
      </dsp:txXfrm>
    </dsp:sp>
    <dsp:sp modelId="{F4C61F75-736D-4C78-802F-E91E0D24ADEF}">
      <dsp:nvSpPr>
        <dsp:cNvPr id="0" name=""/>
        <dsp:cNvSpPr/>
      </dsp:nvSpPr>
      <dsp:spPr>
        <a:xfrm>
          <a:off x="2678602" y="687670"/>
          <a:ext cx="2479997" cy="2975996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116428"/>
                <a:satOff val="-2085"/>
                <a:lumOff val="886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16428"/>
                <a:satOff val="-2085"/>
                <a:lumOff val="886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16428"/>
                <a:satOff val="-2085"/>
                <a:lumOff val="886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116428"/>
              <a:satOff val="-2085"/>
              <a:lumOff val="886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Decision Tree Classifier</a:t>
          </a:r>
        </a:p>
      </dsp:txBody>
      <dsp:txXfrm>
        <a:off x="2678602" y="1878069"/>
        <a:ext cx="2479997" cy="1785598"/>
      </dsp:txXfrm>
    </dsp:sp>
    <dsp:sp modelId="{F373728C-E217-4B4F-82B0-4D07089DBF0E}">
      <dsp:nvSpPr>
        <dsp:cNvPr id="0" name=""/>
        <dsp:cNvSpPr/>
      </dsp:nvSpPr>
      <dsp:spPr>
        <a:xfrm>
          <a:off x="2678602" y="687670"/>
          <a:ext cx="2479997" cy="119039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02</a:t>
          </a:r>
        </a:p>
      </dsp:txBody>
      <dsp:txXfrm>
        <a:off x="2678602" y="687670"/>
        <a:ext cx="2479997" cy="1190398"/>
      </dsp:txXfrm>
    </dsp:sp>
    <dsp:sp modelId="{16F4D9DA-E97F-447E-857B-44EC7BF64FDD}">
      <dsp:nvSpPr>
        <dsp:cNvPr id="0" name=""/>
        <dsp:cNvSpPr/>
      </dsp:nvSpPr>
      <dsp:spPr>
        <a:xfrm>
          <a:off x="5356999" y="687670"/>
          <a:ext cx="2479997" cy="2975996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232855"/>
                <a:satOff val="-4171"/>
                <a:lumOff val="177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32855"/>
                <a:satOff val="-4171"/>
                <a:lumOff val="177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32855"/>
                <a:satOff val="-4171"/>
                <a:lumOff val="177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232855"/>
              <a:satOff val="-4171"/>
              <a:lumOff val="1772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Random Forest Classifier</a:t>
          </a:r>
        </a:p>
      </dsp:txBody>
      <dsp:txXfrm>
        <a:off x="5356999" y="1878069"/>
        <a:ext cx="2479997" cy="1785598"/>
      </dsp:txXfrm>
    </dsp:sp>
    <dsp:sp modelId="{D587E488-DC26-401A-93CF-7506672C5F37}">
      <dsp:nvSpPr>
        <dsp:cNvPr id="0" name=""/>
        <dsp:cNvSpPr/>
      </dsp:nvSpPr>
      <dsp:spPr>
        <a:xfrm>
          <a:off x="5356999" y="687670"/>
          <a:ext cx="2479997" cy="119039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03</a:t>
          </a:r>
        </a:p>
      </dsp:txBody>
      <dsp:txXfrm>
        <a:off x="5356999" y="687670"/>
        <a:ext cx="2479997" cy="1190398"/>
      </dsp:txXfrm>
    </dsp:sp>
    <dsp:sp modelId="{DF6A67A1-B6C8-463D-89CD-A54D9996277C}">
      <dsp:nvSpPr>
        <dsp:cNvPr id="0" name=""/>
        <dsp:cNvSpPr/>
      </dsp:nvSpPr>
      <dsp:spPr>
        <a:xfrm>
          <a:off x="8035397" y="687670"/>
          <a:ext cx="2479997" cy="2975996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XGBoost</a:t>
          </a:r>
        </a:p>
      </dsp:txBody>
      <dsp:txXfrm>
        <a:off x="8035397" y="1878069"/>
        <a:ext cx="2479997" cy="1785598"/>
      </dsp:txXfrm>
    </dsp:sp>
    <dsp:sp modelId="{6EE06DAA-990A-4725-88C3-E6470A3A4F56}">
      <dsp:nvSpPr>
        <dsp:cNvPr id="0" name=""/>
        <dsp:cNvSpPr/>
      </dsp:nvSpPr>
      <dsp:spPr>
        <a:xfrm>
          <a:off x="8035397" y="687670"/>
          <a:ext cx="2479997" cy="119039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04</a:t>
          </a:r>
        </a:p>
      </dsp:txBody>
      <dsp:txXfrm>
        <a:off x="8035397" y="687670"/>
        <a:ext cx="2479997" cy="11903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61AFD-4B42-4876-8B53-9A36C583B62E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Accuracy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Potential problem with “accuracy paradox”</a:t>
          </a:r>
        </a:p>
      </dsp:txBody>
      <dsp:txXfrm>
        <a:off x="38234" y="38234"/>
        <a:ext cx="7529629" cy="1228933"/>
      </dsp:txXfrm>
    </dsp:sp>
    <dsp:sp modelId="{7D51F75F-4E4B-45F1-8F8E-660A97433842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95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Other options precision, recall, F1 score</a:t>
          </a:r>
        </a:p>
      </dsp:txBody>
      <dsp:txXfrm>
        <a:off x="826903" y="1561202"/>
        <a:ext cx="7224611" cy="1228933"/>
      </dsp:txXfrm>
    </dsp:sp>
    <dsp:sp modelId="{4FF912FD-2206-4078-9DB0-34FAEEFFD2E6}">
      <dsp:nvSpPr>
        <dsp:cNvPr id="0" name=""/>
        <dsp:cNvSpPr/>
      </dsp:nvSpPr>
      <dsp:spPr>
        <a:xfrm>
          <a:off x="1577339" y="3045936"/>
          <a:ext cx="8938260" cy="1305401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Optimal for classifier: AUC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The ROC curve represents how the classifier is performing.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The x-axis is the false positive rate and the y-axis is the true positive rate or recall.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The area under the curve is the percentage of tradeoff between sensitivity (true positives) and specificity (1-false positives).</a:t>
          </a:r>
        </a:p>
      </dsp:txBody>
      <dsp:txXfrm>
        <a:off x="1615573" y="3084170"/>
        <a:ext cx="7224611" cy="1228933"/>
      </dsp:txXfrm>
    </dsp:sp>
    <dsp:sp modelId="{C6712D6B-F070-4675-9F2F-68CE808883A6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80664" y="989929"/>
        <a:ext cx="466680" cy="638504"/>
      </dsp:txXfrm>
    </dsp:sp>
    <dsp:sp modelId="{B553E81A-ACC8-4179-A3CE-2C20FDEF9E02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69334" y="2504195"/>
        <a:ext cx="466680" cy="6385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57CE0-6ADC-4CEF-BBF0-9EA859ADC895}">
      <dsp:nvSpPr>
        <dsp:cNvPr id="0" name=""/>
        <dsp:cNvSpPr/>
      </dsp:nvSpPr>
      <dsp:spPr>
        <a:xfrm>
          <a:off x="0" y="35280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E611EC-791A-43F5-8E02-25BC23019812}">
      <dsp:nvSpPr>
        <dsp:cNvPr id="0" name=""/>
        <dsp:cNvSpPr/>
      </dsp:nvSpPr>
      <dsp:spPr>
        <a:xfrm>
          <a:off x="525780" y="72369"/>
          <a:ext cx="7360920" cy="560880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1. </a:t>
          </a:r>
          <a:r>
            <a:rPr lang="en-US" sz="1900" kern="1200"/>
            <a:t>C18_2=‘2’</a:t>
          </a:r>
          <a:endParaRPr lang="en-US" sz="1900" kern="1200" dirty="0"/>
        </a:p>
      </dsp:txBody>
      <dsp:txXfrm>
        <a:off x="553160" y="99749"/>
        <a:ext cx="7306160" cy="506120"/>
      </dsp:txXfrm>
    </dsp:sp>
    <dsp:sp modelId="{76FA0194-37F5-49B7-964F-BC38AA1D496D}">
      <dsp:nvSpPr>
        <dsp:cNvPr id="0" name=""/>
        <dsp:cNvSpPr/>
      </dsp:nvSpPr>
      <dsp:spPr>
        <a:xfrm>
          <a:off x="0" y="121464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shade val="50000"/>
              <a:hueOff val="0"/>
              <a:satOff val="0"/>
              <a:lumOff val="1438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4A0A7E-6FC4-4A37-9DFE-ED80C70DB45D}">
      <dsp:nvSpPr>
        <dsp:cNvPr id="0" name=""/>
        <dsp:cNvSpPr/>
      </dsp:nvSpPr>
      <dsp:spPr>
        <a:xfrm>
          <a:off x="525780" y="934209"/>
          <a:ext cx="7360920" cy="560880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143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50000"/>
                <a:hueOff val="0"/>
                <a:satOff val="0"/>
                <a:lumOff val="143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50000"/>
                <a:hueOff val="0"/>
                <a:satOff val="0"/>
                <a:lumOff val="143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2. dct_3: device conn type=‘3’</a:t>
          </a:r>
        </a:p>
      </dsp:txBody>
      <dsp:txXfrm>
        <a:off x="553160" y="961589"/>
        <a:ext cx="7306160" cy="506120"/>
      </dsp:txXfrm>
    </dsp:sp>
    <dsp:sp modelId="{6BAD3CD4-020A-4975-BF1C-E1D6EE0BFF80}">
      <dsp:nvSpPr>
        <dsp:cNvPr id="0" name=""/>
        <dsp:cNvSpPr/>
      </dsp:nvSpPr>
      <dsp:spPr>
        <a:xfrm>
          <a:off x="0" y="207648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shade val="50000"/>
              <a:hueOff val="0"/>
              <a:satOff val="0"/>
              <a:lumOff val="2877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01D84E-712A-4E53-B782-9DC471B3997D}">
      <dsp:nvSpPr>
        <dsp:cNvPr id="0" name=""/>
        <dsp:cNvSpPr/>
      </dsp:nvSpPr>
      <dsp:spPr>
        <a:xfrm>
          <a:off x="525780" y="1796049"/>
          <a:ext cx="7360920" cy="560880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287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50000"/>
                <a:hueOff val="0"/>
                <a:satOff val="0"/>
                <a:lumOff val="287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50000"/>
                <a:hueOff val="0"/>
                <a:satOff val="0"/>
                <a:lumOff val="287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3. C1_1=‘1002’</a:t>
          </a:r>
        </a:p>
      </dsp:txBody>
      <dsp:txXfrm>
        <a:off x="553160" y="1823429"/>
        <a:ext cx="7306160" cy="506120"/>
      </dsp:txXfrm>
    </dsp:sp>
    <dsp:sp modelId="{A492C987-16CB-4C2B-B4A4-2B6EB298ED62}">
      <dsp:nvSpPr>
        <dsp:cNvPr id="0" name=""/>
        <dsp:cNvSpPr/>
      </dsp:nvSpPr>
      <dsp:spPr>
        <a:xfrm>
          <a:off x="0" y="293832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shade val="50000"/>
              <a:hueOff val="0"/>
              <a:satOff val="0"/>
              <a:lumOff val="2877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B37C7-CD7C-47DE-AC75-58C4C719B771}">
      <dsp:nvSpPr>
        <dsp:cNvPr id="0" name=""/>
        <dsp:cNvSpPr/>
      </dsp:nvSpPr>
      <dsp:spPr>
        <a:xfrm>
          <a:off x="525780" y="2657889"/>
          <a:ext cx="7360920" cy="560880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287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50000"/>
                <a:hueOff val="0"/>
                <a:satOff val="0"/>
                <a:lumOff val="287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50000"/>
                <a:hueOff val="0"/>
                <a:satOff val="0"/>
                <a:lumOff val="287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4. s_id_2=site id= ‘e151e245’</a:t>
          </a:r>
        </a:p>
      </dsp:txBody>
      <dsp:txXfrm>
        <a:off x="553160" y="2685269"/>
        <a:ext cx="7306160" cy="506120"/>
      </dsp:txXfrm>
    </dsp:sp>
    <dsp:sp modelId="{613C3BD5-81CD-4564-A08B-1ED1862E9513}">
      <dsp:nvSpPr>
        <dsp:cNvPr id="0" name=""/>
        <dsp:cNvSpPr/>
      </dsp:nvSpPr>
      <dsp:spPr>
        <a:xfrm>
          <a:off x="0" y="380016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shade val="50000"/>
              <a:hueOff val="0"/>
              <a:satOff val="0"/>
              <a:lumOff val="1438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825B4C-9E99-47F3-8F92-C9C8ED8D4B74}">
      <dsp:nvSpPr>
        <dsp:cNvPr id="0" name=""/>
        <dsp:cNvSpPr/>
      </dsp:nvSpPr>
      <dsp:spPr>
        <a:xfrm>
          <a:off x="525780" y="3519729"/>
          <a:ext cx="7360920" cy="560880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143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50000"/>
                <a:hueOff val="0"/>
                <a:satOff val="0"/>
                <a:lumOff val="143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50000"/>
                <a:hueOff val="0"/>
                <a:satOff val="0"/>
                <a:lumOff val="143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5. C16_99: Other</a:t>
          </a:r>
          <a:endParaRPr lang="en-US" sz="1900" kern="1200" dirty="0"/>
        </a:p>
      </dsp:txBody>
      <dsp:txXfrm>
        <a:off x="553160" y="3547109"/>
        <a:ext cx="7306160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0DC3-AF81-44DA-A008-8354CBA1B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866B4-F43C-49C5-A407-CF386323B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08636-8E37-4B28-902F-DD5FE01EA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5EB8-1FC7-4208-A596-524FE3B6E30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3243B-21A6-49AE-8F49-019457CE9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9D746-2C08-4E87-A9D3-821FA65E7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5BD6-1310-4543-9B2A-EF964964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63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F8D9F-30BE-494D-83B7-190B006B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1FDBD-174E-4DEB-B7A8-A6202635C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A7C91-54E8-4D9F-951F-CB8F24116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5EB8-1FC7-4208-A596-524FE3B6E30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FE505-76F5-409A-A00A-879D543C7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22BC3-0ABE-456C-A2A1-078596D9D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5BD6-1310-4543-9B2A-EF964964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5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CE5417-56EC-4954-82C8-8D28CE915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62AEA-3673-463B-BA0F-79A66B246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E7C41-99F9-4893-A7D5-D0717680B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5EB8-1FC7-4208-A596-524FE3B6E30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1026D-74F2-41D7-BFEA-4B2281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07206-2E9C-4D7A-8E53-CB7B0947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5BD6-1310-4543-9B2A-EF964964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4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AB40-ECEF-4A70-96AD-1F18474E1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45B4C-0C3D-49D8-B589-EF790B552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2BE09-6ADE-4422-B0C4-295C814F3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5EB8-1FC7-4208-A596-524FE3B6E30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64FE7-356D-4F85-AAE0-72D219E92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1755E-D93E-4090-B5BE-A61E3B3A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5BD6-1310-4543-9B2A-EF964964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8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5D442-E73F-4175-831B-18E7FE39D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0F688-90A7-4636-A14A-18690D401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1ED26-AF79-47ED-BDCB-8CBAD38D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5EB8-1FC7-4208-A596-524FE3B6E30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82834-14D6-4C4A-9A55-CAFBEB12D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A93AE-D8DF-43EB-AE55-13586931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5BD6-1310-4543-9B2A-EF964964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4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E5CE-51A8-4372-874E-4D8ACE0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0EF72-5495-4B1B-A319-1B9FCC2E6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59AF0-83C0-4A49-A334-1FE785594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25DA2-5F0C-42FF-8A2D-007E62E3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5EB8-1FC7-4208-A596-524FE3B6E30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EE328-EA34-4261-98BF-1F9D1AE0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39C7F-10D9-4E82-8F2D-4DDB164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5BD6-1310-4543-9B2A-EF964964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2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BD5D-5950-4BEA-B5B9-5880FC01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0A54E-0049-4906-BCA6-6BA7DC4DC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88755-1810-4888-BEF6-3FC1B94CB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413157-FC6F-41C4-B24C-D14D35E9B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077226-7132-4A01-9700-A41CBD886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4DB6CA-A5E5-46F4-89A8-FCE2EC5C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5EB8-1FC7-4208-A596-524FE3B6E30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9CEE7C-FBBC-472B-9C77-05744C878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DBFBA-74A5-41FA-ADD9-4C91A4802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5BD6-1310-4543-9B2A-EF964964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2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0EF55-B422-42B1-A6FF-4C912A0C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309EDF-B030-411F-BF17-53C68B03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5EB8-1FC7-4208-A596-524FE3B6E30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1A51C-BD7A-4B30-A622-13E1D147B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C9437-A446-4BFD-B04E-009157C00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5BD6-1310-4543-9B2A-EF964964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B71B2F-EA55-4063-90C9-5F525543A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5EB8-1FC7-4208-A596-524FE3B6E30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F0DD43-E194-4E61-B3E8-6EC081C4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5D5A1-B58C-4704-A4EE-94357D00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5BD6-1310-4543-9B2A-EF964964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2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A2FD-EA97-40C1-8581-51857374C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321C7-B890-438A-A28E-3C7026967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26B0F-98DD-4E8F-B6EA-E59ECE02D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F879F-8C7C-4103-A377-411C65421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5EB8-1FC7-4208-A596-524FE3B6E30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4FC96-EA03-4A15-9AA3-CC6B62223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2E88F-4EE3-4572-9C51-BC22B15EB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5BD6-1310-4543-9B2A-EF964964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9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049BD-0223-4F36-AB57-97309235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9CB376-B8F8-497E-BC1A-AE7362B50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A338F-67BF-4ECC-8A2D-AF2335D09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A3CF2-4FCA-4B98-815E-43BDA4707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5EB8-1FC7-4208-A596-524FE3B6E30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B77B5-1683-4619-86D1-080965F73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030E2-ABED-44BC-ADD2-D5653347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5BD6-1310-4543-9B2A-EF964964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4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58B3C4-510B-4597-85F5-454C6F767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DE781-7C76-4B92-BFB7-2B41F5848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CF2BD-0DC5-40E6-972F-AB2CEDC9B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35EB8-1FC7-4208-A596-524FE3B6E30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82D5C-BD19-4835-9D98-E18EDE37E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7DD61-8671-4FEF-8EF9-8912B02AA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5BD6-1310-4543-9B2A-EF964964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0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04DC2037-48A0-4F22-B9D4-8EAEBC780A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2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83FB51-998E-4B3F-A422-7D00A9ED6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br>
              <a:rPr lang="en-US" sz="4800"/>
            </a:br>
            <a:r>
              <a:rPr lang="en-US" sz="4800"/>
              <a:t>Click-Through Rate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90C15-A281-417C-B5E7-FFAA53A70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By Jeff Gross</a:t>
            </a:r>
          </a:p>
        </p:txBody>
      </p:sp>
    </p:spTree>
    <p:extLst>
      <p:ext uri="{BB962C8B-B14F-4D97-AF65-F5344CB8AC3E}">
        <p14:creationId xmlns:p14="http://schemas.microsoft.com/office/powerpoint/2010/main" val="3649795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638FF-839B-42A0-B0FD-46FF0BAC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Machine learning techniques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7B03D92D-D7C7-42C5-A755-AB5407664B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3639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2322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AAAC7-3EC5-4325-BE49-81C1D9D14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Evaluation technique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27452B-C0E9-4DC1-85C0-8A71384B4F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15261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204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BF962F-4C6F-461E-86F2-C43F56CC93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94A4F7-38E4-45EA-8E2E-CE1B5766B4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5C7EBC3-4672-4DAB-81C2-58661FAFAE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89B71-82E2-4674-9F59-676FD85A9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 sz="3700"/>
              <a:t>Machine learning-logistic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31AC7-8623-4095-9C49-503EBEFF1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Accuracy = .83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Area Under the Curve = .70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830E26-3CF5-410E-986E-751816F8F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912" y="2470826"/>
            <a:ext cx="5401280" cy="360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82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0BF962F-4C6F-461E-86F2-C43F56CC93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E94A4F7-38E4-45EA-8E2E-CE1B5766B4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5C7EBC3-4672-4DAB-81C2-58661FAFAE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46A7F4-7F18-4D55-B9DE-BCE593E24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 sz="3700"/>
              <a:t>Machine learning-Decision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2AA08-E648-4BE5-922B-CA31CEFD3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Accuracy=.83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AUC=.64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B7AEA5-0748-499F-A960-EB2BB3D59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805" y="2496912"/>
            <a:ext cx="5245450" cy="355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69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0BF962F-4C6F-461E-86F2-C43F56CC93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E94A4F7-38E4-45EA-8E2E-CE1B5766B4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5C7EBC3-4672-4DAB-81C2-58661FAFAE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46A7F4-7F18-4D55-B9DE-BCE593E24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 sz="3700"/>
              <a:t>Machine learning-Random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2AA08-E648-4BE5-922B-CA31CEFD3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Accuracy=.83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AUC=.73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F9C34C-17B9-4740-8074-609874976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805" y="2520806"/>
            <a:ext cx="5085825" cy="350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86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0BF962F-4C6F-461E-86F2-C43F56CC93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E94A4F7-38E4-45EA-8E2E-CE1B5766B4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5C7EBC3-4672-4DAB-81C2-58661FAFAE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46A7F4-7F18-4D55-B9DE-BCE593E24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 sz="3700"/>
              <a:t>Machine learning-</a:t>
            </a:r>
            <a:r>
              <a:rPr lang="en-US" sz="3700" err="1"/>
              <a:t>XGBoost</a:t>
            </a:r>
            <a:endParaRPr lang="en-US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2AA08-E648-4BE5-922B-CA31CEFD3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Accuracy=.83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AUC=.66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CC84EE-9637-450D-8E46-49BD6F56F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805" y="2538144"/>
            <a:ext cx="5174994" cy="347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40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F943C0D-F5A6-4882-AD86-64A02B6A5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Most Important Features-Part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E7A145-C2AC-4C07-ABF4-8FFCC2CA6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318" y="1208756"/>
            <a:ext cx="6374408" cy="440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03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ABA6A-01DF-4972-8229-2A2BFA3E4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Most Important features: using </a:t>
            </a:r>
            <a:r>
              <a:rPr lang="en-US" dirty="0" err="1"/>
              <a:t>XGBoost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E053E7-7566-42E8-8288-5BF599592D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17717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7781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487A3-3243-4F45-BF5F-F292BF3AC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0AB3AD-338D-4FA2-8E18-A12A6A146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094911"/>
              </p:ext>
            </p:extLst>
          </p:nvPr>
        </p:nvGraphicFramePr>
        <p:xfrm>
          <a:off x="838200" y="2874137"/>
          <a:ext cx="10515600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1780324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5378491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3975261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8386984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15387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739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682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841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953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4C3103B-AE2E-41DA-8805-65F1A948FD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1340FC-C4E2-4CD5-9BCA-7A022E8B49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99996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3BC0C31-69A7-4200-9AFE-927230E1E0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B5AFC7-2F07-4F7B-9151-E45D7548D8F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8D290AB-E25B-42A5-B430-034E1EA1A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4894262"/>
            <a:ext cx="10307952" cy="1325563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4B189-105B-436C-A30B-0CDA2B3A2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832" y="469603"/>
            <a:ext cx="6484094" cy="109120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Best machine learning technique based on AUC after pre-processing, train/test split &amp; normalization: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579823-FC54-47C7-AA27-CF6395620CAA}"/>
              </a:ext>
            </a:extLst>
          </p:cNvPr>
          <p:cNvSpPr/>
          <p:nvPr/>
        </p:nvSpPr>
        <p:spPr>
          <a:xfrm>
            <a:off x="7989088" y="2522032"/>
            <a:ext cx="32189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000" dirty="0"/>
              <a:t>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12412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81BC32-FF58-4898-A6B5-7B3D059BCE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14406-135F-4875-9C87-53822CB19A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7020BD-3785-4628-8C5E-A4011B43EF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E62D43-86BF-42A4-BD26-19760A842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1362042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DA050F-D121-486C-83AE-DFABD2DEB5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7643106"/>
              </p:ext>
            </p:extLst>
          </p:nvPr>
        </p:nvGraphicFramePr>
        <p:xfrm>
          <a:off x="960120" y="2917149"/>
          <a:ext cx="10279971" cy="2987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9626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64E30-A6FD-4E00-8D29-A782C8B98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to do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B1466-8F3B-423A-9FA7-262D7617E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time series analysis to the data</a:t>
            </a:r>
          </a:p>
          <a:p>
            <a:r>
              <a:rPr lang="en-US" dirty="0"/>
              <a:t>Apply deep learning (recurrent neural network)</a:t>
            </a:r>
          </a:p>
          <a:p>
            <a:r>
              <a:rPr lang="en-US" dirty="0"/>
              <a:t>With access to parallel computing, I could perform the analysis and especially apply the machine learning with all the data</a:t>
            </a:r>
          </a:p>
          <a:p>
            <a:r>
              <a:rPr lang="en-US" dirty="0"/>
              <a:t>Utilize fine tuning (</a:t>
            </a:r>
            <a:r>
              <a:rPr lang="en-US" dirty="0" err="1"/>
              <a:t>GridSearch</a:t>
            </a:r>
            <a:r>
              <a:rPr lang="en-US" dirty="0"/>
              <a:t>/Random </a:t>
            </a:r>
            <a:r>
              <a:rPr lang="en-US" dirty="0" err="1"/>
              <a:t>GridSearch</a:t>
            </a:r>
            <a:r>
              <a:rPr lang="en-US" dirty="0"/>
              <a:t>) to the machine learning to improve AUC</a:t>
            </a:r>
          </a:p>
          <a:p>
            <a:r>
              <a:rPr lang="en-US" dirty="0"/>
              <a:t>Use the feature importance from </a:t>
            </a:r>
            <a:r>
              <a:rPr lang="en-US" dirty="0" err="1"/>
              <a:t>XGBoost</a:t>
            </a:r>
            <a:r>
              <a:rPr lang="en-US" dirty="0"/>
              <a:t> and/or </a:t>
            </a:r>
            <a:r>
              <a:rPr lang="en-US"/>
              <a:t>Backward Elimination </a:t>
            </a:r>
            <a:r>
              <a:rPr lang="en-US" dirty="0"/>
              <a:t>to be more selective in feature selection and build the optimal model with the aim of improving AUC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810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CBB81-AA86-4BDD-B433-81D746DDE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Load Train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AC5361-A72D-4915-AB82-876E78565F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3775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589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114DD-EB40-4DC9-8DEE-E31BEA85D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Test data set was small enough to load directly &amp; in its entirety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2A9E8-426B-475F-BFDB-32A2558D5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Load Test Data (Holdout)</a:t>
            </a:r>
          </a:p>
        </p:txBody>
      </p:sp>
    </p:spTree>
    <p:extLst>
      <p:ext uri="{BB962C8B-B14F-4D97-AF65-F5344CB8AC3E}">
        <p14:creationId xmlns:p14="http://schemas.microsoft.com/office/powerpoint/2010/main" val="360109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114DD-EB40-4DC9-8DEE-E31BEA85D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2A9E8-426B-475F-BFDB-32A2558D5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EDA for missing values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Result: no missing values in the data set</a:t>
            </a:r>
          </a:p>
        </p:txBody>
      </p:sp>
    </p:spTree>
    <p:extLst>
      <p:ext uri="{BB962C8B-B14F-4D97-AF65-F5344CB8AC3E}">
        <p14:creationId xmlns:p14="http://schemas.microsoft.com/office/powerpoint/2010/main" val="3740543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6B13B-876E-41AE-85AB-1ABCADDD9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 dirty="0"/>
              <a:t>Features keep/remove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4E25F-4C6E-48A1-9F71-1FE0FC13F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numCol="2"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Assessed the number of unique values that the feature has</a:t>
            </a:r>
          </a:p>
          <a:p>
            <a:r>
              <a:rPr lang="en-US" sz="2000" dirty="0">
                <a:solidFill>
                  <a:schemeClr val="bg1"/>
                </a:solidFill>
              </a:rPr>
              <a:t>Determine if the feature has too many unique values or not</a:t>
            </a:r>
          </a:p>
          <a:p>
            <a:r>
              <a:rPr lang="en-US" sz="2000" dirty="0">
                <a:solidFill>
                  <a:schemeClr val="bg1"/>
                </a:solidFill>
              </a:rPr>
              <a:t> The following features were kept &amp; unique values &lt;1% were collapsed in an other group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Banner_pos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Site_category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App_category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Device_type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Device_conn_type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Site_id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Site_domain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App_id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App_domain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Device_id</a:t>
            </a:r>
            <a:r>
              <a:rPr lang="en-US" sz="2000" dirty="0">
                <a:solidFill>
                  <a:schemeClr val="bg1"/>
                </a:solidFill>
              </a:rPr>
              <a:t> (dropped)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Device_ip</a:t>
            </a:r>
            <a:r>
              <a:rPr lang="en-US" sz="2000" dirty="0">
                <a:solidFill>
                  <a:schemeClr val="bg1"/>
                </a:solidFill>
              </a:rPr>
              <a:t> (dropped)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Device_model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C1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C14:C21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627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06D12-FB4B-4B7D-A445-1434E5C07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Dummy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36A41-EBF4-4CC5-9C68-F10413A0B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Created dummy variables for the following variables: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banner_pos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site_category</a:t>
            </a:r>
            <a:r>
              <a:rPr lang="en-US" dirty="0">
                <a:solidFill>
                  <a:schemeClr val="bg1"/>
                </a:solidFill>
              </a:rPr>
              <a:t>	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app_category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device_type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device_conn_type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site_id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site_domain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app_id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device_model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app_domain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C1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C14:C21</a:t>
            </a:r>
          </a:p>
        </p:txBody>
      </p:sp>
    </p:spTree>
    <p:extLst>
      <p:ext uri="{BB962C8B-B14F-4D97-AF65-F5344CB8AC3E}">
        <p14:creationId xmlns:p14="http://schemas.microsoft.com/office/powerpoint/2010/main" val="2525535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69722E-A034-4479-AA14-E0743304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Train/test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9114D-77A4-4ED7-BEFE-76B9FAB88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Randomly split “train” set into 20% train &amp; 80% test</a:t>
            </a:r>
          </a:p>
          <a:p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331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3C1BD-BB43-4029-B35E-7FE1BECF0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Scaling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187596-B8F9-492E-B352-E3438B2767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9346128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318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597</Words>
  <Application>Microsoft Office PowerPoint</Application>
  <PresentationFormat>Widescreen</PresentationFormat>
  <Paragraphs>131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 Click-Through Rate Prediction</vt:lpstr>
      <vt:lpstr>Steps</vt:lpstr>
      <vt:lpstr>Load Train Data</vt:lpstr>
      <vt:lpstr>Test data set was small enough to load directly &amp; in its entirety </vt:lpstr>
      <vt:lpstr>Exploratory Data Analysis</vt:lpstr>
      <vt:lpstr>Features keep/remove</vt:lpstr>
      <vt:lpstr>Dummy Variables</vt:lpstr>
      <vt:lpstr>Train/test split</vt:lpstr>
      <vt:lpstr>Scaling</vt:lpstr>
      <vt:lpstr>Machine learning techniques</vt:lpstr>
      <vt:lpstr>Evaluation technique</vt:lpstr>
      <vt:lpstr>Machine learning-logistic regression</vt:lpstr>
      <vt:lpstr>Machine learning-Decision Tree</vt:lpstr>
      <vt:lpstr>Machine learning-Random Forest</vt:lpstr>
      <vt:lpstr>Machine learning-XGBoost</vt:lpstr>
      <vt:lpstr>Most Important Features-Part 1</vt:lpstr>
      <vt:lpstr>Most Important features: using XGBoost</vt:lpstr>
      <vt:lpstr>Results</vt:lpstr>
      <vt:lpstr>Conclusion</vt:lpstr>
      <vt:lpstr>What to do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Click-Through Rate Prediction</dc:title>
  <dc:creator>Gross,Jeffrey</dc:creator>
  <cp:lastModifiedBy>Gross,Jeffrey</cp:lastModifiedBy>
  <cp:revision>24</cp:revision>
  <dcterms:created xsi:type="dcterms:W3CDTF">2018-02-25T19:07:30Z</dcterms:created>
  <dcterms:modified xsi:type="dcterms:W3CDTF">2018-02-26T19:59:48Z</dcterms:modified>
</cp:coreProperties>
</file>