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9" r:id="rId2"/>
    <p:sldId id="262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2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0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95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5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45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4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8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8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1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0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4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85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, light, traffic, bunch&#10;&#10;Description automatically generated">
            <a:extLst>
              <a:ext uri="{FF2B5EF4-FFF2-40B4-BE49-F238E27FC236}">
                <a16:creationId xmlns:a16="http://schemas.microsoft.com/office/drawing/2014/main" id="{DD6C8732-39BC-4949-B9E7-9BC7A77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26" y="-1"/>
            <a:ext cx="4382733" cy="2695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767" y="2450147"/>
            <a:ext cx="5490233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200" dirty="0"/>
              <a:t>Namita </a:t>
            </a:r>
            <a:r>
              <a:rPr lang="en-US" sz="3200" dirty="0" err="1"/>
              <a:t>Verghese</a:t>
            </a:r>
            <a:r>
              <a:rPr lang="en-US" sz="3200" dirty="0"/>
              <a:t> - Turner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200" dirty="0"/>
              <a:t>Mrs. Shoba </a:t>
            </a:r>
            <a:r>
              <a:rPr lang="en-US" sz="3200" dirty="0" err="1"/>
              <a:t>Verghese</a:t>
            </a:r>
            <a:endParaRPr lang="en-US" sz="32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200" dirty="0"/>
              <a:t>Mrs. Sara </a:t>
            </a:r>
            <a:r>
              <a:rPr lang="en-US" sz="3200" dirty="0" err="1"/>
              <a:t>Mammen</a:t>
            </a:r>
            <a:endParaRPr lang="en-US" sz="32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200" dirty="0"/>
              <a:t>Dr. Kavitha P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200" dirty="0"/>
              <a:t>Irene Eva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200" dirty="0"/>
              <a:t>Darryl Gregory Fernandez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125" y="2450147"/>
            <a:ext cx="5541268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200" dirty="0"/>
              <a:t>Mrs. </a:t>
            </a:r>
            <a:r>
              <a:rPr lang="en-US" sz="3200" dirty="0" err="1"/>
              <a:t>Jeena</a:t>
            </a:r>
            <a:r>
              <a:rPr lang="en-US" sz="3200" dirty="0"/>
              <a:t>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200" dirty="0"/>
              <a:t>Mrs. Jolly George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200" dirty="0"/>
              <a:t>Johan Alexander George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200" dirty="0"/>
              <a:t>Mrs. Nishan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200" dirty="0"/>
              <a:t>Ezra </a:t>
            </a:r>
            <a:r>
              <a:rPr lang="en-US" sz="3200" dirty="0" err="1"/>
              <a:t>Geevarghese</a:t>
            </a:r>
            <a:r>
              <a:rPr lang="en-US" sz="3200" dirty="0"/>
              <a:t> </a:t>
            </a:r>
            <a:r>
              <a:rPr lang="en-US" sz="3200" dirty="0" err="1"/>
              <a:t>Rijo</a:t>
            </a:r>
            <a:endParaRPr lang="en-US" sz="32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200" dirty="0"/>
              <a:t>Aimee Anna Anson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7937500" y="156857"/>
            <a:ext cx="4061584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(JAN 18</a:t>
            </a:r>
            <a:r>
              <a:rPr lang="en-US" sz="1800" b="1" baseline="30000" dirty="0">
                <a:latin typeface="+mn-lt"/>
              </a:rPr>
              <a:t>th</a:t>
            </a:r>
            <a:r>
              <a:rPr lang="en-US" sz="1800" b="1" dirty="0">
                <a:latin typeface="+mn-lt"/>
              </a:rPr>
              <a:t>  – JAN 24</a:t>
            </a:r>
            <a:r>
              <a:rPr lang="en-US" sz="1800" b="1" baseline="30000" dirty="0">
                <a:latin typeface="+mn-lt"/>
              </a:rPr>
              <a:t>th</a:t>
            </a:r>
            <a:r>
              <a:rPr lang="en-US" sz="1800" b="1" dirty="0">
                <a:latin typeface="+mn-lt"/>
              </a:rPr>
              <a:t> 2021)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79473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, light, traffic, bunch&#10;&#10;Description automatically generated">
            <a:extLst>
              <a:ext uri="{FF2B5EF4-FFF2-40B4-BE49-F238E27FC236}">
                <a16:creationId xmlns:a16="http://schemas.microsoft.com/office/drawing/2014/main" id="{DD6C8732-39BC-4949-B9E7-9BC7A77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26" y="-1"/>
            <a:ext cx="4382733" cy="2695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767" y="2450147"/>
            <a:ext cx="5009879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200" dirty="0"/>
              <a:t>John </a:t>
            </a:r>
            <a:r>
              <a:rPr lang="en-US" sz="3200" dirty="0" err="1"/>
              <a:t>Vinayan</a:t>
            </a:r>
            <a:r>
              <a:rPr lang="en-US" sz="3200" dirty="0"/>
              <a:t> Paul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200" dirty="0"/>
              <a:t>Ethan Samuel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200" dirty="0"/>
              <a:t>Mr. </a:t>
            </a:r>
            <a:r>
              <a:rPr lang="en-US" sz="3200" dirty="0" err="1"/>
              <a:t>Sajan</a:t>
            </a:r>
            <a:r>
              <a:rPr lang="en-US" sz="3200" dirty="0"/>
              <a:t> Chacko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200" dirty="0" err="1"/>
              <a:t>Alanza</a:t>
            </a:r>
            <a:r>
              <a:rPr lang="en-US" sz="3200" dirty="0"/>
              <a:t> Mary </a:t>
            </a:r>
            <a:r>
              <a:rPr lang="en-US" sz="3200" dirty="0" err="1"/>
              <a:t>Siby</a:t>
            </a:r>
            <a:endParaRPr lang="en-US" sz="32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200" dirty="0"/>
              <a:t>Mr. Mathew T Samuel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200" dirty="0"/>
              <a:t>Mrs. </a:t>
            </a:r>
            <a:r>
              <a:rPr lang="en-US" sz="3200" dirty="0" err="1"/>
              <a:t>Raimol</a:t>
            </a:r>
            <a:r>
              <a:rPr lang="en-US" sz="3200" dirty="0"/>
              <a:t>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3200" dirty="0"/>
              <a:t>Josh Mathew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7937500" y="156857"/>
            <a:ext cx="4061584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(JAN 18</a:t>
            </a:r>
            <a:r>
              <a:rPr lang="en-US" sz="1800" b="1" baseline="30000" dirty="0"/>
              <a:t>th</a:t>
            </a:r>
            <a:r>
              <a:rPr lang="en-US" sz="1800" b="1" dirty="0"/>
              <a:t>  – JAN 24</a:t>
            </a:r>
            <a:r>
              <a:rPr lang="en-US" sz="1800" b="1" baseline="30000" dirty="0"/>
              <a:t>th</a:t>
            </a:r>
            <a:r>
              <a:rPr lang="en-US" sz="1800" b="1" dirty="0"/>
              <a:t> 2021)</a:t>
            </a:r>
          </a:p>
        </p:txBody>
      </p:sp>
    </p:spTree>
    <p:extLst>
      <p:ext uri="{BB962C8B-B14F-4D97-AF65-F5344CB8AC3E}">
        <p14:creationId xmlns:p14="http://schemas.microsoft.com/office/powerpoint/2010/main" val="78478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2627070"/>
            <a:ext cx="11356601" cy="3424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▪️ Mr. Mathew T Thomas AND Mrs. Elizabeth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▪️ Mr. Peter John AND Ms. Susan George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▪️ Mr. Vasanth </a:t>
            </a:r>
            <a:r>
              <a:rPr lang="en-US" sz="2400" dirty="0" err="1"/>
              <a:t>Koruth</a:t>
            </a:r>
            <a:r>
              <a:rPr lang="en-US" sz="2400" dirty="0"/>
              <a:t> Abraham AND Mrs. Rosy James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▪️ Mr. David Varghese Isaac AND Mrs. Kristin </a:t>
            </a:r>
            <a:r>
              <a:rPr lang="en-US" sz="2400" dirty="0" err="1"/>
              <a:t>Hamton</a:t>
            </a:r>
            <a:endParaRPr lang="en-US" sz="24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▪️ Mr. Arun George AND Mrs. Asha Rachel Mohan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▪️ Mr. Kiron Jacob AND Mrs. </a:t>
            </a:r>
            <a:r>
              <a:rPr lang="en-US" sz="2400" dirty="0" err="1"/>
              <a:t>Cindhu</a:t>
            </a:r>
            <a:r>
              <a:rPr lang="en-US" sz="2400" dirty="0"/>
              <a:t> Kiron Jacob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▪️ Mr. Rubin Varughese AND Mrs. </a:t>
            </a:r>
            <a:r>
              <a:rPr lang="en-US" sz="2400" dirty="0" err="1"/>
              <a:t>Jiny</a:t>
            </a:r>
            <a:r>
              <a:rPr lang="en-US" sz="2400" dirty="0"/>
              <a:t> Rose Peter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▪️ Mr. Eldo T M AND Mrs. </a:t>
            </a:r>
            <a:r>
              <a:rPr lang="en-US" sz="2400" dirty="0" err="1"/>
              <a:t>Chinnamma</a:t>
            </a:r>
            <a:r>
              <a:rPr lang="en-US" sz="2400" dirty="0"/>
              <a:t> M K</a:t>
            </a:r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29F1A78A-5294-4258-B6F6-49DD264D8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14" b="29595"/>
          <a:stretch/>
        </p:blipFill>
        <p:spPr>
          <a:xfrm>
            <a:off x="1493520" y="320528"/>
            <a:ext cx="5527040" cy="12322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7937500" y="156857"/>
            <a:ext cx="4061584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(JAN 18</a:t>
            </a:r>
            <a:r>
              <a:rPr lang="en-US" sz="1800" b="1" baseline="30000" dirty="0"/>
              <a:t>th</a:t>
            </a:r>
            <a:r>
              <a:rPr lang="en-US" sz="1800" b="1" dirty="0"/>
              <a:t>  – JAN 24</a:t>
            </a:r>
            <a:r>
              <a:rPr lang="en-US" sz="1800" b="1" baseline="30000" dirty="0"/>
              <a:t>th</a:t>
            </a:r>
            <a:r>
              <a:rPr lang="en-US" sz="1800" b="1" dirty="0"/>
              <a:t> 2021)</a:t>
            </a:r>
          </a:p>
        </p:txBody>
      </p:sp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41</TotalTime>
  <Words>180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STOSC Accounts</cp:lastModifiedBy>
  <cp:revision>21</cp:revision>
  <dcterms:created xsi:type="dcterms:W3CDTF">2020-09-12T11:44:32Z</dcterms:created>
  <dcterms:modified xsi:type="dcterms:W3CDTF">2021-01-23T15:00:20Z</dcterms:modified>
</cp:coreProperties>
</file>