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181" y="2010878"/>
            <a:ext cx="4791544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Beatriz Sara Biju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Sushil George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Tina </a:t>
            </a:r>
            <a:r>
              <a:rPr lang="en-US" sz="2800" dirty="0" err="1"/>
              <a:t>Boby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Leela Mary </a:t>
            </a:r>
            <a:r>
              <a:rPr lang="en-US" sz="2800" dirty="0" err="1"/>
              <a:t>Eapen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Sandrea</a:t>
            </a:r>
            <a:r>
              <a:rPr lang="en-US" sz="2800" dirty="0"/>
              <a:t> Ann Alby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Ethan Mathew Zachariah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Jelin</a:t>
            </a:r>
            <a:r>
              <a:rPr lang="en-US" sz="2800" dirty="0"/>
              <a:t> </a:t>
            </a:r>
            <a:r>
              <a:rPr lang="en-US" sz="2800" dirty="0" err="1"/>
              <a:t>Jokutty</a:t>
            </a:r>
            <a:r>
              <a:rPr lang="en-US" sz="2800" dirty="0"/>
              <a:t>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Richa Rachel John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0725" y="2019056"/>
            <a:ext cx="6198359" cy="344152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Abraham Joseph M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Mrs</a:t>
            </a:r>
            <a:r>
              <a:rPr lang="en-US" sz="2800" dirty="0"/>
              <a:t> Sarah </a:t>
            </a:r>
            <a:r>
              <a:rPr lang="en-US" sz="2800" dirty="0" err="1"/>
              <a:t>Thara</a:t>
            </a:r>
            <a:r>
              <a:rPr lang="en-US" sz="2800" dirty="0"/>
              <a:t> Roby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Mrs</a:t>
            </a:r>
            <a:r>
              <a:rPr lang="en-US" sz="2800" dirty="0"/>
              <a:t> Sonia Samantha Kaman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</a:t>
            </a:r>
            <a:r>
              <a:rPr lang="en-US" sz="2800" dirty="0" err="1"/>
              <a:t>Neena</a:t>
            </a:r>
            <a:r>
              <a:rPr lang="en-US" sz="2800" dirty="0"/>
              <a:t> Varghese </a:t>
            </a:r>
            <a:r>
              <a:rPr lang="en-US" sz="2800" dirty="0" err="1"/>
              <a:t>Keepanassery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Simi </a:t>
            </a:r>
            <a:r>
              <a:rPr lang="en-US" sz="2800" dirty="0" err="1"/>
              <a:t>Benoy</a:t>
            </a:r>
            <a:r>
              <a:rPr lang="en-US" sz="2800" dirty="0"/>
              <a:t> Philip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Annamma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Mathew E Joseph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Salford</a:t>
            </a:r>
            <a:r>
              <a:rPr lang="en-US" sz="2800" dirty="0"/>
              <a:t> </a:t>
            </a:r>
            <a:r>
              <a:rPr lang="en-US" sz="2800" dirty="0" err="1"/>
              <a:t>Fernandis</a:t>
            </a:r>
            <a:endParaRPr lang="en-US" sz="28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DBF3B-9FD9-4ECA-BFD5-A0AB558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7" y="41742"/>
            <a:ext cx="4490002" cy="1975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(SEP 7</a:t>
            </a:r>
            <a:r>
              <a:rPr lang="en-US" sz="1800" b="1" baseline="30000" dirty="0">
                <a:latin typeface="+mn-lt"/>
              </a:rPr>
              <a:t>th  </a:t>
            </a:r>
            <a:r>
              <a:rPr lang="en-US" sz="1800" b="1" dirty="0">
                <a:latin typeface="+mn-lt"/>
              </a:rPr>
              <a:t>– 13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Fr. Thomas </a:t>
            </a:r>
            <a:r>
              <a:rPr lang="en-US" sz="2800" dirty="0" err="1"/>
              <a:t>Issac</a:t>
            </a:r>
            <a:r>
              <a:rPr lang="en-US" sz="2800" dirty="0"/>
              <a:t> AND Mrs. Shanti Sara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Bini Rachel Mathew AND Mr. Francis Xavier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Dr. Aaron </a:t>
            </a:r>
            <a:r>
              <a:rPr lang="en-US" sz="2800" dirty="0" err="1"/>
              <a:t>Zefrin</a:t>
            </a:r>
            <a:r>
              <a:rPr lang="en-US" sz="2800" dirty="0"/>
              <a:t> </a:t>
            </a:r>
            <a:r>
              <a:rPr lang="en-US" sz="2800" dirty="0" err="1"/>
              <a:t>Fernandis</a:t>
            </a:r>
            <a:r>
              <a:rPr lang="en-US" sz="2800" dirty="0"/>
              <a:t> AND Mrs. Seema Stella </a:t>
            </a:r>
            <a:r>
              <a:rPr lang="en-US" sz="2800" dirty="0" err="1"/>
              <a:t>Fernandis</a:t>
            </a:r>
            <a:endParaRPr lang="en-US" sz="2800" dirty="0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22A2ECB-ED48-4C49-BD27-382CCC11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68377"/>
            <a:ext cx="5867400" cy="15939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(SEP 7</a:t>
            </a:r>
            <a:r>
              <a:rPr lang="en-US" sz="1800" b="1" baseline="30000" dirty="0"/>
              <a:t>th  </a:t>
            </a:r>
            <a:r>
              <a:rPr lang="en-US" sz="1800" b="1" dirty="0"/>
              <a:t>– 13</a:t>
            </a:r>
            <a:r>
              <a:rPr lang="en-US" sz="1800" b="1" baseline="30000" dirty="0"/>
              <a:t>th</a:t>
            </a:r>
            <a:r>
              <a:rPr lang="en-US" sz="1800" b="1" dirty="0"/>
              <a:t> 2020)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Kuriakose, Vibin Joseph</cp:lastModifiedBy>
  <cp:revision>4</cp:revision>
  <dcterms:created xsi:type="dcterms:W3CDTF">2020-08-30T01:28:54Z</dcterms:created>
  <dcterms:modified xsi:type="dcterms:W3CDTF">2020-09-12T10:03:30Z</dcterms:modified>
</cp:coreProperties>
</file>