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02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768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90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7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61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51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03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5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5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1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4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5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6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5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6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8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4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442AE5-99FF-4D45-A717-42F72F7BC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9340" y="1671766"/>
            <a:ext cx="7762135" cy="474808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Mr. P. V. Alexander </a:t>
            </a:r>
            <a:r>
              <a:rPr lang="en-US" sz="2800" dirty="0"/>
              <a:t>(A010) father of SHINU and SHINEY ALEXANDER was called to heavenly abode on NOV 10</a:t>
            </a:r>
            <a:r>
              <a:rPr lang="en-US" sz="2800" baseline="30000" dirty="0"/>
              <a:t>th</a:t>
            </a:r>
            <a:r>
              <a:rPr lang="en-US" sz="2800" dirty="0"/>
              <a:t>, 2020. </a:t>
            </a:r>
          </a:p>
          <a:p>
            <a:pPr marL="0" indent="0">
              <a:buNone/>
            </a:pPr>
            <a:r>
              <a:rPr lang="en-US" sz="2800" dirty="0"/>
              <a:t>The funeral was HELD in Singapore on Nov 12</a:t>
            </a:r>
            <a:r>
              <a:rPr lang="en-US" sz="2800" baseline="30000" dirty="0"/>
              <a:t>th</a:t>
            </a:r>
            <a:r>
              <a:rPr lang="en-US" sz="2800" dirty="0"/>
              <a:t>, 2020.</a:t>
            </a:r>
          </a:p>
          <a:p>
            <a:pPr marL="0" indent="0">
              <a:buNone/>
            </a:pPr>
            <a:r>
              <a:rPr lang="en-US" sz="2800" dirty="0"/>
              <a:t>The cathedral expresses its deepest condolences. May the departed soul rest in peace.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F1D8B64-2330-4C65-B36A-4993E36D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8570" y="313718"/>
            <a:ext cx="5855416" cy="869624"/>
          </a:xfrm>
        </p:spPr>
        <p:txBody>
          <a:bodyPr>
            <a:normAutofit/>
          </a:bodyPr>
          <a:lstStyle/>
          <a:p>
            <a:r>
              <a:rPr lang="en-US" sz="4000" b="1" dirty="0"/>
              <a:t>OBITUARY</a:t>
            </a:r>
            <a:endParaRPr lang="en-US" b="1" dirty="0"/>
          </a:p>
        </p:txBody>
      </p:sp>
      <p:pic>
        <p:nvPicPr>
          <p:cNvPr id="3" name="Picture 2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73EC426C-00DF-4E9C-8660-49FFA05C3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03" y="313718"/>
            <a:ext cx="2990998" cy="3419157"/>
          </a:xfrm>
          <a:prstGeom prst="rect">
            <a:avLst/>
          </a:prstGeom>
        </p:spPr>
      </p:pic>
      <p:pic>
        <p:nvPicPr>
          <p:cNvPr id="9" name="Picture 8" descr="A close up of a flower&#10;&#10;Description automatically generated">
            <a:extLst>
              <a:ext uri="{FF2B5EF4-FFF2-40B4-BE49-F238E27FC236}">
                <a16:creationId xmlns:a16="http://schemas.microsoft.com/office/drawing/2014/main" id="{C64352A9-4F48-4E22-8EA7-48BCFF692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03" y="3732875"/>
            <a:ext cx="2990999" cy="29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6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442AE5-99FF-4D45-A717-42F72F7BC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9340" y="1671766"/>
            <a:ext cx="7762135" cy="474808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Mr. Mathew V Philip (88</a:t>
            </a:r>
            <a:r>
              <a:rPr lang="en-US" sz="2800" dirty="0"/>
              <a:t>), father of Usha Elizabeth Mathew (R006), was called to the heavenly abode, at </a:t>
            </a:r>
            <a:r>
              <a:rPr lang="en-US" sz="2800" dirty="0" err="1"/>
              <a:t>Kozhencherry</a:t>
            </a:r>
            <a:r>
              <a:rPr lang="en-US" sz="2800" dirty="0"/>
              <a:t> on Nov 10</a:t>
            </a:r>
            <a:r>
              <a:rPr lang="en-US" sz="2800" baseline="30000" dirty="0"/>
              <a:t>th</a:t>
            </a:r>
            <a:r>
              <a:rPr lang="en-US" sz="2800" dirty="0"/>
              <a:t>, 2020.</a:t>
            </a:r>
          </a:p>
          <a:p>
            <a:pPr marL="0" indent="0">
              <a:buNone/>
            </a:pPr>
            <a:r>
              <a:rPr lang="en-US" sz="2800" dirty="0"/>
              <a:t>The cathedral expresses its deepest condolences. May the departed soul rest in peace.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F1D8B64-2330-4C65-B36A-4993E36D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8570" y="313718"/>
            <a:ext cx="5855416" cy="869624"/>
          </a:xfrm>
        </p:spPr>
        <p:txBody>
          <a:bodyPr>
            <a:normAutofit/>
          </a:bodyPr>
          <a:lstStyle/>
          <a:p>
            <a:r>
              <a:rPr lang="en-US" sz="4000" b="1" dirty="0"/>
              <a:t>OBITUARY</a:t>
            </a:r>
            <a:endParaRPr lang="en-US" b="1" dirty="0"/>
          </a:p>
        </p:txBody>
      </p:sp>
      <p:pic>
        <p:nvPicPr>
          <p:cNvPr id="9" name="Picture 8" descr="A close up of a flower&#10;&#10;Description automatically generated">
            <a:extLst>
              <a:ext uri="{FF2B5EF4-FFF2-40B4-BE49-F238E27FC236}">
                <a16:creationId xmlns:a16="http://schemas.microsoft.com/office/drawing/2014/main" id="{C64352A9-4F48-4E22-8EA7-48BCFF692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03" y="3732875"/>
            <a:ext cx="2990999" cy="2990999"/>
          </a:xfrm>
          <a:prstGeom prst="rect">
            <a:avLst/>
          </a:prstGeom>
        </p:spPr>
      </p:pic>
      <p:pic>
        <p:nvPicPr>
          <p:cNvPr id="5" name="Picture 4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793D769-BE64-42C6-AA13-DDE42ED903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326"/>
          <a:stretch/>
        </p:blipFill>
        <p:spPr>
          <a:xfrm>
            <a:off x="390525" y="313718"/>
            <a:ext cx="2738755" cy="334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8248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Droplet</vt:lpstr>
      <vt:lpstr>OBITUARY</vt:lpstr>
      <vt:lpstr>OBITUARY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Kuriakose, Vibin Joseph</dc:creator>
  <cp:lastModifiedBy>Kuriakose, Vibin Joseph</cp:lastModifiedBy>
  <cp:revision>14</cp:revision>
  <dcterms:created xsi:type="dcterms:W3CDTF">2020-09-12T11:44:32Z</dcterms:created>
  <dcterms:modified xsi:type="dcterms:W3CDTF">2020-11-12T01:56:45Z</dcterms:modified>
</cp:coreProperties>
</file>