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180" y="2010878"/>
            <a:ext cx="5009879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Jacob John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Rohan George Koshy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Anusha Maria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Jacob Philip </a:t>
            </a:r>
            <a:r>
              <a:rPr lang="en-US" sz="1800" dirty="0" err="1"/>
              <a:t>Kanianthara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Mathai </a:t>
            </a:r>
            <a:r>
              <a:rPr lang="en-US" sz="1800" dirty="0" err="1"/>
              <a:t>Shaji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Eva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Don Fernandez Lawrie Norbert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Mrs. </a:t>
            </a:r>
            <a:r>
              <a:rPr lang="en-US" sz="1800" dirty="0" err="1"/>
              <a:t>Zerin</a:t>
            </a:r>
            <a:r>
              <a:rPr lang="en-US" sz="1800" dirty="0"/>
              <a:t> Maria Fernandez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err="1"/>
              <a:t>Annah</a:t>
            </a:r>
            <a:r>
              <a:rPr lang="en-US" sz="1800" dirty="0"/>
              <a:t> </a:t>
            </a:r>
            <a:r>
              <a:rPr lang="en-US" sz="1800" dirty="0" err="1"/>
              <a:t>Elza</a:t>
            </a:r>
            <a:r>
              <a:rPr lang="en-US" sz="1800" dirty="0"/>
              <a:t> Zachariah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Mrs. </a:t>
            </a:r>
            <a:r>
              <a:rPr lang="en-US" sz="1800" dirty="0" err="1"/>
              <a:t>Madhuwanti</a:t>
            </a:r>
            <a:r>
              <a:rPr lang="en-US" sz="1800" dirty="0"/>
              <a:t> Joshi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Mrs. Roshni Sam Mathews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7055" y="2010878"/>
            <a:ext cx="5541268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Elizabeth Daniel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Eva Elizabeth </a:t>
            </a:r>
            <a:r>
              <a:rPr lang="en-US" sz="1800" dirty="0" err="1"/>
              <a:t>Jagan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Master Darren Joshua Fernandez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Susan Koruthu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Mrs. </a:t>
            </a:r>
            <a:r>
              <a:rPr lang="en-US" sz="1800" dirty="0" err="1"/>
              <a:t>Meethu</a:t>
            </a:r>
            <a:r>
              <a:rPr lang="en-US" sz="1800" dirty="0"/>
              <a:t> Jacob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err="1"/>
              <a:t>Jeswin</a:t>
            </a:r>
            <a:r>
              <a:rPr lang="en-US" sz="1800" dirty="0"/>
              <a:t> John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George Joseph </a:t>
            </a:r>
            <a:r>
              <a:rPr lang="en-US" sz="1800" dirty="0" err="1"/>
              <a:t>Padinjarethalackal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err="1"/>
              <a:t>Ritu</a:t>
            </a:r>
            <a:r>
              <a:rPr lang="en-US" sz="1800" dirty="0"/>
              <a:t> Anna Jacob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</a:t>
            </a:r>
            <a:r>
              <a:rPr lang="en-US" sz="1800" dirty="0" err="1"/>
              <a:t>Femin</a:t>
            </a:r>
            <a:r>
              <a:rPr lang="en-US" sz="1800" dirty="0"/>
              <a:t> John </a:t>
            </a:r>
            <a:r>
              <a:rPr lang="en-US" sz="1800" dirty="0" err="1"/>
              <a:t>Puthanmannil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Thomas Zacharias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Isaac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Rebecca Mary Thomas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9DBF3B-9FD9-4ECA-BFD5-A0AB558D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7" y="41742"/>
            <a:ext cx="4490002" cy="19756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(SEP 21</a:t>
            </a:r>
            <a:r>
              <a:rPr lang="en-US" sz="1800" b="1" baseline="30000" dirty="0">
                <a:latin typeface="+mn-lt"/>
              </a:rPr>
              <a:t>st</a:t>
            </a:r>
            <a:r>
              <a:rPr lang="en-US" sz="1800" b="1" dirty="0">
                <a:latin typeface="+mn-lt"/>
              </a:rPr>
              <a:t>– 27</a:t>
            </a:r>
            <a:r>
              <a:rPr lang="en-US" sz="1800" b="1" baseline="30000" dirty="0">
                <a:latin typeface="+mn-lt"/>
              </a:rPr>
              <a:t>th</a:t>
            </a:r>
            <a:r>
              <a:rPr lang="en-US" sz="1800" b="1" dirty="0">
                <a:latin typeface="+mn-lt"/>
              </a:rPr>
              <a:t> 2020)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236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944850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Joseph </a:t>
            </a:r>
            <a:r>
              <a:rPr lang="en-US" sz="2800" dirty="0" err="1"/>
              <a:t>Kalloopparampil</a:t>
            </a:r>
            <a:r>
              <a:rPr lang="en-US" sz="2800" dirty="0"/>
              <a:t> Mathew AND Mrs. </a:t>
            </a:r>
            <a:r>
              <a:rPr lang="en-US" sz="2800" dirty="0" err="1"/>
              <a:t>Jina</a:t>
            </a:r>
            <a:r>
              <a:rPr lang="en-US" sz="2800" dirty="0"/>
              <a:t> Joseph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Arun Varghese AND Mrs. Elsa Isaac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James Samuel AND Mrs. Mary James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Sajan</a:t>
            </a:r>
            <a:r>
              <a:rPr lang="en-US" sz="2800" dirty="0"/>
              <a:t> Chacko AND Mrs. </a:t>
            </a:r>
            <a:r>
              <a:rPr lang="en-US" sz="2800" dirty="0" err="1"/>
              <a:t>Bindhu</a:t>
            </a:r>
            <a:r>
              <a:rPr lang="en-US" sz="2800" dirty="0"/>
              <a:t> </a:t>
            </a:r>
            <a:r>
              <a:rPr lang="en-US" sz="2800" dirty="0" err="1"/>
              <a:t>Sajan</a:t>
            </a:r>
            <a:r>
              <a:rPr lang="en-US" sz="2800" dirty="0"/>
              <a:t> Chacko</a:t>
            </a:r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22A2ECB-ED48-4C49-BD27-382CCC11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268377"/>
            <a:ext cx="5867400" cy="15939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81F5A2-AF01-4745-B190-C8E279BDCFA4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(SEP 21</a:t>
            </a:r>
            <a:r>
              <a:rPr lang="en-US" sz="1800" b="1" baseline="30000" dirty="0"/>
              <a:t>st</a:t>
            </a:r>
            <a:r>
              <a:rPr lang="en-US" sz="1800" b="1" dirty="0"/>
              <a:t>– 27</a:t>
            </a:r>
            <a:r>
              <a:rPr lang="en-US" sz="1800" b="1" baseline="30000" dirty="0"/>
              <a:t>th</a:t>
            </a:r>
            <a:r>
              <a:rPr lang="en-US" sz="1800" b="1" dirty="0"/>
              <a:t> 2020)</a:t>
            </a:r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Kuriakose, Vibin Joseph</cp:lastModifiedBy>
  <cp:revision>8</cp:revision>
  <dcterms:created xsi:type="dcterms:W3CDTF">2020-09-12T11:44:32Z</dcterms:created>
  <dcterms:modified xsi:type="dcterms:W3CDTF">2020-09-26T09:18:24Z</dcterms:modified>
</cp:coreProperties>
</file>