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010878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Rosalyn Roby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Sunny K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Kane Kurian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Varghese Paulose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Susan Marissa Babu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Jeffin</a:t>
            </a:r>
            <a:r>
              <a:rPr lang="en-US" dirty="0"/>
              <a:t> </a:t>
            </a:r>
            <a:r>
              <a:rPr lang="en-US" dirty="0" err="1"/>
              <a:t>Panackamittathu</a:t>
            </a:r>
            <a:r>
              <a:rPr lang="en-US" dirty="0"/>
              <a:t> Alex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Shadrach Shakespeare </a:t>
            </a:r>
            <a:r>
              <a:rPr lang="en-US" dirty="0" err="1"/>
              <a:t>Vairamon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Suresh </a:t>
            </a:r>
            <a:r>
              <a:rPr lang="en-US" dirty="0" err="1"/>
              <a:t>Eapen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Susan </a:t>
            </a:r>
            <a:r>
              <a:rPr lang="en-US" dirty="0" err="1"/>
              <a:t>Merisa</a:t>
            </a:r>
            <a:r>
              <a:rPr lang="en-US" dirty="0"/>
              <a:t> Mathew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055" y="2010878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</a:t>
            </a:r>
            <a:r>
              <a:rPr lang="en-US"/>
              <a:t>Varghese A 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/>
              <a:t>Joseph </a:t>
            </a:r>
            <a:r>
              <a:rPr lang="en-US" dirty="0"/>
              <a:t>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Anina</a:t>
            </a:r>
            <a:r>
              <a:rPr lang="en-US" dirty="0"/>
              <a:t> Anna Anish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Bindu Alexander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Aiden Mathew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Jisa</a:t>
            </a:r>
            <a:r>
              <a:rPr lang="en-US" dirty="0"/>
              <a:t> Mariam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Eldo T 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Neethu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Dinesh John Charles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14</a:t>
            </a:r>
            <a:r>
              <a:rPr lang="en-US" sz="1800" b="1" baseline="30000" dirty="0">
                <a:latin typeface="+mn-lt"/>
              </a:rPr>
              <a:t>th  </a:t>
            </a:r>
            <a:r>
              <a:rPr lang="en-US" sz="1800" b="1" dirty="0">
                <a:latin typeface="+mn-lt"/>
              </a:rPr>
              <a:t>– 20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Bino Abraham AND Dr. Jaya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Thanuj</a:t>
            </a:r>
            <a:r>
              <a:rPr lang="en-US" sz="2800" dirty="0"/>
              <a:t> </a:t>
            </a:r>
            <a:r>
              <a:rPr lang="en-US" sz="2800" dirty="0" err="1"/>
              <a:t>Panackamittathu</a:t>
            </a:r>
            <a:r>
              <a:rPr lang="en-US" sz="2800" dirty="0"/>
              <a:t> Alex AND Mrs. </a:t>
            </a:r>
            <a:r>
              <a:rPr lang="en-US" sz="2800" dirty="0" err="1"/>
              <a:t>Reeba</a:t>
            </a:r>
            <a:r>
              <a:rPr lang="en-US" sz="2800" dirty="0"/>
              <a:t> Alex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Albin Jose AND Mrs. Priyanka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Makesh</a:t>
            </a:r>
            <a:r>
              <a:rPr lang="en-US" sz="2800" dirty="0"/>
              <a:t> Mathew </a:t>
            </a:r>
            <a:r>
              <a:rPr lang="en-US" sz="2800" dirty="0" err="1"/>
              <a:t>Mathew</a:t>
            </a:r>
            <a:r>
              <a:rPr lang="en-US" sz="2800" dirty="0"/>
              <a:t> AND Mrs. </a:t>
            </a:r>
            <a:r>
              <a:rPr lang="en-US" sz="2800" dirty="0" err="1"/>
              <a:t>Jeena</a:t>
            </a:r>
            <a:r>
              <a:rPr lang="en-US" sz="28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Biju Baby AND Mrs. </a:t>
            </a:r>
            <a:r>
              <a:rPr lang="en-US" sz="2800" dirty="0" err="1"/>
              <a:t>Raimol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Zacharias AND Mrs. Sheela Thomas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14</a:t>
            </a:r>
            <a:r>
              <a:rPr lang="en-US" sz="1800" b="1" baseline="30000" dirty="0"/>
              <a:t>th  </a:t>
            </a:r>
            <a:r>
              <a:rPr lang="en-US" sz="1800" b="1" dirty="0"/>
              <a:t>– 20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7</cp:revision>
  <dcterms:created xsi:type="dcterms:W3CDTF">2020-09-12T11:44:32Z</dcterms:created>
  <dcterms:modified xsi:type="dcterms:W3CDTF">2020-09-19T11:32:40Z</dcterms:modified>
</cp:coreProperties>
</file>