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61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9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7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62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68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907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280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4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8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909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963A1-855E-4407-985F-BD74D6095DF4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7078D-938B-486B-8F88-C64A4834BA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535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82226"/>
            <a:ext cx="12192000" cy="257577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84598-F0D8-4E70-82B6-DEE3C516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BIRTHDAYs </a:t>
            </a:r>
            <a:br>
              <a:rPr lang="en-US" sz="3600" b="1" dirty="0" smtClean="0">
                <a:latin typeface="+mn-lt"/>
              </a:rPr>
            </a:br>
            <a:r>
              <a:rPr lang="en-US" sz="1800" b="1" dirty="0" smtClean="0">
                <a:latin typeface="+mn-lt"/>
              </a:rPr>
              <a:t>(Aug 3</a:t>
            </a:r>
            <a:r>
              <a:rPr lang="en-US" sz="1800" b="1" baseline="30000" dirty="0" smtClean="0">
                <a:latin typeface="+mn-lt"/>
              </a:rPr>
              <a:t>rd</a:t>
            </a:r>
            <a:r>
              <a:rPr lang="en-US" sz="1800" b="1" dirty="0" smtClean="0">
                <a:latin typeface="+mn-lt"/>
              </a:rPr>
              <a:t> – 9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2020)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Mr. Anish Mathew Samuel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Aaron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Susan Michael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Aaron Philip </a:t>
            </a:r>
            <a:r>
              <a:rPr lang="en-US" sz="2000" dirty="0" err="1"/>
              <a:t>Mondrath</a:t>
            </a: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</a:t>
            </a:r>
            <a:r>
              <a:rPr lang="en-US" sz="2000" dirty="0" err="1"/>
              <a:t>Ammu</a:t>
            </a:r>
            <a:r>
              <a:rPr lang="en-US" sz="2000" dirty="0"/>
              <a:t> </a:t>
            </a:r>
            <a:r>
              <a:rPr lang="en-US" sz="2000" dirty="0" err="1"/>
              <a:t>Punnoose</a:t>
            </a: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Johanna Rubin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Ani </a:t>
            </a:r>
            <a:r>
              <a:rPr lang="en-US" sz="2000" dirty="0" smtClean="0"/>
              <a:t>Milton</a:t>
            </a:r>
            <a:endParaRPr lang="en-US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643" y="675835"/>
            <a:ext cx="5181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err="1"/>
              <a:t>Mikhael</a:t>
            </a:r>
            <a:r>
              <a:rPr lang="en-US" sz="2000" dirty="0"/>
              <a:t> Johnson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Mr. </a:t>
            </a:r>
            <a:r>
              <a:rPr lang="en-US" sz="2000" dirty="0" err="1"/>
              <a:t>Anub</a:t>
            </a:r>
            <a:r>
              <a:rPr lang="en-US" sz="2000" dirty="0"/>
              <a:t> Zachariah Koruthu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Juan Chacko </a:t>
            </a:r>
            <a:r>
              <a:rPr lang="en-US" sz="2000" dirty="0" err="1"/>
              <a:t>Jobichen</a:t>
            </a:r>
            <a:endParaRPr lang="en-US" sz="20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</a:t>
            </a:r>
            <a:r>
              <a:rPr lang="en-US" sz="2000" dirty="0" err="1"/>
              <a:t>Mariamma</a:t>
            </a:r>
            <a:r>
              <a:rPr lang="en-US" sz="2000" dirty="0"/>
              <a:t> George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Joyce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Mr. </a:t>
            </a:r>
            <a:r>
              <a:rPr lang="en-US" sz="2000" dirty="0" err="1"/>
              <a:t>Shiju</a:t>
            </a:r>
            <a:r>
              <a:rPr lang="en-US" sz="2000" dirty="0"/>
              <a:t> Abraham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Mr. George Koshy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Mrs. </a:t>
            </a:r>
            <a:r>
              <a:rPr lang="en-US" sz="2000" dirty="0" err="1"/>
              <a:t>Rekha</a:t>
            </a:r>
            <a:r>
              <a:rPr lang="en-US" sz="2000" dirty="0"/>
              <a:t>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err="1"/>
              <a:t>Shanaya</a:t>
            </a:r>
            <a:r>
              <a:rPr lang="en-US" sz="2000" dirty="0"/>
              <a:t> </a:t>
            </a:r>
            <a:r>
              <a:rPr lang="en-US" sz="2000" dirty="0" smtClean="0"/>
              <a:t>John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Mrs. Runa Shakespeare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Collin Ken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 smtClean="0"/>
              <a:t>Aaron Varghese </a:t>
            </a:r>
            <a:r>
              <a:rPr lang="en-US" sz="2000" dirty="0" err="1" smtClean="0"/>
              <a:t>Siby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1480171" y="0"/>
            <a:ext cx="585457" cy="4707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6B84598-F0D8-4E70-82B6-DEE3C516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b="1" dirty="0" smtClean="0">
                <a:latin typeface="+mn-lt"/>
              </a:rPr>
              <a:t>WEDDING ANNIVERSARIES</a:t>
            </a:r>
            <a:br>
              <a:rPr lang="en-US" sz="3600" b="1" dirty="0" smtClean="0">
                <a:latin typeface="+mn-lt"/>
              </a:rPr>
            </a:br>
            <a:r>
              <a:rPr lang="en-US" sz="1800" b="1" dirty="0" smtClean="0">
                <a:latin typeface="+mn-lt"/>
              </a:rPr>
              <a:t>(Aug 3</a:t>
            </a:r>
            <a:r>
              <a:rPr lang="en-US" sz="1800" b="1" baseline="30000" dirty="0" smtClean="0">
                <a:latin typeface="+mn-lt"/>
              </a:rPr>
              <a:t>rd</a:t>
            </a:r>
            <a:r>
              <a:rPr lang="en-US" sz="1800" b="1" dirty="0" smtClean="0">
                <a:latin typeface="+mn-lt"/>
              </a:rPr>
              <a:t> – 9</a:t>
            </a:r>
            <a:r>
              <a:rPr lang="en-US" sz="1800" b="1" baseline="30000" dirty="0" smtClean="0">
                <a:latin typeface="+mn-lt"/>
              </a:rPr>
              <a:t>th</a:t>
            </a:r>
            <a:r>
              <a:rPr lang="en-US" sz="1800" b="1" dirty="0" smtClean="0">
                <a:latin typeface="+mn-lt"/>
              </a:rPr>
              <a:t> 2020)</a:t>
            </a:r>
            <a:endParaRPr lang="en-US" sz="1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000" dirty="0"/>
              <a:t>Mr. </a:t>
            </a:r>
            <a:r>
              <a:rPr lang="en-US" sz="2000" dirty="0" err="1"/>
              <a:t>Siby</a:t>
            </a:r>
            <a:r>
              <a:rPr lang="en-US" sz="2000" dirty="0"/>
              <a:t> Varghese AND Mrs. </a:t>
            </a:r>
            <a:r>
              <a:rPr lang="en-US" sz="2000" dirty="0" err="1"/>
              <a:t>Jeemol</a:t>
            </a:r>
            <a:r>
              <a:rPr lang="en-US" sz="2000" dirty="0"/>
              <a:t> Koshy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</TotalTime>
  <Words>77</Words>
  <Application>Microsoft Office PowerPoint</Application>
  <PresentationFormat>Widescreen</PresentationFormat>
  <Paragraphs>22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BIRTHDAYs  (Aug 3rd – 9th 2020)</vt:lpstr>
      <vt:lpstr>WEDDING ANNIVERSARIES (Aug 3rd – 9th 2020)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</dc:creator>
  <cp:lastModifiedBy>stosc@outlook.com</cp:lastModifiedBy>
  <cp:revision>10</cp:revision>
  <dcterms:created xsi:type="dcterms:W3CDTF">2020-08-08T07:05:41Z</dcterms:created>
  <dcterms:modified xsi:type="dcterms:W3CDTF">2020-08-09T05:29:25Z</dcterms:modified>
</cp:coreProperties>
</file>