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02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768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90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7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61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51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03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87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5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5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1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4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5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6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5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6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8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4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B9B1-435F-41CA-83C5-21824DE95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9181" y="2010878"/>
            <a:ext cx="4791544" cy="405654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Beatriz Sara Biju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Sushil George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Mrs. Tina </a:t>
            </a:r>
            <a:r>
              <a:rPr lang="en-US" sz="2800" dirty="0" err="1"/>
              <a:t>Boby</a:t>
            </a:r>
            <a:endParaRPr lang="en-US" sz="28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Mrs. Leela Mary </a:t>
            </a:r>
            <a:r>
              <a:rPr lang="en-US" sz="2800" dirty="0" err="1"/>
              <a:t>Eapen</a:t>
            </a:r>
            <a:endParaRPr lang="en-US" sz="28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 err="1"/>
              <a:t>Sandrea</a:t>
            </a:r>
            <a:r>
              <a:rPr lang="en-US" sz="2800" dirty="0"/>
              <a:t> Ann Alby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Ethan Mathew Zachariah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</a:t>
            </a:r>
            <a:r>
              <a:rPr lang="en-US" sz="2800" dirty="0" err="1"/>
              <a:t>Jelin</a:t>
            </a:r>
            <a:r>
              <a:rPr lang="en-US" sz="2800" dirty="0"/>
              <a:t> </a:t>
            </a:r>
            <a:r>
              <a:rPr lang="en-US" sz="2800" dirty="0" err="1"/>
              <a:t>Jokutty</a:t>
            </a:r>
            <a:r>
              <a:rPr lang="en-US" sz="2800" dirty="0"/>
              <a:t> Mathew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Richa Rachel John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0725" y="2019056"/>
            <a:ext cx="6198359" cy="344152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Abraham Joseph M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 err="1"/>
              <a:t>Mrs</a:t>
            </a:r>
            <a:r>
              <a:rPr lang="en-US" sz="2800" dirty="0"/>
              <a:t> Sarah </a:t>
            </a:r>
            <a:r>
              <a:rPr lang="en-US" sz="2800" dirty="0" err="1"/>
              <a:t>Thara</a:t>
            </a:r>
            <a:r>
              <a:rPr lang="en-US" sz="2800" dirty="0"/>
              <a:t> Roby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 err="1"/>
              <a:t>Mrs</a:t>
            </a:r>
            <a:r>
              <a:rPr lang="en-US" sz="2800" dirty="0"/>
              <a:t> Sonia Samantha Kaman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Mrs. </a:t>
            </a:r>
            <a:r>
              <a:rPr lang="en-US" sz="2800" dirty="0" err="1"/>
              <a:t>Neena</a:t>
            </a:r>
            <a:r>
              <a:rPr lang="en-US" sz="2800" dirty="0"/>
              <a:t> Varghese </a:t>
            </a:r>
            <a:r>
              <a:rPr lang="en-US" sz="2800" dirty="0" err="1"/>
              <a:t>Keepanassery</a:t>
            </a:r>
            <a:endParaRPr lang="en-US" sz="28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Mrs. Simi </a:t>
            </a:r>
            <a:r>
              <a:rPr lang="en-US" sz="2800" dirty="0" err="1"/>
              <a:t>Benoy</a:t>
            </a:r>
            <a:r>
              <a:rPr lang="en-US" sz="2800" dirty="0"/>
              <a:t> Philip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Mrs. Annamma Mathew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Mathew E Joseph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 err="1"/>
              <a:t>Salford</a:t>
            </a:r>
            <a:r>
              <a:rPr lang="en-US" sz="2800" dirty="0"/>
              <a:t> </a:t>
            </a:r>
            <a:r>
              <a:rPr lang="en-US" sz="2800" dirty="0" err="1"/>
              <a:t>Fernandis</a:t>
            </a:r>
            <a:endParaRPr lang="en-US" sz="280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9DBF3B-9FD9-4ECA-BFD5-A0AB558D8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77" y="41742"/>
            <a:ext cx="4490002" cy="197560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2E17793-2CD9-4E5B-BE1F-E6CC5B2A4622}"/>
              </a:ext>
            </a:extLst>
          </p:cNvPr>
          <p:cNvSpPr txBox="1">
            <a:spLocks/>
          </p:cNvSpPr>
          <p:nvPr/>
        </p:nvSpPr>
        <p:spPr>
          <a:xfrm>
            <a:off x="9436234" y="156857"/>
            <a:ext cx="2562850" cy="581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+mn-lt"/>
              </a:rPr>
              <a:t>(SEP 7</a:t>
            </a:r>
            <a:r>
              <a:rPr lang="en-US" sz="1800" b="1" baseline="30000" dirty="0">
                <a:latin typeface="+mn-lt"/>
              </a:rPr>
              <a:t>th  </a:t>
            </a:r>
            <a:r>
              <a:rPr lang="en-US" sz="1800" b="1" dirty="0">
                <a:latin typeface="+mn-lt"/>
              </a:rPr>
              <a:t>– 13</a:t>
            </a:r>
            <a:r>
              <a:rPr lang="en-US" sz="1800" b="1" baseline="30000" dirty="0">
                <a:latin typeface="+mn-lt"/>
              </a:rPr>
              <a:t>th</a:t>
            </a:r>
            <a:r>
              <a:rPr lang="en-US" sz="1800" b="1" dirty="0">
                <a:latin typeface="+mn-lt"/>
              </a:rPr>
              <a:t> 2020)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02368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B9B1-435F-41CA-83C5-21824DE95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944850" cy="342410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Fr. Thomas </a:t>
            </a:r>
            <a:r>
              <a:rPr lang="en-US" sz="2800" dirty="0" err="1"/>
              <a:t>Issac</a:t>
            </a:r>
            <a:r>
              <a:rPr lang="en-US" sz="2800" dirty="0"/>
              <a:t> AND Mrs. Shanti Sara Thomas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Mrs. Bini Rachel Mathew AND Mr. Francis Xavier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Dr. Aaron </a:t>
            </a:r>
            <a:r>
              <a:rPr lang="en-US" sz="2800" dirty="0" err="1"/>
              <a:t>Zefrin</a:t>
            </a:r>
            <a:r>
              <a:rPr lang="en-US" sz="2800" dirty="0"/>
              <a:t> </a:t>
            </a:r>
            <a:r>
              <a:rPr lang="en-US" sz="2800" dirty="0" err="1"/>
              <a:t>Fernandis</a:t>
            </a:r>
            <a:r>
              <a:rPr lang="en-US" sz="2800" dirty="0"/>
              <a:t> AND Mrs. Seema Stella </a:t>
            </a:r>
            <a:r>
              <a:rPr lang="en-US" sz="2800" dirty="0" err="1"/>
              <a:t>Fernandis</a:t>
            </a:r>
            <a:endParaRPr lang="en-US" sz="2800" dirty="0"/>
          </a:p>
        </p:txBody>
      </p:sp>
      <p:pic>
        <p:nvPicPr>
          <p:cNvPr id="9" name="Picture 8" descr="A close up of a flower&#10;&#10;Description automatically generated">
            <a:extLst>
              <a:ext uri="{FF2B5EF4-FFF2-40B4-BE49-F238E27FC236}">
                <a16:creationId xmlns:a16="http://schemas.microsoft.com/office/drawing/2014/main" id="{A517633D-E682-4AAD-B02B-0F2DE2FE3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166" y="1132192"/>
            <a:ext cx="3925834" cy="1460323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22A2ECB-ED48-4C49-BD27-382CCC117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5" y="268377"/>
            <a:ext cx="5867400" cy="15939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181F5A2-AF01-4745-B190-C8E279BDCFA4}"/>
              </a:ext>
            </a:extLst>
          </p:cNvPr>
          <p:cNvSpPr txBox="1">
            <a:spLocks/>
          </p:cNvSpPr>
          <p:nvPr/>
        </p:nvSpPr>
        <p:spPr>
          <a:xfrm>
            <a:off x="9436234" y="156857"/>
            <a:ext cx="2562850" cy="581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(SEP 7</a:t>
            </a:r>
            <a:r>
              <a:rPr lang="en-US" sz="1800" b="1" baseline="30000" dirty="0"/>
              <a:t>th  </a:t>
            </a:r>
            <a:r>
              <a:rPr lang="en-US" sz="1800" b="1" dirty="0"/>
              <a:t>– 13</a:t>
            </a:r>
            <a:r>
              <a:rPr lang="en-US" sz="1800" b="1" baseline="30000" dirty="0"/>
              <a:t>th</a:t>
            </a:r>
            <a:r>
              <a:rPr lang="en-US" sz="1800" b="1" dirty="0"/>
              <a:t> 2020)</a:t>
            </a:r>
          </a:p>
        </p:txBody>
      </p:sp>
    </p:spTree>
    <p:extLst>
      <p:ext uri="{BB962C8B-B14F-4D97-AF65-F5344CB8AC3E}">
        <p14:creationId xmlns:p14="http://schemas.microsoft.com/office/powerpoint/2010/main" val="188111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flower&#10;&#10;Description automatically generated">
            <a:extLst>
              <a:ext uri="{FF2B5EF4-FFF2-40B4-BE49-F238E27FC236}">
                <a16:creationId xmlns:a16="http://schemas.microsoft.com/office/drawing/2014/main" id="{C64352A9-4F48-4E22-8EA7-48BCFF692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81" y="1524495"/>
            <a:ext cx="3840815" cy="384081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442AE5-99FF-4D45-A717-42F72F7BC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520" y="2367092"/>
            <a:ext cx="6472600" cy="3847444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Mr. </a:t>
            </a:r>
            <a:r>
              <a:rPr lang="en-US" b="1" dirty="0" err="1"/>
              <a:t>Oommen</a:t>
            </a:r>
            <a:r>
              <a:rPr lang="en-US" b="1" dirty="0"/>
              <a:t> </a:t>
            </a:r>
            <a:r>
              <a:rPr lang="en-US" b="1" dirty="0" err="1"/>
              <a:t>Thampan</a:t>
            </a:r>
            <a:r>
              <a:rPr lang="en-US" b="1" dirty="0"/>
              <a:t> </a:t>
            </a:r>
            <a:r>
              <a:rPr lang="en-US" dirty="0"/>
              <a:t>(77), father of </a:t>
            </a:r>
            <a:r>
              <a:rPr lang="en-US" b="1" dirty="0"/>
              <a:t>Pinky </a:t>
            </a:r>
            <a:r>
              <a:rPr lang="en-US" b="1" dirty="0" err="1"/>
              <a:t>Saji</a:t>
            </a:r>
            <a:r>
              <a:rPr lang="en-US" b="1" dirty="0"/>
              <a:t> (S029) </a:t>
            </a:r>
            <a:r>
              <a:rPr lang="en-US" dirty="0"/>
              <a:t>was called to heavenly abode on Sept 11</a:t>
            </a:r>
            <a:r>
              <a:rPr lang="en-US" baseline="30000" dirty="0"/>
              <a:t>th</a:t>
            </a:r>
            <a:r>
              <a:rPr lang="en-US" dirty="0"/>
              <a:t>, 2020. The Funeral was held in Kerala yesterday in </a:t>
            </a:r>
            <a:r>
              <a:rPr lang="en-US" dirty="0" err="1"/>
              <a:t>karthikapalli</a:t>
            </a:r>
            <a:r>
              <a:rPr lang="en-US" dirty="0"/>
              <a:t>, Kerala.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cathedral expresses its deepest condolences. May the departed soul rest in peace.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F1D8B64-2330-4C65-B36A-4993E36D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520" y="618517"/>
            <a:ext cx="5855416" cy="1596177"/>
          </a:xfrm>
        </p:spPr>
        <p:txBody>
          <a:bodyPr>
            <a:normAutofit/>
          </a:bodyPr>
          <a:lstStyle/>
          <a:p>
            <a:r>
              <a:rPr lang="en-US"/>
              <a:t>OBITUARY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06691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162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Droplet</vt:lpstr>
      <vt:lpstr>PowerPoint Presentation</vt:lpstr>
      <vt:lpstr>PowerPoint Presentation</vt:lpstr>
      <vt:lpstr>OBITUARY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Kuriakose, Vibin Joseph</dc:creator>
  <cp:lastModifiedBy>Kuriakose, Vibin Joseph</cp:lastModifiedBy>
  <cp:revision>5</cp:revision>
  <dcterms:created xsi:type="dcterms:W3CDTF">2020-09-12T11:44:32Z</dcterms:created>
  <dcterms:modified xsi:type="dcterms:W3CDTF">2020-09-12T11:59:33Z</dcterms:modified>
</cp:coreProperties>
</file>