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9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922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609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71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2958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444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785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252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145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046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239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685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203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882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810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809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046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54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7857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object, light, traffic, bunch&#10;&#10;Description automatically generated">
            <a:extLst>
              <a:ext uri="{FF2B5EF4-FFF2-40B4-BE49-F238E27FC236}">
                <a16:creationId xmlns="" xmlns:a16="http://schemas.microsoft.com/office/drawing/2014/main" id="{DD6C8732-39BC-4949-B9E7-9BC7A77D9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526" y="-1"/>
            <a:ext cx="4382733" cy="26955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0A3B9B1-435F-41CA-83C5-21824DE95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9180" y="2450147"/>
            <a:ext cx="5009879" cy="4056547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/>
              <a:t>Joanna </a:t>
            </a:r>
            <a:r>
              <a:rPr lang="en-US" sz="1800" dirty="0" err="1"/>
              <a:t>Eapen</a:t>
            </a:r>
            <a:endParaRPr lang="en-US" sz="18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/>
              <a:t>Elaine Rose </a:t>
            </a:r>
            <a:r>
              <a:rPr lang="en-US" sz="1800" dirty="0" err="1"/>
              <a:t>Jobichen</a:t>
            </a:r>
            <a:endParaRPr lang="en-US" sz="18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/>
              <a:t>Mr. </a:t>
            </a:r>
            <a:r>
              <a:rPr lang="en-US" sz="1800" dirty="0" err="1"/>
              <a:t>Tharakan</a:t>
            </a:r>
            <a:r>
              <a:rPr lang="en-US" sz="1800" dirty="0"/>
              <a:t> K T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/>
              <a:t>Elijah Mathew Varghese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/>
              <a:t>Mr. Peter John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/>
              <a:t>Jazlyn Grace George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/>
              <a:t>Mr. Juby Koshy Varghese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/>
              <a:t>Gloria Mary Zachariah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/>
              <a:t>Pauline Anna Varghese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/>
              <a:t>Joe Stephen Samuel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/>
              <a:t>Sofia Erin </a:t>
            </a:r>
            <a:r>
              <a:rPr lang="en-US" sz="1800" dirty="0" smtClean="0"/>
              <a:t>George</a:t>
            </a: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125" y="2450147"/>
            <a:ext cx="5541268" cy="4056547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 smtClean="0"/>
              <a:t>Mrs</a:t>
            </a:r>
            <a:r>
              <a:rPr lang="en-US" sz="1800" dirty="0"/>
              <a:t>. </a:t>
            </a:r>
            <a:r>
              <a:rPr lang="en-US" sz="1800" dirty="0" err="1"/>
              <a:t>Sunitha</a:t>
            </a:r>
            <a:r>
              <a:rPr lang="en-US" sz="1800" dirty="0"/>
              <a:t> Sara Thomas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 err="1"/>
              <a:t>Elkanah</a:t>
            </a:r>
            <a:r>
              <a:rPr lang="en-US" sz="1800" dirty="0"/>
              <a:t> Anish Varghese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/>
              <a:t>Mr. </a:t>
            </a:r>
            <a:r>
              <a:rPr lang="en-US" sz="1800" dirty="0" err="1"/>
              <a:t>Koruthu</a:t>
            </a:r>
            <a:r>
              <a:rPr lang="en-US" sz="1800" dirty="0"/>
              <a:t> Kurian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 err="1"/>
              <a:t>Mikhayel</a:t>
            </a:r>
            <a:r>
              <a:rPr lang="en-US" sz="1800" dirty="0"/>
              <a:t> Peter John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/>
              <a:t>Sarah Philip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/>
              <a:t>Helen Maria </a:t>
            </a:r>
            <a:r>
              <a:rPr lang="en-US" sz="1800" dirty="0" err="1"/>
              <a:t>Bibin</a:t>
            </a:r>
            <a:endParaRPr lang="en-US" sz="18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 err="1"/>
              <a:t>Sachin</a:t>
            </a:r>
            <a:r>
              <a:rPr lang="en-US" sz="1800" dirty="0"/>
              <a:t> </a:t>
            </a:r>
            <a:r>
              <a:rPr lang="en-US" sz="1800" dirty="0" err="1"/>
              <a:t>Jascha</a:t>
            </a:r>
            <a:r>
              <a:rPr lang="en-US" sz="1800" dirty="0"/>
              <a:t> Ian Kurian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/>
              <a:t>Dr. Sara Philip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 err="1"/>
              <a:t>Jezel</a:t>
            </a:r>
            <a:r>
              <a:rPr lang="en-US" sz="1800" dirty="0"/>
              <a:t> </a:t>
            </a:r>
            <a:r>
              <a:rPr lang="en-US" sz="1800" dirty="0" err="1"/>
              <a:t>Elna</a:t>
            </a:r>
            <a:r>
              <a:rPr lang="en-US" sz="1800" dirty="0"/>
              <a:t> Josh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/>
              <a:t>Mr. Amy Sarah Kurian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/>
              <a:t>Susanna Varghese</a:t>
            </a:r>
            <a:endParaRPr lang="en-US" sz="1800" dirty="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32E17793-2CD9-4E5B-BE1F-E6CC5B2A4622}"/>
              </a:ext>
            </a:extLst>
          </p:cNvPr>
          <p:cNvSpPr txBox="1">
            <a:spLocks/>
          </p:cNvSpPr>
          <p:nvPr/>
        </p:nvSpPr>
        <p:spPr>
          <a:xfrm>
            <a:off x="7937500" y="156857"/>
            <a:ext cx="4061584" cy="581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+mn-lt"/>
              </a:rPr>
              <a:t>(OCT </a:t>
            </a:r>
            <a:r>
              <a:rPr lang="en-US" sz="1800" b="1" dirty="0" smtClean="0">
                <a:latin typeface="+mn-lt"/>
              </a:rPr>
              <a:t>19</a:t>
            </a:r>
            <a:r>
              <a:rPr lang="en-US" sz="1800" b="1" baseline="30000" dirty="0" smtClean="0">
                <a:latin typeface="+mn-lt"/>
              </a:rPr>
              <a:t>th </a:t>
            </a:r>
            <a:r>
              <a:rPr lang="en-US" sz="1800" b="1" dirty="0" smtClean="0">
                <a:latin typeface="+mn-lt"/>
              </a:rPr>
              <a:t>– Oct </a:t>
            </a:r>
            <a:r>
              <a:rPr lang="en-US" sz="1800" b="1" dirty="0" smtClean="0">
                <a:latin typeface="+mn-lt"/>
              </a:rPr>
              <a:t>25</a:t>
            </a:r>
            <a:r>
              <a:rPr lang="en-US" sz="1800" b="1" baseline="30000" dirty="0" smtClean="0">
                <a:latin typeface="+mn-lt"/>
              </a:rPr>
              <a:t>th</a:t>
            </a:r>
            <a:r>
              <a:rPr lang="en-US" sz="1800" b="1" dirty="0" smtClean="0">
                <a:latin typeface="+mn-lt"/>
              </a:rPr>
              <a:t> </a:t>
            </a:r>
            <a:r>
              <a:rPr lang="en-US" sz="1800" b="1" dirty="0" smtClean="0">
                <a:latin typeface="+mn-lt"/>
              </a:rPr>
              <a:t>2020</a:t>
            </a:r>
            <a:r>
              <a:rPr lang="en-US" sz="1800" b="1" dirty="0">
                <a:latin typeface="+mn-lt"/>
              </a:rPr>
              <a:t>)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023680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0A3B9B1-435F-41CA-83C5-21824DE95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4" y="2627070"/>
            <a:ext cx="11356601" cy="3424107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Mr. Aaron K Mathew AND Mrs. </a:t>
            </a:r>
            <a:r>
              <a:rPr lang="en-US" sz="2800" dirty="0" err="1"/>
              <a:t>Blessy</a:t>
            </a:r>
            <a:r>
              <a:rPr lang="en-US" sz="2800" dirty="0"/>
              <a:t> Mary George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Mr. Philip John AND Mrs. </a:t>
            </a:r>
            <a:r>
              <a:rPr lang="en-US" sz="2800" dirty="0" err="1"/>
              <a:t>Neelu</a:t>
            </a:r>
            <a:r>
              <a:rPr lang="en-US" sz="2800" dirty="0"/>
              <a:t> Varghese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Mr. Cherian </a:t>
            </a:r>
            <a:r>
              <a:rPr lang="en-US" sz="2800" dirty="0" err="1"/>
              <a:t>Varughese</a:t>
            </a:r>
            <a:r>
              <a:rPr lang="en-US" sz="2800" dirty="0"/>
              <a:t> </a:t>
            </a:r>
            <a:r>
              <a:rPr lang="en-US" sz="2800" dirty="0" err="1"/>
              <a:t>Kallukattu</a:t>
            </a:r>
            <a:r>
              <a:rPr lang="en-US" sz="2800" dirty="0"/>
              <a:t> AND Mrs. </a:t>
            </a:r>
            <a:r>
              <a:rPr lang="en-US" sz="2800" dirty="0" err="1"/>
              <a:t>Mridula</a:t>
            </a:r>
            <a:r>
              <a:rPr lang="en-US" sz="2800" dirty="0"/>
              <a:t> Ann Job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Mr. </a:t>
            </a:r>
            <a:r>
              <a:rPr lang="en-US" sz="2800" dirty="0" err="1"/>
              <a:t>Raiju</a:t>
            </a:r>
            <a:r>
              <a:rPr lang="en-US" sz="2800" dirty="0"/>
              <a:t> George AND Mrs. </a:t>
            </a:r>
            <a:r>
              <a:rPr lang="en-US" sz="2800" dirty="0" err="1"/>
              <a:t>Jilu</a:t>
            </a:r>
            <a:r>
              <a:rPr lang="en-US" sz="2800" dirty="0"/>
              <a:t> John</a:t>
            </a:r>
            <a:endParaRPr lang="en-US" sz="2800" dirty="0"/>
          </a:p>
        </p:txBody>
      </p:sp>
      <p:pic>
        <p:nvPicPr>
          <p:cNvPr id="9" name="Picture 8" descr="A close up of a flower&#10;&#10;Description automatically generated">
            <a:extLst>
              <a:ext uri="{FF2B5EF4-FFF2-40B4-BE49-F238E27FC236}">
                <a16:creationId xmlns="" xmlns:a16="http://schemas.microsoft.com/office/drawing/2014/main" id="{A517633D-E682-4AAD-B02B-0F2DE2FE3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166" y="1132192"/>
            <a:ext cx="3925834" cy="1460323"/>
          </a:xfrm>
          <a:prstGeom prst="rect">
            <a:avLst/>
          </a:prstGeom>
        </p:spPr>
      </p:pic>
      <p:pic>
        <p:nvPicPr>
          <p:cNvPr id="4" name="Picture 3" descr="Text, logo&#10;&#10;Description automatically generated">
            <a:extLst>
              <a:ext uri="{FF2B5EF4-FFF2-40B4-BE49-F238E27FC236}">
                <a16:creationId xmlns="" xmlns:a16="http://schemas.microsoft.com/office/drawing/2014/main" id="{29F1A78A-5294-4258-B6F6-49DD264D8C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814" b="29595"/>
          <a:stretch/>
        </p:blipFill>
        <p:spPr>
          <a:xfrm>
            <a:off x="1493520" y="320528"/>
            <a:ext cx="5527040" cy="123226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32E17793-2CD9-4E5B-BE1F-E6CC5B2A4622}"/>
              </a:ext>
            </a:extLst>
          </p:cNvPr>
          <p:cNvSpPr txBox="1">
            <a:spLocks/>
          </p:cNvSpPr>
          <p:nvPr/>
        </p:nvSpPr>
        <p:spPr>
          <a:xfrm>
            <a:off x="7937500" y="156857"/>
            <a:ext cx="4061584" cy="581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+mn-lt"/>
              </a:rPr>
              <a:t>(OCT </a:t>
            </a:r>
            <a:r>
              <a:rPr lang="en-US" sz="1800" b="1" dirty="0" smtClean="0">
                <a:latin typeface="+mn-lt"/>
              </a:rPr>
              <a:t>19</a:t>
            </a:r>
            <a:r>
              <a:rPr lang="en-US" sz="1800" b="1" baseline="30000" dirty="0" smtClean="0">
                <a:latin typeface="+mn-lt"/>
              </a:rPr>
              <a:t>th </a:t>
            </a:r>
            <a:r>
              <a:rPr lang="en-US" sz="1800" b="1" dirty="0" smtClean="0">
                <a:latin typeface="+mn-lt"/>
              </a:rPr>
              <a:t>– Oct </a:t>
            </a:r>
            <a:r>
              <a:rPr lang="en-US" sz="1800" b="1" dirty="0" smtClean="0">
                <a:latin typeface="+mn-lt"/>
              </a:rPr>
              <a:t>25</a:t>
            </a:r>
            <a:r>
              <a:rPr lang="en-US" sz="1800" b="1" baseline="30000" dirty="0" smtClean="0">
                <a:latin typeface="+mn-lt"/>
              </a:rPr>
              <a:t>th</a:t>
            </a:r>
            <a:r>
              <a:rPr lang="en-US" sz="1800" b="1" dirty="0" smtClean="0">
                <a:latin typeface="+mn-lt"/>
              </a:rPr>
              <a:t> </a:t>
            </a:r>
            <a:r>
              <a:rPr lang="en-US" sz="1800" b="1" dirty="0" smtClean="0">
                <a:latin typeface="+mn-lt"/>
              </a:rPr>
              <a:t>2020</a:t>
            </a:r>
            <a:r>
              <a:rPr lang="en-US" sz="1800" b="1" dirty="0">
                <a:latin typeface="+mn-lt"/>
              </a:rPr>
              <a:t>)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8811182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30</TotalTime>
  <Words>131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Bookman Old Style</vt:lpstr>
      <vt:lpstr>Rockwell</vt:lpstr>
      <vt:lpstr>Damask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Kuriakose, Vibin Joseph</dc:creator>
  <cp:lastModifiedBy>stosc@outlook.com</cp:lastModifiedBy>
  <cp:revision>15</cp:revision>
  <dcterms:created xsi:type="dcterms:W3CDTF">2020-09-12T11:44:32Z</dcterms:created>
  <dcterms:modified xsi:type="dcterms:W3CDTF">2020-10-24T10:44:46Z</dcterms:modified>
</cp:coreProperties>
</file>