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xmlns="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2066772"/>
            <a:ext cx="3345089" cy="33450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 err="1"/>
              <a:t>Mr</a:t>
            </a:r>
            <a:r>
              <a:rPr lang="en-US" sz="2800" b="1" dirty="0"/>
              <a:t> </a:t>
            </a:r>
            <a:r>
              <a:rPr lang="en-US" sz="2800" b="1" dirty="0" smtClean="0"/>
              <a:t>K. T. </a:t>
            </a:r>
            <a:r>
              <a:rPr lang="en-US" sz="2800" b="1" dirty="0" err="1"/>
              <a:t>Mammen</a:t>
            </a:r>
            <a:r>
              <a:rPr lang="en-US" sz="2800" b="1" dirty="0"/>
              <a:t> </a:t>
            </a:r>
            <a:r>
              <a:rPr lang="en-US" sz="2800" dirty="0"/>
              <a:t>(</a:t>
            </a:r>
            <a:r>
              <a:rPr lang="en-US" sz="2800" dirty="0" smtClean="0"/>
              <a:t>78yrs) </a:t>
            </a:r>
            <a:r>
              <a:rPr lang="en-US" sz="2800" dirty="0"/>
              <a:t>father of Mrs. Reena George(M045) </a:t>
            </a:r>
            <a:r>
              <a:rPr lang="en-US" sz="2800" dirty="0" smtClean="0"/>
              <a:t>was called </a:t>
            </a:r>
            <a:r>
              <a:rPr lang="en-US" sz="2800" dirty="0"/>
              <a:t>to heavenly abode </a:t>
            </a:r>
            <a:r>
              <a:rPr lang="en-US" sz="2800" dirty="0" smtClean="0"/>
              <a:t>on Oct 20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, 2020. </a:t>
            </a:r>
            <a:r>
              <a:rPr lang="en-US" sz="2800" dirty="0" smtClean="0"/>
              <a:t>the </a:t>
            </a:r>
            <a:r>
              <a:rPr lang="en-US" sz="2800" dirty="0"/>
              <a:t>Funeral was held in </a:t>
            </a:r>
            <a:r>
              <a:rPr lang="en-US" sz="2800" dirty="0" err="1" smtClean="0"/>
              <a:t>Angadica</a:t>
            </a:r>
            <a:r>
              <a:rPr lang="en-US" sz="2800" dirty="0" err="1" smtClean="0"/>
              <a:t>l</a:t>
            </a:r>
            <a:r>
              <a:rPr lang="en-US" sz="2800" dirty="0" smtClean="0"/>
              <a:t> South, </a:t>
            </a:r>
            <a:r>
              <a:rPr lang="en-US" sz="2800" dirty="0" err="1" smtClean="0"/>
              <a:t>Chengannur</a:t>
            </a:r>
            <a:r>
              <a:rPr lang="en-US" sz="2800" dirty="0" smtClean="0"/>
              <a:t>, </a:t>
            </a:r>
            <a:r>
              <a:rPr lang="en-US" sz="2800" dirty="0"/>
              <a:t>Kerala on </a:t>
            </a:r>
            <a:r>
              <a:rPr lang="en-US" sz="2800" dirty="0"/>
              <a:t>Oct </a:t>
            </a:r>
            <a:r>
              <a:rPr lang="en-US" sz="2800" dirty="0" smtClean="0"/>
              <a:t>24</a:t>
            </a:r>
            <a:r>
              <a:rPr lang="en-US" sz="2800" baseline="30000" dirty="0" smtClean="0"/>
              <a:t>th</a:t>
            </a:r>
            <a:r>
              <a:rPr lang="en-US" sz="2800" dirty="0"/>
              <a:t>, 2020.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370669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OBITUARY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stosc@outlook.com</cp:lastModifiedBy>
  <cp:revision>9</cp:revision>
  <dcterms:created xsi:type="dcterms:W3CDTF">2020-09-12T11:44:32Z</dcterms:created>
  <dcterms:modified xsi:type="dcterms:W3CDTF">2020-10-24T10:49:30Z</dcterms:modified>
</cp:coreProperties>
</file>