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  <p:sldId id="26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11/14/2020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P. V. Alexander </a:t>
            </a:r>
            <a:r>
              <a:rPr lang="en-US" sz="2800" dirty="0"/>
              <a:t>(A010) father of SHINU and SHINEY ALEXANDER was called to heavenly abode on NOV 10</a:t>
            </a:r>
            <a:r>
              <a:rPr lang="en-US" sz="2800" baseline="30000" dirty="0"/>
              <a:t>th</a:t>
            </a:r>
            <a:r>
              <a:rPr lang="en-US" sz="2800" dirty="0"/>
              <a:t>, 2020. </a:t>
            </a:r>
          </a:p>
          <a:p>
            <a:pPr marL="0" indent="0">
              <a:buNone/>
            </a:pPr>
            <a:r>
              <a:rPr lang="en-US" sz="2800" dirty="0"/>
              <a:t>The funeral was HELD in Singapore on Nov 12</a:t>
            </a:r>
            <a:r>
              <a:rPr lang="en-US" sz="2800" baseline="30000" dirty="0"/>
              <a:t>th</a:t>
            </a:r>
            <a:r>
              <a:rPr lang="en-US" sz="2800" dirty="0"/>
              <a:t>, 2020.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3EC426C-00DF-4E9C-8660-49FFA05C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13718"/>
            <a:ext cx="2990998" cy="3419157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Mathew V Philip (88</a:t>
            </a:r>
            <a:r>
              <a:rPr lang="en-US" sz="2800" dirty="0"/>
              <a:t>), father of Usha Elizabeth Mathew (R006), was called to the heavenly abode, at </a:t>
            </a:r>
            <a:r>
              <a:rPr lang="en-US" sz="2800" dirty="0" err="1"/>
              <a:t>Kozhencherry</a:t>
            </a:r>
            <a:r>
              <a:rPr lang="en-US" sz="2800" dirty="0"/>
              <a:t> on Nov 10</a:t>
            </a:r>
            <a:r>
              <a:rPr lang="en-US" sz="2800" baseline="30000" dirty="0"/>
              <a:t>th</a:t>
            </a:r>
            <a:r>
              <a:rPr lang="en-US" sz="2800" dirty="0"/>
              <a:t>, 2020. The funeral was HELD on Nov 16</a:t>
            </a:r>
            <a:r>
              <a:rPr lang="en-US" sz="2800" baseline="30000" dirty="0"/>
              <a:t>th</a:t>
            </a:r>
            <a:r>
              <a:rPr lang="en-US" sz="2800" dirty="0"/>
              <a:t>, 2020.</a:t>
            </a:r>
          </a:p>
          <a:p>
            <a:pPr marL="0" indent="0">
              <a:buNone/>
            </a:pPr>
            <a:r>
              <a:rPr lang="en-US" sz="2800" dirty="0"/>
              <a:t>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  <p:pic>
        <p:nvPicPr>
          <p:cNvPr id="5" name="Picture 4" descr="A person looking at the camera&#10;&#10;Description automatically generated">
            <a:extLst>
              <a:ext uri="{FF2B5EF4-FFF2-40B4-BE49-F238E27FC236}">
                <a16:creationId xmlns:a16="http://schemas.microsoft.com/office/drawing/2014/main" id="{5793D769-BE64-42C6-AA13-DDE42ED9037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8326"/>
          <a:stretch/>
        </p:blipFill>
        <p:spPr>
          <a:xfrm>
            <a:off x="390525" y="313718"/>
            <a:ext cx="2738755" cy="3349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782481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112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Tw Cen MT</vt:lpstr>
      <vt:lpstr>Droplet</vt:lpstr>
      <vt:lpstr>OBITUARY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16</cp:revision>
  <dcterms:created xsi:type="dcterms:W3CDTF">2020-09-12T11:44:32Z</dcterms:created>
  <dcterms:modified xsi:type="dcterms:W3CDTF">2020-11-14T10:09:41Z</dcterms:modified>
</cp:coreProperties>
</file>