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02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768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90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7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61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51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03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87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5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5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1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4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5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6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5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6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8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4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B9B1-435F-41CA-83C5-21824DE95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9180" y="2010878"/>
            <a:ext cx="5009879" cy="405654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Rosalyn Roby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Mr. Sunny K Paul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Kane Kurian Jacob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Mr. Varghese Paulose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Mrs. Susan Marissa Babu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 err="1"/>
              <a:t>Jeffin</a:t>
            </a:r>
            <a:r>
              <a:rPr lang="en-US" dirty="0"/>
              <a:t> </a:t>
            </a:r>
            <a:r>
              <a:rPr lang="en-US" dirty="0" err="1"/>
              <a:t>Panackamittathu</a:t>
            </a:r>
            <a:r>
              <a:rPr lang="en-US" dirty="0"/>
              <a:t> Alex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Shadrach Shakespeare </a:t>
            </a:r>
            <a:r>
              <a:rPr lang="en-US" dirty="0" err="1"/>
              <a:t>Vairamon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Suresh </a:t>
            </a:r>
            <a:r>
              <a:rPr lang="en-US" dirty="0" err="1"/>
              <a:t>Eapen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Susan </a:t>
            </a:r>
            <a:r>
              <a:rPr lang="en-US" dirty="0" err="1"/>
              <a:t>Merisa</a:t>
            </a:r>
            <a:r>
              <a:rPr lang="en-US" dirty="0"/>
              <a:t> Mathew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Mr. Varghese A 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7055" y="2010878"/>
            <a:ext cx="5541268" cy="405654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Joseph Abraham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 err="1"/>
              <a:t>Anina</a:t>
            </a:r>
            <a:r>
              <a:rPr lang="en-US" dirty="0"/>
              <a:t> Anna Anish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Mrs. Bindu Alexander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Aiden Mathew Varghese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 err="1"/>
              <a:t>Jisa</a:t>
            </a:r>
            <a:r>
              <a:rPr lang="en-US" dirty="0"/>
              <a:t> Mariam Zachariah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 err="1"/>
              <a:t>Jancy</a:t>
            </a:r>
            <a:r>
              <a:rPr lang="en-US" dirty="0"/>
              <a:t> Mathews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Mr. Eldo T M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Mrs. Neethu Thomas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Mr. Dinesh John Charles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9DBF3B-9FD9-4ECA-BFD5-A0AB558D8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77" y="41742"/>
            <a:ext cx="4490002" cy="197560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2E17793-2CD9-4E5B-BE1F-E6CC5B2A4622}"/>
              </a:ext>
            </a:extLst>
          </p:cNvPr>
          <p:cNvSpPr txBox="1">
            <a:spLocks/>
          </p:cNvSpPr>
          <p:nvPr/>
        </p:nvSpPr>
        <p:spPr>
          <a:xfrm>
            <a:off x="9436234" y="156857"/>
            <a:ext cx="2562850" cy="581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+mn-lt"/>
              </a:rPr>
              <a:t>(SEP 14</a:t>
            </a:r>
            <a:r>
              <a:rPr lang="en-US" sz="1800" b="1" baseline="30000" dirty="0">
                <a:latin typeface="+mn-lt"/>
              </a:rPr>
              <a:t>th  </a:t>
            </a:r>
            <a:r>
              <a:rPr lang="en-US" sz="1800" b="1" dirty="0">
                <a:latin typeface="+mn-lt"/>
              </a:rPr>
              <a:t>– 20</a:t>
            </a:r>
            <a:r>
              <a:rPr lang="en-US" sz="1800" b="1" baseline="30000" dirty="0">
                <a:latin typeface="+mn-lt"/>
              </a:rPr>
              <a:t>th</a:t>
            </a:r>
            <a:r>
              <a:rPr lang="en-US" sz="1800" b="1" dirty="0">
                <a:latin typeface="+mn-lt"/>
              </a:rPr>
              <a:t> 2020)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02368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B9B1-435F-41CA-83C5-21824DE95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944850" cy="342410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Bino Abraham AND Dr. Jaya Philip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</a:t>
            </a:r>
            <a:r>
              <a:rPr lang="en-US" sz="2800" dirty="0" err="1"/>
              <a:t>Thanuj</a:t>
            </a:r>
            <a:r>
              <a:rPr lang="en-US" sz="2800" dirty="0"/>
              <a:t> </a:t>
            </a:r>
            <a:r>
              <a:rPr lang="en-US" sz="2800" dirty="0" err="1"/>
              <a:t>Panackamittathu</a:t>
            </a:r>
            <a:r>
              <a:rPr lang="en-US" sz="2800" dirty="0"/>
              <a:t> Alex AND Mrs. </a:t>
            </a:r>
            <a:r>
              <a:rPr lang="en-US" sz="2800" dirty="0" err="1"/>
              <a:t>Reeba</a:t>
            </a:r>
            <a:r>
              <a:rPr lang="en-US" sz="2800" dirty="0"/>
              <a:t> Alex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Albin Jose AND Mrs. Priyanka John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</a:t>
            </a:r>
            <a:r>
              <a:rPr lang="en-US" sz="2800" dirty="0" err="1"/>
              <a:t>Makesh</a:t>
            </a:r>
            <a:r>
              <a:rPr lang="en-US" sz="2800" dirty="0"/>
              <a:t> Mathew </a:t>
            </a:r>
            <a:r>
              <a:rPr lang="en-US" sz="2800" dirty="0" err="1"/>
              <a:t>Mathew</a:t>
            </a:r>
            <a:r>
              <a:rPr lang="en-US" sz="2800" dirty="0"/>
              <a:t> AND Mrs. </a:t>
            </a:r>
            <a:r>
              <a:rPr lang="en-US" sz="2800" dirty="0" err="1"/>
              <a:t>Jeena</a:t>
            </a:r>
            <a:r>
              <a:rPr lang="en-US" sz="2800" dirty="0"/>
              <a:t> Varghese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Biju Baby AND Mrs. </a:t>
            </a:r>
            <a:r>
              <a:rPr lang="en-US" sz="2800" dirty="0" err="1"/>
              <a:t>Raimol</a:t>
            </a:r>
            <a:r>
              <a:rPr lang="en-US" sz="2800" dirty="0"/>
              <a:t> Mathew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Thomas Zacharias AND Mrs. Sheela Thomas</a:t>
            </a:r>
          </a:p>
        </p:txBody>
      </p:sp>
      <p:pic>
        <p:nvPicPr>
          <p:cNvPr id="9" name="Picture 8" descr="A close up of a flower&#10;&#10;Description automatically generated">
            <a:extLst>
              <a:ext uri="{FF2B5EF4-FFF2-40B4-BE49-F238E27FC236}">
                <a16:creationId xmlns:a16="http://schemas.microsoft.com/office/drawing/2014/main" id="{A517633D-E682-4AAD-B02B-0F2DE2FE3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166" y="1132192"/>
            <a:ext cx="3925834" cy="1460323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22A2ECB-ED48-4C49-BD27-382CCC117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5" y="268377"/>
            <a:ext cx="5867400" cy="15939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181F5A2-AF01-4745-B190-C8E279BDCFA4}"/>
              </a:ext>
            </a:extLst>
          </p:cNvPr>
          <p:cNvSpPr txBox="1">
            <a:spLocks/>
          </p:cNvSpPr>
          <p:nvPr/>
        </p:nvSpPr>
        <p:spPr>
          <a:xfrm>
            <a:off x="9436234" y="156857"/>
            <a:ext cx="2562850" cy="581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(SEP 14</a:t>
            </a:r>
            <a:r>
              <a:rPr lang="en-US" sz="1800" b="1" baseline="30000" dirty="0"/>
              <a:t>th  </a:t>
            </a:r>
            <a:r>
              <a:rPr lang="en-US" sz="1800" b="1" dirty="0"/>
              <a:t>– 20</a:t>
            </a:r>
            <a:r>
              <a:rPr lang="en-US" sz="1800" b="1" baseline="30000" dirty="0"/>
              <a:t>th</a:t>
            </a:r>
            <a:r>
              <a:rPr lang="en-US" sz="1800" b="1" dirty="0"/>
              <a:t> 2020)</a:t>
            </a:r>
          </a:p>
        </p:txBody>
      </p:sp>
    </p:spTree>
    <p:extLst>
      <p:ext uri="{BB962C8B-B14F-4D97-AF65-F5344CB8AC3E}">
        <p14:creationId xmlns:p14="http://schemas.microsoft.com/office/powerpoint/2010/main" val="188111821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136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Droplet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Kuriakose, Vibin Joseph</dc:creator>
  <cp:lastModifiedBy>Kuriakose, Vibin Joseph</cp:lastModifiedBy>
  <cp:revision>6</cp:revision>
  <dcterms:created xsi:type="dcterms:W3CDTF">2020-09-12T11:44:32Z</dcterms:created>
  <dcterms:modified xsi:type="dcterms:W3CDTF">2020-09-18T23:36:58Z</dcterms:modified>
</cp:coreProperties>
</file>