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76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C64352A9-4F48-4E22-8EA7-48BCFF69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066772"/>
            <a:ext cx="3345089" cy="334508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442AE5-99FF-4D45-A717-42F72F7B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340" y="1671766"/>
            <a:ext cx="7762135" cy="474808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Mrs. </a:t>
            </a:r>
            <a:r>
              <a:rPr lang="en-US" sz="2800" b="1" dirty="0" err="1"/>
              <a:t>Amini</a:t>
            </a:r>
            <a:r>
              <a:rPr lang="en-US" sz="2800" b="1" dirty="0"/>
              <a:t> Thomas </a:t>
            </a:r>
            <a:r>
              <a:rPr lang="en-US" sz="2800" dirty="0"/>
              <a:t>(81 </a:t>
            </a:r>
            <a:r>
              <a:rPr lang="en-US" sz="2800" dirty="0" err="1"/>
              <a:t>yrs</a:t>
            </a:r>
            <a:r>
              <a:rPr lang="en-US" sz="2800" dirty="0"/>
              <a:t>) mother of Mrs. </a:t>
            </a:r>
            <a:r>
              <a:rPr lang="en-US" sz="2800" dirty="0" err="1"/>
              <a:t>Sheeba</a:t>
            </a:r>
            <a:r>
              <a:rPr lang="en-US" sz="2800" dirty="0"/>
              <a:t> Zachariah (Z001) called to heavenly abode on SEP 14</a:t>
            </a:r>
            <a:r>
              <a:rPr lang="en-US" sz="2800" baseline="30000" dirty="0"/>
              <a:t>th</a:t>
            </a:r>
            <a:r>
              <a:rPr lang="en-US" sz="2800" dirty="0"/>
              <a:t>, 2020. the Funeral was held in </a:t>
            </a:r>
            <a:r>
              <a:rPr lang="en-US" sz="2800" dirty="0" err="1"/>
              <a:t>Kulanada</a:t>
            </a:r>
            <a:r>
              <a:rPr lang="en-US" sz="2800" dirty="0"/>
              <a:t>, Kerala on SEP 15</a:t>
            </a:r>
            <a:r>
              <a:rPr lang="en-US" sz="2800" baseline="30000" dirty="0"/>
              <a:t>th</a:t>
            </a:r>
            <a:r>
              <a:rPr lang="en-US" sz="2800" dirty="0"/>
              <a:t>, 2020. </a:t>
            </a:r>
          </a:p>
          <a:p>
            <a:pPr marL="0" indent="0">
              <a:buNone/>
            </a:pPr>
            <a:r>
              <a:rPr lang="en-US" sz="2800" dirty="0"/>
              <a:t>The cathedral expresses its deepest condolences. May the departed soul rest in peace.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1D8B64-2330-4C65-B36A-4993E36D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570" y="313717"/>
            <a:ext cx="5855416" cy="1596177"/>
          </a:xfrm>
        </p:spPr>
        <p:txBody>
          <a:bodyPr>
            <a:normAutofit/>
          </a:bodyPr>
          <a:lstStyle/>
          <a:p>
            <a:r>
              <a:rPr lang="en-US" sz="4000" b="1" dirty="0"/>
              <a:t>OBITUARY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70669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OBITUARY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Kuriakose, Vibin Joseph</cp:lastModifiedBy>
  <cp:revision>8</cp:revision>
  <dcterms:created xsi:type="dcterms:W3CDTF">2020-09-12T11:44:32Z</dcterms:created>
  <dcterms:modified xsi:type="dcterms:W3CDTF">2020-09-18T23:37:53Z</dcterms:modified>
</cp:coreProperties>
</file>