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19" r:id="rId1"/>
  </p:sldMasterIdLst>
  <p:sldIdLst>
    <p:sldId id="263" r:id="rId2"/>
    <p:sldId id="261" r:id="rId3"/>
    <p:sldId id="264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B4EC2"/>
    <a:srgbClr val="7E3FB7"/>
    <a:srgbClr val="3E205A"/>
    <a:srgbClr val="1E0F2B"/>
    <a:srgbClr val="6B36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922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09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471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2958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44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7858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525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145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46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23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685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0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882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0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09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5046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542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7857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  <p:sldLayoutId id="214748373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</a:t>
            </a:r>
            <a:r>
              <a:rPr lang="en-US" sz="2400" dirty="0" err="1"/>
              <a:t>Siby</a:t>
            </a:r>
            <a:r>
              <a:rPr lang="en-US" sz="2400" dirty="0"/>
              <a:t> Varghese (S053)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Mrs. Belinda Khoo Min Li (S003)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Dr. </a:t>
            </a:r>
            <a:r>
              <a:rPr lang="en-US" sz="2400" dirty="0" err="1"/>
              <a:t>Jobichen</a:t>
            </a:r>
            <a:r>
              <a:rPr lang="en-US" sz="2400" dirty="0"/>
              <a:t> Chacko (J035)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</a:t>
            </a:r>
            <a:r>
              <a:rPr lang="en-US" sz="2400" dirty="0" err="1"/>
              <a:t>Shajan</a:t>
            </a:r>
            <a:r>
              <a:rPr lang="en-US" sz="2400" dirty="0"/>
              <a:t> K Thomas (S073)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Nina Elizabeth Varghese (R004)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Robbin Mathew (R019)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Mrs. </a:t>
            </a:r>
            <a:r>
              <a:rPr lang="en-US" sz="2400" dirty="0" err="1"/>
              <a:t>Renu</a:t>
            </a:r>
            <a:r>
              <a:rPr lang="en-US" sz="2400" dirty="0"/>
              <a:t> Shaji (S066)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Abraham C </a:t>
            </a:r>
            <a:r>
              <a:rPr lang="en-US" sz="2400" dirty="0" err="1"/>
              <a:t>C</a:t>
            </a:r>
            <a:r>
              <a:rPr lang="en-US" sz="2400" dirty="0"/>
              <a:t> (A001)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Aaron Koshy Thomas (T039)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</a:t>
            </a:r>
            <a:r>
              <a:rPr lang="en-US" sz="2400" dirty="0" err="1"/>
              <a:t>Bijwish</a:t>
            </a:r>
            <a:r>
              <a:rPr lang="en-US" sz="2400" dirty="0"/>
              <a:t> T. </a:t>
            </a:r>
            <a:r>
              <a:rPr lang="en-US" sz="2400" dirty="0" err="1"/>
              <a:t>Oommen</a:t>
            </a:r>
            <a:r>
              <a:rPr lang="en-US" sz="2400" dirty="0"/>
              <a:t> (B023)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Ann Varghese (V011)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Thomas </a:t>
            </a:r>
            <a:r>
              <a:rPr lang="en-US" sz="2400" dirty="0" err="1"/>
              <a:t>Oommen</a:t>
            </a:r>
            <a:r>
              <a:rPr lang="en-US" sz="2400" dirty="0"/>
              <a:t> (T041)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Thomas </a:t>
            </a:r>
            <a:r>
              <a:rPr lang="en-US" sz="2400" dirty="0" err="1"/>
              <a:t>Panicker</a:t>
            </a:r>
            <a:r>
              <a:rPr lang="en-US" sz="2400" dirty="0"/>
              <a:t> Sandy (T012)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Dr. Jaya Philip (B014)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Joanna Robbin (R019)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Mrs. Vidya </a:t>
            </a:r>
            <a:r>
              <a:rPr lang="en-US" sz="2400" dirty="0" err="1"/>
              <a:t>Oommen</a:t>
            </a:r>
            <a:r>
              <a:rPr lang="en-US" sz="2400" dirty="0"/>
              <a:t> (O001)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31</a:t>
            </a:r>
            <a:r>
              <a:rPr lang="en-US" sz="1800" b="1" baseline="30000" dirty="0"/>
              <a:t>st</a:t>
            </a:r>
            <a:r>
              <a:rPr lang="en-US" sz="1800" b="1" dirty="0"/>
              <a:t>– JUNE 6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3DB78-A5B5-4708-801A-C843A0DC9A11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223829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Mrs. </a:t>
            </a:r>
            <a:r>
              <a:rPr lang="en-US" sz="2400" dirty="0" err="1"/>
              <a:t>Shyja</a:t>
            </a:r>
            <a:r>
              <a:rPr lang="en-US" sz="2400" dirty="0"/>
              <a:t> Samuel (S078)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Ashley Thomas Philip (T014)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</a:t>
            </a:r>
            <a:r>
              <a:rPr lang="en-US" sz="2400" dirty="0" err="1"/>
              <a:t>Dhanya</a:t>
            </a:r>
            <a:r>
              <a:rPr lang="en-US" sz="2400" dirty="0"/>
              <a:t> John (J010)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Amil Joshua Philip (P015)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Mrs. </a:t>
            </a:r>
            <a:r>
              <a:rPr lang="en-US" sz="2400" dirty="0" err="1"/>
              <a:t>Saramma</a:t>
            </a:r>
            <a:r>
              <a:rPr lang="en-US" sz="2400" dirty="0"/>
              <a:t> </a:t>
            </a:r>
            <a:r>
              <a:rPr lang="en-US" sz="2400" dirty="0" err="1"/>
              <a:t>Mathen</a:t>
            </a:r>
            <a:r>
              <a:rPr lang="en-US" sz="2400" dirty="0"/>
              <a:t> (M008)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Mr. George Thomas (G010)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Ravi Abraham Varghese (R004)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Chris </a:t>
            </a:r>
            <a:r>
              <a:rPr lang="en-US" sz="2400" dirty="0" err="1"/>
              <a:t>Panackamittathu</a:t>
            </a:r>
            <a:r>
              <a:rPr lang="en-US" sz="2400" dirty="0"/>
              <a:t> Alex (T035)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• Tina Jacob (T006)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31</a:t>
            </a:r>
            <a:r>
              <a:rPr lang="en-US" sz="1800" b="1" baseline="30000" dirty="0"/>
              <a:t>st</a:t>
            </a:r>
            <a:r>
              <a:rPr lang="en-US" sz="1800" b="1" dirty="0"/>
              <a:t>– JUNE 6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D601C3-1C0D-423E-82D1-6759F009D604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4181690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8B4EC2"/>
            </a:gs>
            <a:gs pos="97000">
              <a:srgbClr val="1E0F2B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object, light, traffic, bunch&#10;&#10;Description automatically generated">
            <a:extLst>
              <a:ext uri="{FF2B5EF4-FFF2-40B4-BE49-F238E27FC236}">
                <a16:creationId xmlns:a16="http://schemas.microsoft.com/office/drawing/2014/main" id="{DD6C8732-39BC-4949-B9E7-9BC7A77D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526" y="-1"/>
            <a:ext cx="4382733" cy="26955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5767" y="2450147"/>
            <a:ext cx="5490233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Mrs</a:t>
            </a:r>
            <a:r>
              <a:rPr lang="en-US" sz="2400" dirty="0"/>
              <a:t> Rebecca Vimala John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John </a:t>
            </a:r>
            <a:r>
              <a:rPr lang="en-US" sz="2400" dirty="0" err="1"/>
              <a:t>Tharakan</a:t>
            </a:r>
            <a:r>
              <a:rPr lang="en-US" sz="2400" dirty="0"/>
              <a:t>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Mrs</a:t>
            </a:r>
            <a:r>
              <a:rPr lang="en-US" sz="2400" dirty="0"/>
              <a:t> Jolly George Kurian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Mathew George Cherian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Nathaniel Joseph George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Dr </a:t>
            </a:r>
            <a:r>
              <a:rPr lang="en-US" sz="2400" dirty="0" err="1"/>
              <a:t>Rahel</a:t>
            </a:r>
            <a:r>
              <a:rPr lang="en-US" sz="2400" dirty="0"/>
              <a:t> Mathew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Dr Mathew Alexander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Mr</a:t>
            </a:r>
            <a:r>
              <a:rPr lang="en-US" sz="2400" dirty="0"/>
              <a:t> Jacob George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125" y="2450147"/>
            <a:ext cx="5541268" cy="4056547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 err="1"/>
              <a:t>Ms</a:t>
            </a:r>
            <a:r>
              <a:rPr lang="en-US" sz="2400" dirty="0"/>
              <a:t> Anne Rachel George </a:t>
            </a:r>
          </a:p>
          <a:p>
            <a:pPr marL="0" indent="0">
              <a:lnSpc>
                <a:spcPct val="110000"/>
              </a:lnSpc>
              <a:spcBef>
                <a:spcPts val="600"/>
              </a:spcBef>
              <a:buNone/>
            </a:pPr>
            <a:r>
              <a:rPr lang="en-US" sz="2400" dirty="0"/>
              <a:t> </a:t>
            </a:r>
            <a:r>
              <a:rPr lang="en-US" sz="2400" dirty="0" err="1"/>
              <a:t>Ms</a:t>
            </a:r>
            <a:r>
              <a:rPr lang="en-US" sz="2400" dirty="0"/>
              <a:t> Marianne Simon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183D5F-6492-4F31-BBEE-25B6E9E994A2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30</a:t>
            </a:r>
            <a:r>
              <a:rPr lang="en-US" sz="1800" b="1" baseline="30000" dirty="0"/>
              <a:t>th </a:t>
            </a:r>
            <a:r>
              <a:rPr lang="en-US" sz="1800" b="1" dirty="0"/>
              <a:t>– JUN 05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3B7B0E-412C-4DC5-9D7E-3B76EF1C0FF9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Mary’s Orthodox Cathedral, </a:t>
            </a:r>
          </a:p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Kuala Lumpur</a:t>
            </a:r>
          </a:p>
        </p:txBody>
      </p:sp>
    </p:spTree>
    <p:extLst>
      <p:ext uri="{BB962C8B-B14F-4D97-AF65-F5344CB8AC3E}">
        <p14:creationId xmlns:p14="http://schemas.microsoft.com/office/powerpoint/2010/main" val="2301807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3B9B1-435F-41CA-83C5-21824DE95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024" y="2627070"/>
            <a:ext cx="11356601" cy="3424107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2800" dirty="0"/>
              <a:t>Mr. Sunny K Paul AND Mrs. Moly Sunny (S006)</a:t>
            </a:r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A517633D-E682-4AAD-B02B-0F2DE2FE35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0166" y="1132192"/>
            <a:ext cx="3925834" cy="1460323"/>
          </a:xfrm>
          <a:prstGeom prst="rect">
            <a:avLst/>
          </a:prstGeom>
        </p:spPr>
      </p:pic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29F1A78A-5294-4258-B6F6-49DD264D8C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5814" b="29595"/>
          <a:stretch/>
        </p:blipFill>
        <p:spPr>
          <a:xfrm>
            <a:off x="1493520" y="320528"/>
            <a:ext cx="5527040" cy="123226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FA7BBC4-6B6A-48BA-9FDB-BA909B208FA3}"/>
              </a:ext>
            </a:extLst>
          </p:cNvPr>
          <p:cNvSpPr txBox="1">
            <a:spLocks/>
          </p:cNvSpPr>
          <p:nvPr/>
        </p:nvSpPr>
        <p:spPr>
          <a:xfrm>
            <a:off x="7937500" y="156857"/>
            <a:ext cx="4061584" cy="5816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/>
              <a:t>(</a:t>
            </a:r>
            <a:r>
              <a:rPr lang="en-US" sz="1800" b="1" dirty="0" err="1"/>
              <a:t>MaY</a:t>
            </a:r>
            <a:r>
              <a:rPr lang="en-US" sz="1800" b="1" dirty="0"/>
              <a:t> 31</a:t>
            </a:r>
            <a:r>
              <a:rPr lang="en-US" sz="1800" b="1" baseline="30000" dirty="0"/>
              <a:t>st</a:t>
            </a:r>
            <a:r>
              <a:rPr lang="en-US" sz="1800" b="1" dirty="0"/>
              <a:t>– JUNE 6</a:t>
            </a:r>
            <a:r>
              <a:rPr lang="en-US" sz="1800" b="1" baseline="30000" dirty="0"/>
              <a:t>th</a:t>
            </a:r>
            <a:r>
              <a:rPr lang="en-US" sz="1800" b="1" dirty="0"/>
              <a:t> 2021)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7E48F53-F01E-418E-A08E-7DAEF9CB2760}"/>
              </a:ext>
            </a:extLst>
          </p:cNvPr>
          <p:cNvSpPr txBox="1"/>
          <p:nvPr/>
        </p:nvSpPr>
        <p:spPr>
          <a:xfrm>
            <a:off x="7776925" y="553824"/>
            <a:ext cx="43827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St. Thomas Orthodox Syrian Cathedral, Singapore</a:t>
            </a:r>
          </a:p>
        </p:txBody>
      </p:sp>
    </p:spTree>
    <p:extLst>
      <p:ext uri="{BB962C8B-B14F-4D97-AF65-F5344CB8AC3E}">
        <p14:creationId xmlns:p14="http://schemas.microsoft.com/office/powerpoint/2010/main" val="18811182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9796</TotalTime>
  <Words>306</Words>
  <Application>Microsoft Office PowerPoint</Application>
  <PresentationFormat>Widescreen</PresentationFormat>
  <Paragraphs>45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Bookman Old Style</vt:lpstr>
      <vt:lpstr>Rockwell</vt:lpstr>
      <vt:lpstr>Damask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STOSC Accounts</cp:lastModifiedBy>
  <cp:revision>52</cp:revision>
  <dcterms:created xsi:type="dcterms:W3CDTF">2020-09-12T11:44:32Z</dcterms:created>
  <dcterms:modified xsi:type="dcterms:W3CDTF">2021-06-05T23:51:39Z</dcterms:modified>
</cp:coreProperties>
</file>