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1" y="2010878"/>
            <a:ext cx="47915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Beatriz Sara Biju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Sushil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Tina </a:t>
            </a:r>
            <a:r>
              <a:rPr lang="en-US" sz="2800" dirty="0" err="1"/>
              <a:t>Boby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Leela Mary </a:t>
            </a:r>
            <a:r>
              <a:rPr lang="en-US" sz="2800" dirty="0" err="1"/>
              <a:t>Eapen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Sandrea</a:t>
            </a:r>
            <a:r>
              <a:rPr lang="en-US" sz="2800" dirty="0"/>
              <a:t> Ann Alby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Ethan Mathew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Jelin</a:t>
            </a:r>
            <a:r>
              <a:rPr lang="en-US" sz="2800" dirty="0"/>
              <a:t> </a:t>
            </a:r>
            <a:r>
              <a:rPr lang="en-US" sz="2800" dirty="0" err="1"/>
              <a:t>Jokutty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Richa Rachel John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0725" y="2019056"/>
            <a:ext cx="619835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Abraham Joseph 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Sarah </a:t>
            </a:r>
            <a:r>
              <a:rPr lang="en-US" sz="2800" dirty="0" err="1"/>
              <a:t>Thara</a:t>
            </a:r>
            <a:r>
              <a:rPr lang="en-US" sz="2800" dirty="0"/>
              <a:t> Roby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Sonia Samantha Kaman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Neena</a:t>
            </a:r>
            <a:r>
              <a:rPr lang="en-US" sz="2800" dirty="0"/>
              <a:t> Varghese </a:t>
            </a:r>
            <a:r>
              <a:rPr lang="en-US" sz="2800" dirty="0" err="1"/>
              <a:t>Keepanassery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Simi </a:t>
            </a:r>
            <a:r>
              <a:rPr lang="en-US" sz="2800" dirty="0" err="1"/>
              <a:t>Benoy</a:t>
            </a:r>
            <a:r>
              <a:rPr lang="en-US" sz="2800" dirty="0"/>
              <a:t>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Annamma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E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Salford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7</a:t>
            </a:r>
            <a:r>
              <a:rPr lang="en-US" sz="1800" b="1" baseline="30000" dirty="0">
                <a:latin typeface="+mn-lt"/>
              </a:rPr>
              <a:t>th  </a:t>
            </a:r>
            <a:r>
              <a:rPr lang="en-US" sz="1800" b="1" dirty="0">
                <a:latin typeface="+mn-lt"/>
              </a:rPr>
              <a:t>– 13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Fr. Thomas </a:t>
            </a:r>
            <a:r>
              <a:rPr lang="en-US" sz="2800" dirty="0" err="1"/>
              <a:t>Issac</a:t>
            </a:r>
            <a:r>
              <a:rPr lang="en-US" sz="2800" dirty="0"/>
              <a:t> AND Mrs. Shanti Sara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Bini Rachel Mathew AND Mr. Francis Xavier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Aaron </a:t>
            </a:r>
            <a:r>
              <a:rPr lang="en-US" sz="2800" dirty="0" err="1"/>
              <a:t>Zefrin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r>
              <a:rPr lang="en-US" sz="2800" dirty="0"/>
              <a:t> AND Mrs. Seema Stella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7</a:t>
            </a:r>
            <a:r>
              <a:rPr lang="en-US" sz="1800" b="1" baseline="30000" dirty="0"/>
              <a:t>th  </a:t>
            </a:r>
            <a:r>
              <a:rPr lang="en-US" sz="1800" b="1" dirty="0"/>
              <a:t>– 13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1" y="1524495"/>
            <a:ext cx="3840815" cy="38408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20" y="2367092"/>
            <a:ext cx="6472600" cy="384744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Mr. Oommen Thampan </a:t>
            </a:r>
            <a:r>
              <a:rPr lang="en-US"/>
              <a:t>(77) (father of </a:t>
            </a:r>
            <a:r>
              <a:rPr lang="en-US" b="1"/>
              <a:t>Pinky Saji (S029) </a:t>
            </a:r>
            <a:r>
              <a:rPr lang="en-US"/>
              <a:t>called to heavenly abode today. Funeral will be held in Kerala tomorrow in karthikapalli, Kerala. Cathedral express our heartfelt condolences. May the departed soul rest in peace.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cathedral expresses its deepest condolences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/>
              <a:t>OBITUARY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2</cp:revision>
  <dcterms:created xsi:type="dcterms:W3CDTF">2020-09-12T11:44:32Z</dcterms:created>
  <dcterms:modified xsi:type="dcterms:W3CDTF">2020-09-12T11:52:53Z</dcterms:modified>
</cp:coreProperties>
</file>