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=""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0" y="2450147"/>
            <a:ext cx="5009879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Nancy Koshy </a:t>
            </a:r>
            <a:r>
              <a:rPr lang="en-US" dirty="0" err="1"/>
              <a:t>Panicker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</a:t>
            </a:r>
            <a:r>
              <a:rPr lang="en-US" dirty="0" err="1"/>
              <a:t>Jino</a:t>
            </a:r>
            <a:r>
              <a:rPr lang="en-US" dirty="0"/>
              <a:t> </a:t>
            </a:r>
            <a:r>
              <a:rPr lang="en-US" dirty="0" err="1"/>
              <a:t>Kuriakose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Thomas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Reena </a:t>
            </a:r>
            <a:r>
              <a:rPr lang="en-US" dirty="0" err="1"/>
              <a:t>Renol</a:t>
            </a:r>
            <a:r>
              <a:rPr lang="en-US" dirty="0"/>
              <a:t>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Moly Sunny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Serena </a:t>
            </a:r>
            <a:r>
              <a:rPr lang="en-US" dirty="0" err="1"/>
              <a:t>Bakshi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Rachel Mariam </a:t>
            </a:r>
            <a:r>
              <a:rPr lang="en-US" dirty="0" err="1"/>
              <a:t>Markose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</a:t>
            </a:r>
            <a:r>
              <a:rPr lang="en-US" dirty="0" err="1"/>
              <a:t>Jilu</a:t>
            </a:r>
            <a:r>
              <a:rPr lang="en-US" dirty="0"/>
              <a:t> </a:t>
            </a:r>
            <a:r>
              <a:rPr lang="en-US" dirty="0" smtClean="0"/>
              <a:t>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George </a:t>
            </a:r>
            <a:r>
              <a:rPr lang="en-US" dirty="0" smtClean="0"/>
              <a:t>Daniel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 smtClean="0"/>
              <a:t>Mr</a:t>
            </a:r>
            <a:r>
              <a:rPr lang="en-US" dirty="0"/>
              <a:t>. Varghese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</a:t>
            </a:r>
            <a:r>
              <a:rPr lang="en-US" dirty="0" err="1"/>
              <a:t>Aliece</a:t>
            </a:r>
            <a:r>
              <a:rPr lang="en-US" dirty="0"/>
              <a:t> </a:t>
            </a:r>
            <a:r>
              <a:rPr lang="en-US" dirty="0" err="1"/>
              <a:t>Varughese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Sarah Susan </a:t>
            </a:r>
            <a:r>
              <a:rPr lang="en-US" dirty="0" err="1"/>
              <a:t>Suny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Sam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Mark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</a:t>
            </a:r>
            <a:r>
              <a:rPr lang="en-US" dirty="0" err="1"/>
              <a:t>Valsa</a:t>
            </a:r>
            <a:r>
              <a:rPr lang="en-US" dirty="0"/>
              <a:t> Mohan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George </a:t>
            </a:r>
            <a:r>
              <a:rPr lang="en-US" dirty="0" err="1"/>
              <a:t>Verghis</a:t>
            </a:r>
            <a:r>
              <a:rPr lang="en-US" dirty="0"/>
              <a:t> K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Mr. </a:t>
            </a:r>
            <a:r>
              <a:rPr lang="en-US" dirty="0" err="1"/>
              <a:t>Dibu</a:t>
            </a:r>
            <a:r>
              <a:rPr lang="en-US" dirty="0"/>
              <a:t> Mathew </a:t>
            </a:r>
            <a:r>
              <a:rPr lang="en-US" dirty="0" err="1"/>
              <a:t>Verghese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Seema Stella </a:t>
            </a:r>
            <a:r>
              <a:rPr lang="en-US" dirty="0" err="1"/>
              <a:t>Fernandis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Mrs. </a:t>
            </a:r>
            <a:r>
              <a:rPr lang="en-US" dirty="0" err="1"/>
              <a:t>Valsa</a:t>
            </a:r>
            <a:r>
              <a:rPr lang="en-US" dirty="0"/>
              <a:t> Mohan John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latin typeface="+mn-lt"/>
              </a:rPr>
              <a:t>(NOV 2</a:t>
            </a:r>
            <a:r>
              <a:rPr lang="en-US" sz="1800" b="1" baseline="30000" dirty="0" smtClean="0">
                <a:latin typeface="+mn-lt"/>
              </a:rPr>
              <a:t>nd </a:t>
            </a:r>
            <a:r>
              <a:rPr lang="en-US" sz="1800" b="1" dirty="0" smtClean="0">
                <a:latin typeface="+mn-lt"/>
              </a:rPr>
              <a:t>– </a:t>
            </a:r>
            <a:r>
              <a:rPr lang="en-US" sz="1800" b="1" dirty="0" smtClean="0">
                <a:latin typeface="+mn-lt"/>
              </a:rPr>
              <a:t>NOV </a:t>
            </a:r>
            <a:r>
              <a:rPr lang="en-US" sz="1800" b="1" dirty="0" smtClean="0">
                <a:latin typeface="+mn-lt"/>
              </a:rPr>
              <a:t>8</a:t>
            </a:r>
            <a:r>
              <a:rPr lang="en-US" sz="1800" b="1" baseline="30000" dirty="0" smtClean="0">
                <a:latin typeface="+mn-lt"/>
              </a:rPr>
              <a:t>th</a:t>
            </a:r>
            <a:r>
              <a:rPr lang="en-US" sz="1800" b="1" dirty="0" smtClean="0">
                <a:latin typeface="+mn-lt"/>
              </a:rPr>
              <a:t> 2020</a:t>
            </a:r>
            <a:r>
              <a:rPr lang="en-US" sz="1800" b="1" dirty="0">
                <a:latin typeface="+mn-lt"/>
              </a:rPr>
              <a:t>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627070"/>
            <a:ext cx="11356601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/>
              <a:t>▪️</a:t>
            </a:r>
            <a:r>
              <a:rPr lang="en-US" sz="2400" smtClean="0"/>
              <a:t> </a:t>
            </a:r>
            <a:r>
              <a:rPr lang="en-US" sz="2400" dirty="0"/>
              <a:t>Mr. </a:t>
            </a:r>
            <a:r>
              <a:rPr lang="en-US" sz="2400" dirty="0" err="1"/>
              <a:t>Jino</a:t>
            </a:r>
            <a:r>
              <a:rPr lang="en-US" sz="2400" dirty="0"/>
              <a:t> </a:t>
            </a:r>
            <a:r>
              <a:rPr lang="en-US" sz="2400" dirty="0" err="1"/>
              <a:t>Kuriakose</a:t>
            </a:r>
            <a:r>
              <a:rPr lang="en-US" sz="2400" dirty="0"/>
              <a:t> AND Mrs. Jessy </a:t>
            </a:r>
            <a:r>
              <a:rPr lang="en-US" sz="2400" dirty="0" err="1"/>
              <a:t>Puthenpurayil</a:t>
            </a:r>
            <a:r>
              <a:rPr lang="en-US" sz="2400" dirty="0"/>
              <a:t> Rachel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</a:t>
            </a:r>
            <a:r>
              <a:rPr lang="en-US" sz="2400" dirty="0" err="1"/>
              <a:t>Eapen</a:t>
            </a:r>
            <a:r>
              <a:rPr lang="en-US" sz="2400" dirty="0"/>
              <a:t> John AND Mrs. Usha Rachel </a:t>
            </a:r>
            <a:r>
              <a:rPr lang="en-US" sz="2400" dirty="0" err="1"/>
              <a:t>Eapen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Jubin Thomas </a:t>
            </a:r>
            <a:r>
              <a:rPr lang="en-US" sz="2400" dirty="0" err="1"/>
              <a:t>Kuriakose</a:t>
            </a:r>
            <a:r>
              <a:rPr lang="en-US" sz="2400" dirty="0"/>
              <a:t> AND Mrs. </a:t>
            </a:r>
            <a:r>
              <a:rPr lang="en-US" sz="2400" dirty="0" err="1"/>
              <a:t>Feba</a:t>
            </a:r>
            <a:r>
              <a:rPr lang="en-US" sz="2400" dirty="0"/>
              <a:t> </a:t>
            </a:r>
            <a:r>
              <a:rPr lang="en-US" sz="2400" dirty="0" err="1"/>
              <a:t>Merin</a:t>
            </a:r>
            <a:r>
              <a:rPr lang="en-US" sz="2400" dirty="0"/>
              <a:t> James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Shakespeare Johnson </a:t>
            </a:r>
            <a:r>
              <a:rPr lang="en-US" sz="2400" dirty="0" err="1"/>
              <a:t>Vairamon</a:t>
            </a:r>
            <a:r>
              <a:rPr lang="en-US" sz="2400" dirty="0"/>
              <a:t> AND Mrs. Runa Shakespeare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</a:t>
            </a:r>
            <a:r>
              <a:rPr lang="en-US" sz="2400" dirty="0" err="1"/>
              <a:t>Markose</a:t>
            </a:r>
            <a:r>
              <a:rPr lang="en-US" sz="2400" dirty="0"/>
              <a:t> Thomas AND Mrs. Susan </a:t>
            </a:r>
            <a:r>
              <a:rPr lang="en-US" sz="2400" dirty="0" err="1"/>
              <a:t>Markose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▪️ Mr. </a:t>
            </a:r>
            <a:r>
              <a:rPr lang="en-US" sz="2400" dirty="0" err="1"/>
              <a:t>Jobu</a:t>
            </a:r>
            <a:r>
              <a:rPr lang="en-US" sz="2400" dirty="0"/>
              <a:t> K </a:t>
            </a:r>
            <a:r>
              <a:rPr lang="en-US" sz="2400" dirty="0" err="1"/>
              <a:t>Babu</a:t>
            </a:r>
            <a:r>
              <a:rPr lang="en-US" sz="2400" dirty="0"/>
              <a:t> AND Mrs. </a:t>
            </a:r>
            <a:r>
              <a:rPr lang="en-US" sz="2400" dirty="0" err="1"/>
              <a:t>Jisha</a:t>
            </a:r>
            <a:r>
              <a:rPr lang="en-US" sz="2400" dirty="0"/>
              <a:t> </a:t>
            </a:r>
            <a:r>
              <a:rPr lang="en-US" sz="2400" dirty="0" err="1"/>
              <a:t>Jobu</a:t>
            </a:r>
            <a:endParaRPr lang="en-US" sz="24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=""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=""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(OCT 26</a:t>
            </a:r>
            <a:r>
              <a:rPr lang="en-US" sz="1800" b="1" baseline="30000" dirty="0"/>
              <a:t>th </a:t>
            </a:r>
            <a:r>
              <a:rPr lang="en-US" sz="1800" b="1" dirty="0"/>
              <a:t>– NOV 1</a:t>
            </a:r>
            <a:r>
              <a:rPr lang="en-US" sz="1800" b="1" baseline="30000" dirty="0"/>
              <a:t>st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</TotalTime>
  <Words>161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Bookman Old Style</vt:lpstr>
      <vt:lpstr>Rockwell</vt:lpstr>
      <vt:lpstr>Damask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Microsoft account</cp:lastModifiedBy>
  <cp:revision>17</cp:revision>
  <dcterms:created xsi:type="dcterms:W3CDTF">2020-09-12T11:44:32Z</dcterms:created>
  <dcterms:modified xsi:type="dcterms:W3CDTF">2020-11-07T09:50:31Z</dcterms:modified>
</cp:coreProperties>
</file>