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=""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066772"/>
            <a:ext cx="3345089" cy="33450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smtClean="0"/>
              <a:t>Mr. </a:t>
            </a:r>
            <a:r>
              <a:rPr lang="en-US" sz="2800" b="1" dirty="0" smtClean="0"/>
              <a:t>P. V. Alexander </a:t>
            </a:r>
            <a:r>
              <a:rPr lang="en-US" sz="2800" dirty="0" smtClean="0"/>
              <a:t>(A010) </a:t>
            </a:r>
            <a:r>
              <a:rPr lang="en-US" sz="2800" dirty="0"/>
              <a:t>father of </a:t>
            </a:r>
            <a:r>
              <a:rPr lang="en-US" sz="2800" dirty="0" smtClean="0"/>
              <a:t>SHINU and SHINEY ALEXANDER was </a:t>
            </a:r>
            <a:r>
              <a:rPr lang="en-US" sz="2800" dirty="0" smtClean="0"/>
              <a:t>called </a:t>
            </a:r>
            <a:r>
              <a:rPr lang="en-US" sz="2800" dirty="0"/>
              <a:t>to heavenly abode </a:t>
            </a:r>
            <a:r>
              <a:rPr lang="en-US" sz="2800" dirty="0" smtClean="0"/>
              <a:t>on </a:t>
            </a:r>
            <a:r>
              <a:rPr lang="en-US" sz="2800" dirty="0" smtClean="0"/>
              <a:t>NOV </a:t>
            </a:r>
            <a:r>
              <a:rPr lang="en-US" sz="2800" dirty="0" smtClean="0"/>
              <a:t>11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2020. </a:t>
            </a:r>
            <a:r>
              <a:rPr lang="en-US" sz="2800" strike="sngStrike" dirty="0" smtClean="0"/>
              <a:t>the </a:t>
            </a:r>
            <a:r>
              <a:rPr lang="en-US" sz="2800" strike="sngStrike" dirty="0"/>
              <a:t>Funeral was held in </a:t>
            </a:r>
            <a:r>
              <a:rPr lang="en-US" sz="2800" strike="sngStrike" dirty="0" err="1" smtClean="0"/>
              <a:t>Angadical</a:t>
            </a:r>
            <a:r>
              <a:rPr lang="en-US" sz="2800" strike="sngStrike" dirty="0" smtClean="0"/>
              <a:t> South, </a:t>
            </a:r>
            <a:r>
              <a:rPr lang="en-US" sz="2800" strike="sngStrike" dirty="0" err="1" smtClean="0"/>
              <a:t>Chengannur</a:t>
            </a:r>
            <a:r>
              <a:rPr lang="en-US" sz="2800" strike="sngStrike" dirty="0" smtClean="0"/>
              <a:t>, </a:t>
            </a:r>
            <a:r>
              <a:rPr lang="en-US" sz="2800" strike="sngStrike" dirty="0"/>
              <a:t>Kerala on Oct </a:t>
            </a:r>
            <a:r>
              <a:rPr lang="en-US" sz="2800" strike="sngStrike" dirty="0" smtClean="0"/>
              <a:t>24</a:t>
            </a:r>
            <a:r>
              <a:rPr lang="en-US" sz="2800" strike="sngStrike" baseline="30000" dirty="0" smtClean="0"/>
              <a:t>th</a:t>
            </a:r>
            <a:r>
              <a:rPr lang="en-US" sz="2800" strike="sngStrike" dirty="0"/>
              <a:t>, 2020. </a:t>
            </a:r>
          </a:p>
          <a:p>
            <a:pPr marL="0" indent="0">
              <a:buNone/>
            </a:pPr>
            <a:r>
              <a:rPr lang="en-US" sz="2800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OBITUARY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Microsoft account</cp:lastModifiedBy>
  <cp:revision>10</cp:revision>
  <dcterms:created xsi:type="dcterms:W3CDTF">2020-09-12T11:44:32Z</dcterms:created>
  <dcterms:modified xsi:type="dcterms:W3CDTF">2020-11-10T09:47:51Z</dcterms:modified>
</cp:coreProperties>
</file>