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63" r:id="rId2"/>
    <p:sldId id="258" r:id="rId3"/>
    <p:sldId id="26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EC2"/>
    <a:srgbClr val="7E3FB7"/>
    <a:srgbClr val="3E205A"/>
    <a:srgbClr val="1E0F2B"/>
    <a:srgbClr val="6B3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Robin Thomas (R033)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Miriam (A005)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Susan Joseph (J027)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Mathew Abraham (B005)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Sonia Sabu (S027)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Baby Charles (B002)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Manoj Abraham (M023)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</a:t>
            </a:r>
            <a:r>
              <a:rPr lang="en-US" sz="2400" dirty="0" err="1"/>
              <a:t>Ajish</a:t>
            </a:r>
            <a:r>
              <a:rPr lang="en-US" sz="2400" dirty="0"/>
              <a:t> P I (A038)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Dennis George Varghese (D012)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Renee Susan Jacob (T006)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Deepak Thomas (D016)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Alex Varghese (V001)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Francis Xavier (B027)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83D5F-6492-4F31-BBEE-25B6E9E994A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(JUL 26</a:t>
            </a:r>
            <a:r>
              <a:rPr lang="en-US" sz="1800" b="1" baseline="30000" dirty="0"/>
              <a:t>th </a:t>
            </a:r>
            <a:r>
              <a:rPr lang="en-US" sz="1800" b="1" dirty="0"/>
              <a:t>– AUG 1</a:t>
            </a:r>
            <a:r>
              <a:rPr lang="en-US" sz="1800" b="1" baseline="30000" dirty="0"/>
              <a:t>st</a:t>
            </a:r>
            <a:r>
              <a:rPr lang="en-US" sz="1800" b="1" dirty="0"/>
              <a:t>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DB78-A5B5-4708-801A-C843A0DC9A11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122382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627070"/>
            <a:ext cx="11356601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Ajay </a:t>
            </a:r>
            <a:r>
              <a:rPr lang="en-US" sz="2800" dirty="0" err="1"/>
              <a:t>Elanjickal</a:t>
            </a:r>
            <a:r>
              <a:rPr lang="en-US" sz="2800" dirty="0"/>
              <a:t> Mathew AND Mrs. Nishan Mathew (A057)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Mathew E Joseph AND Mrs. </a:t>
            </a:r>
            <a:r>
              <a:rPr lang="en-US" sz="2800" dirty="0" err="1"/>
              <a:t>Pon</a:t>
            </a:r>
            <a:r>
              <a:rPr lang="en-US" sz="2800" dirty="0"/>
              <a:t> Mei Wan (M036)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Johnson P John AND Mrs. Suni K Thomas (J032)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Georgekutty</a:t>
            </a:r>
            <a:r>
              <a:rPr lang="en-US" sz="2800" dirty="0"/>
              <a:t> Yohannan AND Mrs. Mini Varghese (G015)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Koshy </a:t>
            </a:r>
            <a:r>
              <a:rPr lang="en-US" sz="2800" dirty="0" err="1"/>
              <a:t>Puthenpurackal</a:t>
            </a:r>
            <a:r>
              <a:rPr lang="en-US" sz="2800" dirty="0"/>
              <a:t> Kuruvilla AND Mrs. Daisy Koshy (K003)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Bibin</a:t>
            </a:r>
            <a:r>
              <a:rPr lang="en-US" sz="2800" dirty="0"/>
              <a:t> Thomas Abraham AND Mrs. </a:t>
            </a:r>
            <a:r>
              <a:rPr lang="en-US" sz="2800" dirty="0" err="1"/>
              <a:t>Chinchu</a:t>
            </a:r>
            <a:r>
              <a:rPr lang="en-US" sz="2800" dirty="0"/>
              <a:t> Babu (B025)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7BBC4-6B6A-48BA-9FDB-BA909B208FA3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(JUL 26</a:t>
            </a:r>
            <a:r>
              <a:rPr lang="en-US" sz="1800" b="1" baseline="30000" dirty="0"/>
              <a:t>th </a:t>
            </a:r>
            <a:r>
              <a:rPr lang="en-US" sz="1800" b="1" dirty="0"/>
              <a:t>– AUG 1</a:t>
            </a:r>
            <a:r>
              <a:rPr lang="en-US" sz="1800" b="1" baseline="30000" dirty="0"/>
              <a:t>st</a:t>
            </a:r>
            <a:r>
              <a:rPr lang="en-US" sz="1800" b="1" dirty="0"/>
              <a:t> 2021)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48F53-F01E-418E-A08E-7DAEF9CB2760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627070"/>
            <a:ext cx="11356601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Tojimon</a:t>
            </a:r>
            <a:r>
              <a:rPr lang="en-US" sz="2800" dirty="0"/>
              <a:t> </a:t>
            </a:r>
            <a:r>
              <a:rPr lang="en-US" sz="2800" dirty="0" err="1"/>
              <a:t>Kochuveettill</a:t>
            </a:r>
            <a:r>
              <a:rPr lang="en-US" sz="2800" dirty="0"/>
              <a:t> Thomas AND Mrs. </a:t>
            </a:r>
            <a:r>
              <a:rPr lang="en-US" sz="2800" dirty="0" err="1"/>
              <a:t>Divya</a:t>
            </a:r>
            <a:r>
              <a:rPr lang="en-US" sz="2800" dirty="0"/>
              <a:t> P David (T029)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Dr. Thommen </a:t>
            </a:r>
            <a:r>
              <a:rPr lang="en-US" sz="2800" dirty="0" err="1"/>
              <a:t>Thamarapally</a:t>
            </a:r>
            <a:r>
              <a:rPr lang="en-US" sz="2800" dirty="0"/>
              <a:t> Kuruvilla AND Mrs. </a:t>
            </a:r>
            <a:r>
              <a:rPr lang="en-US" sz="2800" dirty="0" err="1"/>
              <a:t>Mintu</a:t>
            </a:r>
            <a:r>
              <a:rPr lang="en-US" sz="2800" dirty="0"/>
              <a:t> </a:t>
            </a:r>
            <a:r>
              <a:rPr lang="en-US" sz="2800" dirty="0" err="1"/>
              <a:t>Lukose</a:t>
            </a:r>
            <a:r>
              <a:rPr lang="en-US" sz="2800" dirty="0"/>
              <a:t> (T050)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Milton M Augustine AND Mrs. Ani Milton (M016)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7BBC4-6B6A-48BA-9FDB-BA909B208FA3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(JUL 26</a:t>
            </a:r>
            <a:r>
              <a:rPr lang="en-US" sz="1800" b="1" baseline="30000" dirty="0"/>
              <a:t>th </a:t>
            </a:r>
            <a:r>
              <a:rPr lang="en-US" sz="1800" b="1" dirty="0"/>
              <a:t>– AUG 1</a:t>
            </a:r>
            <a:r>
              <a:rPr lang="en-US" sz="1800" b="1" baseline="30000" dirty="0"/>
              <a:t>st</a:t>
            </a:r>
            <a:r>
              <a:rPr lang="en-US" sz="1800" b="1" dirty="0"/>
              <a:t> 2021)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48F53-F01E-418E-A08E-7DAEF9CB2760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298773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9804</TotalTime>
  <Words>254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 Accounts</cp:lastModifiedBy>
  <cp:revision>57</cp:revision>
  <dcterms:created xsi:type="dcterms:W3CDTF">2020-09-12T11:44:32Z</dcterms:created>
  <dcterms:modified xsi:type="dcterms:W3CDTF">2021-07-31T23:56:30Z</dcterms:modified>
</cp:coreProperties>
</file>