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63" r:id="rId2"/>
    <p:sldId id="261" r:id="rId3"/>
    <p:sldId id="264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4EC2"/>
    <a:srgbClr val="7E3FB7"/>
    <a:srgbClr val="3E205A"/>
    <a:srgbClr val="1E0F2B"/>
    <a:srgbClr val="6B3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2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95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5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4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8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8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4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85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light, traffic, bunch&#10;&#10;Description automatically generated">
            <a:extLst>
              <a:ext uri="{FF2B5EF4-FFF2-40B4-BE49-F238E27FC236}">
                <a16:creationId xmlns:a16="http://schemas.microsoft.com/office/drawing/2014/main" id="{DD6C8732-39BC-4949-B9E7-9BC7A77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26" y="-1"/>
            <a:ext cx="4382733" cy="2695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767" y="2450147"/>
            <a:ext cx="5490233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Mrs. Manju Abraham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Mr. </a:t>
            </a:r>
            <a:r>
              <a:rPr lang="en-US" sz="2400" dirty="0" err="1"/>
              <a:t>Saji</a:t>
            </a:r>
            <a:r>
              <a:rPr lang="en-US" sz="2400" dirty="0"/>
              <a:t>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Hannah Elsa John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Mr. </a:t>
            </a:r>
            <a:r>
              <a:rPr lang="en-US" sz="2400" dirty="0" err="1"/>
              <a:t>Varkey</a:t>
            </a:r>
            <a:r>
              <a:rPr lang="en-US" sz="2400" dirty="0"/>
              <a:t> Cherian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Mr. Joseph </a:t>
            </a:r>
            <a:r>
              <a:rPr lang="en-US" sz="2400" dirty="0" err="1"/>
              <a:t>Kalloopparampil</a:t>
            </a:r>
            <a:r>
              <a:rPr lang="en-US" sz="2400" dirty="0"/>
              <a:t>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Dr. </a:t>
            </a:r>
            <a:r>
              <a:rPr lang="en-US" sz="2400" dirty="0" err="1"/>
              <a:t>Sibi</a:t>
            </a:r>
            <a:r>
              <a:rPr lang="en-US" sz="2400" dirty="0"/>
              <a:t> Sunny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Mrs. </a:t>
            </a:r>
            <a:r>
              <a:rPr lang="en-US" sz="2400" dirty="0" err="1"/>
              <a:t>Princy</a:t>
            </a:r>
            <a:r>
              <a:rPr lang="en-US" sz="2400" dirty="0"/>
              <a:t> Abraham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Christy Mariam George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125" y="2450147"/>
            <a:ext cx="5541268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Mrs. </a:t>
            </a:r>
            <a:r>
              <a:rPr lang="en-US" sz="2400" dirty="0" err="1"/>
              <a:t>Ronia</a:t>
            </a:r>
            <a:r>
              <a:rPr lang="en-US" sz="2400" dirty="0"/>
              <a:t> Sara </a:t>
            </a:r>
            <a:r>
              <a:rPr lang="en-US" sz="2400" dirty="0" err="1"/>
              <a:t>Rajan</a:t>
            </a:r>
            <a:endParaRPr lang="en-US" sz="24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Miss </a:t>
            </a:r>
            <a:r>
              <a:rPr lang="en-US" sz="2400" dirty="0" err="1"/>
              <a:t>Aanchal</a:t>
            </a:r>
            <a:r>
              <a:rPr lang="en-US" sz="2400" dirty="0"/>
              <a:t> Koshy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Mrs. Grace Bobby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Ayden Abraham Anish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Mr. Stephen John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Mr. Rubin Varughese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Mrs. </a:t>
            </a:r>
            <a:r>
              <a:rPr lang="en-US" sz="2400" dirty="0" err="1"/>
              <a:t>Amala</a:t>
            </a:r>
            <a:r>
              <a:rPr lang="en-US" sz="2400" dirty="0"/>
              <a:t> Mary </a:t>
            </a:r>
            <a:r>
              <a:rPr lang="en-US" sz="2400" dirty="0" err="1"/>
              <a:t>Johny</a:t>
            </a:r>
            <a:endParaRPr lang="en-US" sz="24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Mr. Johnson P John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183D5F-6492-4F31-BBEE-25B6E9E994A2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</a:t>
            </a:r>
            <a:r>
              <a:rPr lang="en-US" sz="1800" b="1" dirty="0" err="1"/>
              <a:t>MaY</a:t>
            </a:r>
            <a:r>
              <a:rPr lang="en-US" sz="1800" b="1" dirty="0"/>
              <a:t> 24</a:t>
            </a:r>
            <a:r>
              <a:rPr lang="en-US" sz="1800" b="1" baseline="30000" dirty="0"/>
              <a:t>th </a:t>
            </a:r>
            <a:r>
              <a:rPr lang="en-US" sz="1800" b="1" dirty="0"/>
              <a:t>– MAY 30</a:t>
            </a:r>
            <a:r>
              <a:rPr lang="en-US" sz="1800" b="1" baseline="30000" dirty="0"/>
              <a:t>th</a:t>
            </a:r>
            <a:r>
              <a:rPr lang="en-US" sz="1800" b="1" dirty="0"/>
              <a:t> 2021)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3DB78-A5B5-4708-801A-C843A0DC9A11}"/>
              </a:ext>
            </a:extLst>
          </p:cNvPr>
          <p:cNvSpPr txBox="1"/>
          <p:nvPr/>
        </p:nvSpPr>
        <p:spPr>
          <a:xfrm>
            <a:off x="7776925" y="553824"/>
            <a:ext cx="438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St. Thomas Orthodox Syrian Cathedral, Singapore</a:t>
            </a:r>
          </a:p>
        </p:txBody>
      </p:sp>
    </p:spTree>
    <p:extLst>
      <p:ext uri="{BB962C8B-B14F-4D97-AF65-F5344CB8AC3E}">
        <p14:creationId xmlns:p14="http://schemas.microsoft.com/office/powerpoint/2010/main" val="122382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light, traffic, bunch&#10;&#10;Description automatically generated">
            <a:extLst>
              <a:ext uri="{FF2B5EF4-FFF2-40B4-BE49-F238E27FC236}">
                <a16:creationId xmlns:a16="http://schemas.microsoft.com/office/drawing/2014/main" id="{DD6C8732-39BC-4949-B9E7-9BC7A77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26" y="-1"/>
            <a:ext cx="4382733" cy="2695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767" y="2450147"/>
            <a:ext cx="5490233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Mr. Roby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Mrs. Lizzy John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Mr. </a:t>
            </a:r>
            <a:r>
              <a:rPr lang="en-US" sz="2400" dirty="0" err="1"/>
              <a:t>Shiju</a:t>
            </a:r>
            <a:r>
              <a:rPr lang="en-US" sz="2400" dirty="0"/>
              <a:t> Varghese Joyce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Ashlyn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Mrs. </a:t>
            </a:r>
            <a:r>
              <a:rPr lang="en-US" sz="2400" dirty="0" err="1"/>
              <a:t>Rency</a:t>
            </a:r>
            <a:r>
              <a:rPr lang="en-US" sz="2400" dirty="0"/>
              <a:t> Manoj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Mr. John </a:t>
            </a:r>
            <a:r>
              <a:rPr lang="en-US" sz="2400" dirty="0" err="1"/>
              <a:t>Kunchandy</a:t>
            </a:r>
            <a:endParaRPr lang="en-US" sz="24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183D5F-6492-4F31-BBEE-25B6E9E994A2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</a:t>
            </a:r>
            <a:r>
              <a:rPr lang="en-US" sz="1800" b="1" dirty="0" err="1"/>
              <a:t>MaY</a:t>
            </a:r>
            <a:r>
              <a:rPr lang="en-US" sz="1800" b="1" dirty="0"/>
              <a:t> 24</a:t>
            </a:r>
            <a:r>
              <a:rPr lang="en-US" sz="1800" b="1" baseline="30000" dirty="0"/>
              <a:t>th </a:t>
            </a:r>
            <a:r>
              <a:rPr lang="en-US" sz="1800" b="1" dirty="0"/>
              <a:t>– MAY 30</a:t>
            </a:r>
            <a:r>
              <a:rPr lang="en-US" sz="1800" b="1" baseline="30000" dirty="0"/>
              <a:t>th</a:t>
            </a:r>
            <a:r>
              <a:rPr lang="en-US" sz="1800" b="1" dirty="0"/>
              <a:t> 2021)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601C3-1C0D-423E-82D1-6759F009D604}"/>
              </a:ext>
            </a:extLst>
          </p:cNvPr>
          <p:cNvSpPr txBox="1"/>
          <p:nvPr/>
        </p:nvSpPr>
        <p:spPr>
          <a:xfrm>
            <a:off x="7776925" y="553824"/>
            <a:ext cx="438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St. Thomas Orthodox Syrian Cathedral, Singapore</a:t>
            </a:r>
          </a:p>
        </p:txBody>
      </p:sp>
    </p:spTree>
    <p:extLst>
      <p:ext uri="{BB962C8B-B14F-4D97-AF65-F5344CB8AC3E}">
        <p14:creationId xmlns:p14="http://schemas.microsoft.com/office/powerpoint/2010/main" val="418169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4EC2"/>
            </a:gs>
            <a:gs pos="97000">
              <a:srgbClr val="1E0F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light, traffic, bunch&#10;&#10;Description automatically generated">
            <a:extLst>
              <a:ext uri="{FF2B5EF4-FFF2-40B4-BE49-F238E27FC236}">
                <a16:creationId xmlns:a16="http://schemas.microsoft.com/office/drawing/2014/main" id="{DD6C8732-39BC-4949-B9E7-9BC7A77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26" y="-1"/>
            <a:ext cx="4382733" cy="2695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767" y="2450147"/>
            <a:ext cx="5490233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err="1"/>
              <a:t>Mrs</a:t>
            </a:r>
            <a:r>
              <a:rPr lang="en-US" sz="2400" dirty="0"/>
              <a:t> Rebecca Vimala John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err="1"/>
              <a:t>Mr</a:t>
            </a:r>
            <a:r>
              <a:rPr lang="en-US" sz="2400" dirty="0"/>
              <a:t> John </a:t>
            </a:r>
            <a:r>
              <a:rPr lang="en-US" sz="2400" dirty="0" err="1"/>
              <a:t>Tharakan</a:t>
            </a:r>
            <a:r>
              <a:rPr lang="en-US" sz="2400" dirty="0"/>
              <a:t>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err="1"/>
              <a:t>Mrs</a:t>
            </a:r>
            <a:r>
              <a:rPr lang="en-US" sz="2400" dirty="0"/>
              <a:t> Jolly George Kurian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err="1"/>
              <a:t>Mr</a:t>
            </a:r>
            <a:r>
              <a:rPr lang="en-US" sz="2400" dirty="0"/>
              <a:t> Mathew George Cherian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err="1"/>
              <a:t>Mr</a:t>
            </a:r>
            <a:r>
              <a:rPr lang="en-US" sz="2400" dirty="0"/>
              <a:t> Nathaniel Joseph George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Dr </a:t>
            </a:r>
            <a:r>
              <a:rPr lang="en-US" sz="2400" dirty="0" err="1"/>
              <a:t>Rahel</a:t>
            </a:r>
            <a:r>
              <a:rPr lang="en-US" sz="2400" dirty="0"/>
              <a:t> Mathew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Dr Mathew Alexander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err="1"/>
              <a:t>Mr</a:t>
            </a:r>
            <a:r>
              <a:rPr lang="en-US" sz="2400" dirty="0"/>
              <a:t> Jacob George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125" y="2450147"/>
            <a:ext cx="5541268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err="1"/>
              <a:t>Ms</a:t>
            </a:r>
            <a:r>
              <a:rPr lang="en-US" sz="2400" dirty="0"/>
              <a:t> Anne Rachel George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Ms</a:t>
            </a:r>
            <a:r>
              <a:rPr lang="en-US" sz="2400" dirty="0"/>
              <a:t> Marianne Simon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183D5F-6492-4F31-BBEE-25B6E9E994A2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</a:t>
            </a:r>
            <a:r>
              <a:rPr lang="en-US" sz="1800" b="1" dirty="0" err="1"/>
              <a:t>MaY</a:t>
            </a:r>
            <a:r>
              <a:rPr lang="en-US" sz="1800" b="1" dirty="0"/>
              <a:t> 30</a:t>
            </a:r>
            <a:r>
              <a:rPr lang="en-US" sz="1800" b="1" baseline="30000" dirty="0"/>
              <a:t>th </a:t>
            </a:r>
            <a:r>
              <a:rPr lang="en-US" sz="1800" b="1" dirty="0"/>
              <a:t>– JUN 05</a:t>
            </a:r>
            <a:r>
              <a:rPr lang="en-US" sz="1800" b="1" baseline="30000" dirty="0"/>
              <a:t>th</a:t>
            </a:r>
            <a:r>
              <a:rPr lang="en-US" sz="1800" b="1" dirty="0"/>
              <a:t> 2021)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B7B0E-412C-4DC5-9D7E-3B76EF1C0FF9}"/>
              </a:ext>
            </a:extLst>
          </p:cNvPr>
          <p:cNvSpPr txBox="1"/>
          <p:nvPr/>
        </p:nvSpPr>
        <p:spPr>
          <a:xfrm>
            <a:off x="7776925" y="553824"/>
            <a:ext cx="438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St. Mary’s Orthodox Cathedral, </a:t>
            </a:r>
          </a:p>
          <a:p>
            <a:pPr algn="ctr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Kuala Lumpur</a:t>
            </a:r>
          </a:p>
        </p:txBody>
      </p:sp>
    </p:spTree>
    <p:extLst>
      <p:ext uri="{BB962C8B-B14F-4D97-AF65-F5344CB8AC3E}">
        <p14:creationId xmlns:p14="http://schemas.microsoft.com/office/powerpoint/2010/main" val="230180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2627070"/>
            <a:ext cx="11356601" cy="342410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800" dirty="0"/>
              <a:t>Mr. George Daniel AND Mrs. Emil Sunny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800" dirty="0"/>
              <a:t>Mr. </a:t>
            </a:r>
            <a:r>
              <a:rPr lang="en-US" sz="2800" dirty="0" err="1"/>
              <a:t>Clifferd</a:t>
            </a:r>
            <a:r>
              <a:rPr lang="en-US" sz="2800" dirty="0"/>
              <a:t> Noronha AND Mrs. Maria </a:t>
            </a:r>
            <a:r>
              <a:rPr lang="en-US" sz="2800" dirty="0" err="1"/>
              <a:t>Solomy</a:t>
            </a:r>
            <a:r>
              <a:rPr lang="en-US" sz="2800" dirty="0"/>
              <a:t> </a:t>
            </a:r>
            <a:r>
              <a:rPr lang="en-US" sz="2800" dirty="0" err="1"/>
              <a:t>Dsilva</a:t>
            </a:r>
            <a:endParaRPr lang="en-US" sz="28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800" dirty="0"/>
              <a:t>Mr. </a:t>
            </a:r>
            <a:r>
              <a:rPr lang="en-US" sz="2800" dirty="0" err="1"/>
              <a:t>Renol</a:t>
            </a:r>
            <a:r>
              <a:rPr lang="en-US" sz="2800" dirty="0"/>
              <a:t> Thomas Mathew AND Mrs. Reena </a:t>
            </a:r>
            <a:r>
              <a:rPr lang="en-US" sz="2800" dirty="0" err="1"/>
              <a:t>Renol</a:t>
            </a:r>
            <a:r>
              <a:rPr lang="en-US" sz="2800" dirty="0"/>
              <a:t> Thomas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800" dirty="0"/>
              <a:t>Mr. Alexander George AND Mrs. Bindu Alexander</a:t>
            </a: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29F1A78A-5294-4258-B6F6-49DD264D8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14" b="29595"/>
          <a:stretch/>
        </p:blipFill>
        <p:spPr>
          <a:xfrm>
            <a:off x="1493520" y="320528"/>
            <a:ext cx="5527040" cy="12322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A7BBC4-6B6A-48BA-9FDB-BA909B208FA3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</a:t>
            </a:r>
            <a:r>
              <a:rPr lang="en-US" sz="1800" b="1" dirty="0" err="1"/>
              <a:t>MaY</a:t>
            </a:r>
            <a:r>
              <a:rPr lang="en-US" sz="1800" b="1" dirty="0"/>
              <a:t> 24</a:t>
            </a:r>
            <a:r>
              <a:rPr lang="en-US" sz="1800" b="1" baseline="30000" dirty="0"/>
              <a:t>th </a:t>
            </a:r>
            <a:r>
              <a:rPr lang="en-US" sz="1800" b="1" dirty="0"/>
              <a:t>– MAY 30</a:t>
            </a:r>
            <a:r>
              <a:rPr lang="en-US" sz="1800" b="1" baseline="30000" dirty="0"/>
              <a:t>th</a:t>
            </a:r>
            <a:r>
              <a:rPr lang="en-US" sz="1800" b="1" dirty="0"/>
              <a:t> 2021)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48F53-F01E-418E-A08E-7DAEF9CB2760}"/>
              </a:ext>
            </a:extLst>
          </p:cNvPr>
          <p:cNvSpPr txBox="1"/>
          <p:nvPr/>
        </p:nvSpPr>
        <p:spPr>
          <a:xfrm>
            <a:off x="7776925" y="553824"/>
            <a:ext cx="438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St. Thomas Orthodox Syrian Cathedral, Singapore</a:t>
            </a:r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9789</TotalTime>
  <Words>226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STOSC Accounts</cp:lastModifiedBy>
  <cp:revision>51</cp:revision>
  <dcterms:created xsi:type="dcterms:W3CDTF">2020-09-12T11:44:32Z</dcterms:created>
  <dcterms:modified xsi:type="dcterms:W3CDTF">2021-05-29T13:34:01Z</dcterms:modified>
</cp:coreProperties>
</file>