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1" r:id="rId2"/>
    <p:sldId id="264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tint val="90000"/>
                <a:lumMod val="110000"/>
              </a:schemeClr>
            </a:gs>
            <a:gs pos="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442AE5-99FF-4D45-A717-42F72F7B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340" y="1671766"/>
            <a:ext cx="7762135" cy="4748083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Mrs. </a:t>
            </a:r>
            <a:r>
              <a:rPr lang="en-US" sz="2800" b="1" dirty="0" err="1"/>
              <a:t>Achamma</a:t>
            </a:r>
            <a:r>
              <a:rPr lang="en-US" sz="2800" b="1" dirty="0"/>
              <a:t> Varghese (86 </a:t>
            </a:r>
            <a:r>
              <a:rPr lang="en-US" sz="2800" b="1" dirty="0" err="1"/>
              <a:t>yrs</a:t>
            </a:r>
            <a:r>
              <a:rPr lang="en-US" sz="2800" b="1" dirty="0"/>
              <a:t>),</a:t>
            </a:r>
            <a:r>
              <a:rPr lang="en-US" sz="2800" dirty="0"/>
              <a:t> Mother of </a:t>
            </a:r>
            <a:r>
              <a:rPr lang="en-US" sz="2800" b="1" dirty="0"/>
              <a:t>Mrs. Sheela Reuben (R015) </a:t>
            </a:r>
            <a:r>
              <a:rPr lang="en-US" sz="2800" dirty="0"/>
              <a:t>was called to Heavenly Abode on May 6</a:t>
            </a:r>
            <a:r>
              <a:rPr lang="en-US" sz="2800" baseline="30000" dirty="0"/>
              <a:t>th</a:t>
            </a:r>
            <a:r>
              <a:rPr lang="en-US" sz="2800" dirty="0"/>
              <a:t>. The funeral WAS held at St. Gregorius Syrian Cathedral, Bangalore at 1130 IST on May 7</a:t>
            </a:r>
            <a:r>
              <a:rPr lang="en-US" sz="2800" baseline="30000" dirty="0"/>
              <a:t>th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/>
              <a:t>May Her Soul find Solace with GOD &amp; Rest In Peace. We, the Cathedral express our Heartfelt Condolences &amp; Praying for the Bereaved Family.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1D8B64-2330-4C65-B36A-4993E36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70" y="313718"/>
            <a:ext cx="5855416" cy="869624"/>
          </a:xfrm>
        </p:spPr>
        <p:txBody>
          <a:bodyPr>
            <a:normAutofit/>
          </a:bodyPr>
          <a:lstStyle/>
          <a:p>
            <a:r>
              <a:rPr lang="en-US" sz="4000" b="1" dirty="0"/>
              <a:t>OBITUARY</a:t>
            </a:r>
            <a:endParaRPr lang="en-US" b="1" dirty="0"/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C64352A9-4F48-4E22-8EA7-48BCFF69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03" y="3732875"/>
            <a:ext cx="2990999" cy="2990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EDF2E7-D639-4513-96B6-DF35DD39A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5" y="760466"/>
            <a:ext cx="2098750" cy="24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8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442AE5-99FF-4D45-A717-42F72F7B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340" y="1671766"/>
            <a:ext cx="7762135" cy="474808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Mr</a:t>
            </a:r>
            <a:r>
              <a:rPr lang="en-US" sz="2800" b="1" dirty="0"/>
              <a:t> Varghese Francis</a:t>
            </a:r>
            <a:r>
              <a:rPr lang="en-US" sz="2800" dirty="0"/>
              <a:t> (68 </a:t>
            </a:r>
            <a:r>
              <a:rPr lang="en-US" sz="2800" dirty="0" err="1"/>
              <a:t>yrs</a:t>
            </a:r>
            <a:r>
              <a:rPr lang="en-US" sz="2800" dirty="0"/>
              <a:t>)</a:t>
            </a:r>
            <a:r>
              <a:rPr lang="en-US" sz="2800" b="1" dirty="0"/>
              <a:t>, </a:t>
            </a:r>
            <a:r>
              <a:rPr lang="en-US" sz="2800" dirty="0"/>
              <a:t>Father of </a:t>
            </a:r>
            <a:r>
              <a:rPr lang="en-US" sz="2800" b="1" dirty="0"/>
              <a:t>Mrs. Minu Naveen (N004)</a:t>
            </a:r>
            <a:r>
              <a:rPr lang="en-US" sz="2800" dirty="0"/>
              <a:t> was called to Heavenly Abode at 12:45AM Today at Bangalore.</a:t>
            </a:r>
          </a:p>
          <a:p>
            <a:pPr marL="0" indent="0">
              <a:buNone/>
            </a:pPr>
            <a:r>
              <a:rPr lang="en-US" sz="2800" dirty="0"/>
              <a:t>May HIS Soul find Solace with GOD &amp; Rest In Peace. We, the Cathedral express our Heartfelt Condolences &amp; Praying for the Bereaved Family.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1D8B64-2330-4C65-B36A-4993E36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70" y="313718"/>
            <a:ext cx="5855416" cy="869624"/>
          </a:xfrm>
        </p:spPr>
        <p:txBody>
          <a:bodyPr>
            <a:normAutofit/>
          </a:bodyPr>
          <a:lstStyle/>
          <a:p>
            <a:r>
              <a:rPr lang="en-US" sz="4000" b="1" dirty="0"/>
              <a:t>OBITUARY</a:t>
            </a:r>
            <a:endParaRPr lang="en-US" b="1" dirty="0"/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C64352A9-4F48-4E22-8EA7-48BCFF69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03" y="3732875"/>
            <a:ext cx="2990999" cy="29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6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tint val="90000"/>
                <a:lumMod val="110000"/>
              </a:schemeClr>
            </a:gs>
            <a:gs pos="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F1D8B64-2330-4C65-B36A-4993E36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70" y="313718"/>
            <a:ext cx="5855416" cy="869624"/>
          </a:xfrm>
        </p:spPr>
        <p:txBody>
          <a:bodyPr>
            <a:normAutofit/>
          </a:bodyPr>
          <a:lstStyle/>
          <a:p>
            <a:r>
              <a:rPr lang="en-US" sz="4000" b="1" dirty="0"/>
              <a:t>OBITUARY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442AE5-99FF-4D45-A717-42F72F7B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340" y="1671766"/>
            <a:ext cx="7762135" cy="474808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Mr. Josey Abraham (83 </a:t>
            </a:r>
            <a:r>
              <a:rPr lang="en-US" sz="2800" b="1" dirty="0" err="1"/>
              <a:t>yrs</a:t>
            </a:r>
            <a:r>
              <a:rPr lang="en-US" sz="2800" b="1" dirty="0"/>
              <a:t>) </a:t>
            </a:r>
            <a:r>
              <a:rPr lang="en-US" sz="2800" dirty="0"/>
              <a:t>father of </a:t>
            </a:r>
            <a:r>
              <a:rPr lang="en-US" sz="2800" b="1" dirty="0" err="1"/>
              <a:t>Mrs</a:t>
            </a:r>
            <a:r>
              <a:rPr lang="en-US" sz="2800" b="1" dirty="0"/>
              <a:t> Susan Markose (M029) </a:t>
            </a:r>
            <a:r>
              <a:rPr lang="en-US" sz="2800" dirty="0"/>
              <a:t>was</a:t>
            </a:r>
            <a:r>
              <a:rPr lang="en-US" sz="2800" b="1" dirty="0"/>
              <a:t> </a:t>
            </a:r>
            <a:r>
              <a:rPr lang="en-US" sz="2800" dirty="0"/>
              <a:t>called to heavenly abode on May 8</a:t>
            </a:r>
            <a:r>
              <a:rPr lang="en-US" sz="2800" baseline="30000" dirty="0"/>
              <a:t>th</a:t>
            </a:r>
            <a:r>
              <a:rPr lang="en-US" sz="2800" dirty="0"/>
              <a:t>. The Funeral will be held today at Bangalore. </a:t>
            </a:r>
          </a:p>
          <a:p>
            <a:pPr marL="0" indent="0">
              <a:buNone/>
            </a:pPr>
            <a:r>
              <a:rPr lang="en-US" sz="2800" dirty="0"/>
              <a:t>THE Cathedral expresses our heartfelt condolences. May the departed soul rest in peace.  </a:t>
            </a:r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C64352A9-4F48-4E22-8EA7-48BCFF692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3" y="3732875"/>
            <a:ext cx="2990999" cy="2990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EDF2E7-D639-4513-96B6-DF35DD39AA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93" t="7759" r="12779" b="38359"/>
          <a:stretch/>
        </p:blipFill>
        <p:spPr>
          <a:xfrm>
            <a:off x="563417" y="584199"/>
            <a:ext cx="2309307" cy="284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55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tint val="90000"/>
                <a:lumMod val="110000"/>
              </a:schemeClr>
            </a:gs>
            <a:gs pos="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F1D8B64-2330-4C65-B36A-4993E36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70" y="313718"/>
            <a:ext cx="5855416" cy="869624"/>
          </a:xfrm>
        </p:spPr>
        <p:txBody>
          <a:bodyPr>
            <a:normAutofit/>
          </a:bodyPr>
          <a:lstStyle/>
          <a:p>
            <a:r>
              <a:rPr lang="en-US" sz="4000" b="1" dirty="0"/>
              <a:t>OBITUARY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442AE5-99FF-4D45-A717-42F72F7B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340" y="1671766"/>
            <a:ext cx="7762135" cy="474808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Mr. P. G. Abraham (96 </a:t>
            </a:r>
            <a:r>
              <a:rPr lang="en-US" sz="2800" b="1" dirty="0" err="1"/>
              <a:t>yrs</a:t>
            </a:r>
            <a:r>
              <a:rPr lang="en-US" sz="2800" b="1" dirty="0"/>
              <a:t>)</a:t>
            </a:r>
            <a:r>
              <a:rPr lang="en-US" sz="2800" dirty="0"/>
              <a:t> father of </a:t>
            </a:r>
            <a:r>
              <a:rPr lang="en-US" sz="2800" b="1" dirty="0"/>
              <a:t>Mrs. Molly Alexander (S074)</a:t>
            </a:r>
            <a:r>
              <a:rPr lang="en-US" sz="2800" dirty="0"/>
              <a:t> Was called to heavenly abode on May 6</a:t>
            </a:r>
            <a:r>
              <a:rPr lang="en-US" sz="2800" baseline="30000" dirty="0"/>
              <a:t>th</a:t>
            </a:r>
            <a:r>
              <a:rPr lang="en-US" sz="2800" dirty="0"/>
              <a:t>. The Funeral was held on May 7</a:t>
            </a:r>
            <a:r>
              <a:rPr lang="en-US" sz="2800" baseline="30000" dirty="0"/>
              <a:t>th</a:t>
            </a:r>
            <a:r>
              <a:rPr lang="en-US" sz="2800" dirty="0"/>
              <a:t> in Delhi. </a:t>
            </a:r>
          </a:p>
          <a:p>
            <a:pPr marL="0" indent="0">
              <a:buNone/>
            </a:pPr>
            <a:r>
              <a:rPr lang="en-US" sz="2800" dirty="0"/>
              <a:t>The Cathedral expresses our heartfelt condolences. May the departed soul rest in peace.</a:t>
            </a:r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C64352A9-4F48-4E22-8EA7-48BCFF692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3" y="3732875"/>
            <a:ext cx="2990999" cy="2990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EDF2E7-D639-4513-96B6-DF35DD39A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7" y="760466"/>
            <a:ext cx="2309307" cy="24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5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Override1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ppt/theme/themeOverride2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233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OBITUARY</vt:lpstr>
      <vt:lpstr>OBITUARY</vt:lpstr>
      <vt:lpstr>OBITUARY</vt:lpstr>
      <vt:lpstr>OBITUARY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STOSC Accounts</cp:lastModifiedBy>
  <cp:revision>32</cp:revision>
  <dcterms:created xsi:type="dcterms:W3CDTF">2020-09-12T11:44:32Z</dcterms:created>
  <dcterms:modified xsi:type="dcterms:W3CDTF">2021-05-15T13:09:12Z</dcterms:modified>
</cp:coreProperties>
</file>