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Jubin Thomas Kuriakose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Ephraim </a:t>
            </a:r>
            <a:r>
              <a:rPr lang="en-US" sz="2800" dirty="0" err="1"/>
              <a:t>Toji</a:t>
            </a:r>
            <a:r>
              <a:rPr lang="en-US" sz="2800" dirty="0"/>
              <a:t> </a:t>
            </a:r>
            <a:r>
              <a:rPr lang="en-US" sz="2800" dirty="0" err="1"/>
              <a:t>Kochuveettil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Deborah Anna Anish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Joshua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Annamma </a:t>
            </a:r>
            <a:r>
              <a:rPr lang="en-US" sz="2800" dirty="0" err="1"/>
              <a:t>Shajan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Ms. Anne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</a:t>
            </a:r>
            <a:r>
              <a:rPr lang="en-US" sz="2800" dirty="0" err="1"/>
              <a:t>Leji</a:t>
            </a:r>
            <a:r>
              <a:rPr lang="en-US" sz="2800" dirty="0"/>
              <a:t> John Joy </a:t>
            </a:r>
            <a:r>
              <a:rPr lang="en-US" sz="2800" dirty="0" err="1"/>
              <a:t>Thundyil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420" y="2019056"/>
            <a:ext cx="478762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Mary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Juvan</a:t>
            </a:r>
            <a:r>
              <a:rPr lang="en-US" sz="2800" dirty="0"/>
              <a:t> </a:t>
            </a:r>
            <a:r>
              <a:rPr lang="en-US" sz="2800" dirty="0" err="1"/>
              <a:t>Liju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T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Daniel Cyril Joseph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10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16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Koshy George AND Mrs. </a:t>
            </a:r>
            <a:r>
              <a:rPr lang="en-US" sz="2800" dirty="0" err="1"/>
              <a:t>Bensy</a:t>
            </a:r>
            <a:r>
              <a:rPr lang="en-US" sz="2800" dirty="0"/>
              <a:t> Denson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Shiju</a:t>
            </a:r>
            <a:r>
              <a:rPr lang="en-US" sz="2800" dirty="0"/>
              <a:t> Varghese Joyce AND Mrs. Leena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Anson George Alexander AND Mrs. </a:t>
            </a:r>
            <a:r>
              <a:rPr lang="en-US" sz="2800" dirty="0" err="1"/>
              <a:t>Ammu</a:t>
            </a:r>
            <a:r>
              <a:rPr lang="en-US" sz="2800" dirty="0"/>
              <a:t> Mary Augustine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10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16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</TotalTime>
  <Words>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(Aug 10th – 16th 2020)</dc:title>
  <dc:creator>Kuriakose, Vibin Joseph</dc:creator>
  <cp:lastModifiedBy>Kuriakose, Vibin Joseph</cp:lastModifiedBy>
  <cp:revision>4</cp:revision>
  <dcterms:created xsi:type="dcterms:W3CDTF">2020-08-12T10:32:10Z</dcterms:created>
  <dcterms:modified xsi:type="dcterms:W3CDTF">2020-08-15T14:14:04Z</dcterms:modified>
</cp:coreProperties>
</file>