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=""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450147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smtClean="0"/>
              <a:t>Mr</a:t>
            </a:r>
            <a:r>
              <a:rPr lang="en-US" sz="1800" dirty="0"/>
              <a:t>. Frederick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Suju</a:t>
            </a:r>
            <a:r>
              <a:rPr lang="en-US" sz="1800" dirty="0"/>
              <a:t> </a:t>
            </a:r>
            <a:r>
              <a:rPr lang="en-US" sz="1800" dirty="0" err="1"/>
              <a:t>Susaan</a:t>
            </a:r>
            <a:r>
              <a:rPr lang="en-US" sz="1800" dirty="0"/>
              <a:t>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Benjamin </a:t>
            </a:r>
            <a:r>
              <a:rPr lang="en-US" sz="1800" dirty="0" err="1"/>
              <a:t>Kurien</a:t>
            </a:r>
            <a:r>
              <a:rPr lang="en-US" sz="1800" dirty="0"/>
              <a:t>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Jacob Paul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Angel Mary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Isabella Samuel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Nirmal</a:t>
            </a:r>
            <a:r>
              <a:rPr lang="en-US" sz="1800" dirty="0"/>
              <a:t> John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Elizabeth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Tesy</a:t>
            </a:r>
            <a:r>
              <a:rPr lang="en-US" sz="1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Theodor Mathews </a:t>
            </a:r>
            <a:r>
              <a:rPr lang="en-US" sz="1800" dirty="0" err="1" smtClean="0"/>
              <a:t>Vadakkakara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smtClean="0"/>
              <a:t>Susan </a:t>
            </a:r>
            <a:r>
              <a:rPr lang="en-US" sz="1800" dirty="0"/>
              <a:t>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Shaun Abraham Kurian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Abraham </a:t>
            </a:r>
            <a:r>
              <a:rPr lang="en-US" sz="1800" dirty="0" err="1"/>
              <a:t>Shery</a:t>
            </a:r>
            <a:r>
              <a:rPr lang="en-US" sz="1800" dirty="0"/>
              <a:t> </a:t>
            </a:r>
            <a:r>
              <a:rPr lang="en-US" sz="1800" dirty="0" err="1"/>
              <a:t>Ponodath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Miss Katherine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Varghese </a:t>
            </a:r>
            <a:r>
              <a:rPr lang="en-US" sz="1800" dirty="0" err="1"/>
              <a:t>Kariampallil</a:t>
            </a:r>
            <a:r>
              <a:rPr lang="en-US" sz="1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Naveen Mathews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</a:t>
            </a:r>
            <a:r>
              <a:rPr lang="en-US" sz="1800" dirty="0" err="1"/>
              <a:t>Sebi</a:t>
            </a:r>
            <a:r>
              <a:rPr lang="en-US" sz="1800" dirty="0"/>
              <a:t> </a:t>
            </a:r>
            <a:r>
              <a:rPr lang="en-US" sz="1800" dirty="0" err="1"/>
              <a:t>Koluthal</a:t>
            </a:r>
            <a:r>
              <a:rPr lang="en-US" sz="1800" dirty="0"/>
              <a:t> Cherian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John T J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Sara </a:t>
            </a:r>
            <a:r>
              <a:rPr lang="en-US" sz="1800" dirty="0" err="1"/>
              <a:t>Koruthu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Josslyn</a:t>
            </a:r>
            <a:r>
              <a:rPr lang="en-US" sz="1800" dirty="0"/>
              <a:t> </a:t>
            </a:r>
            <a:r>
              <a:rPr lang="en-US" sz="1800" dirty="0" err="1"/>
              <a:t>Shinu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Mary Olympia Chacko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8489576" y="156857"/>
            <a:ext cx="3509508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+mn-lt"/>
              </a:rPr>
              <a:t>(OCT 5</a:t>
            </a:r>
            <a:r>
              <a:rPr lang="en-US" sz="1800" b="1" baseline="30000" dirty="0" smtClean="0">
                <a:latin typeface="+mn-lt"/>
              </a:rPr>
              <a:t>th </a:t>
            </a:r>
            <a:r>
              <a:rPr lang="en-US" sz="1800" b="1" dirty="0" smtClean="0">
                <a:latin typeface="+mn-lt"/>
              </a:rPr>
              <a:t>– Oct 11</a:t>
            </a:r>
            <a:r>
              <a:rPr lang="en-US" sz="1800" b="1" baseline="30000" dirty="0" smtClean="0">
                <a:latin typeface="+mn-lt"/>
              </a:rPr>
              <a:t>th</a:t>
            </a:r>
            <a:r>
              <a:rPr lang="en-US" sz="1800" b="1" dirty="0" smtClean="0">
                <a:latin typeface="+mn-lt"/>
              </a:rPr>
              <a:t> 2020</a:t>
            </a:r>
            <a:r>
              <a:rPr lang="en-US" sz="1800" b="1" dirty="0">
                <a:latin typeface="+mn-lt"/>
              </a:rPr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627070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Joseph </a:t>
            </a:r>
            <a:r>
              <a:rPr lang="en-US" sz="2800" dirty="0" err="1"/>
              <a:t>Kalloopparampil</a:t>
            </a:r>
            <a:r>
              <a:rPr lang="en-US" sz="2800" dirty="0"/>
              <a:t> Mathew AND Mrs. </a:t>
            </a:r>
            <a:r>
              <a:rPr lang="en-US" sz="2800" dirty="0" err="1"/>
              <a:t>Jina</a:t>
            </a:r>
            <a:r>
              <a:rPr lang="en-US" sz="2800" dirty="0"/>
              <a:t>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Arun Varghese AND Mrs. Elsa Isaac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James Samuel AND Mrs. Mary James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Sajan</a:t>
            </a:r>
            <a:r>
              <a:rPr lang="en-US" sz="2800" dirty="0"/>
              <a:t> Chacko AND Mrs. </a:t>
            </a:r>
            <a:r>
              <a:rPr lang="en-US" sz="2800" dirty="0" err="1"/>
              <a:t>Bindhu</a:t>
            </a:r>
            <a:r>
              <a:rPr lang="en-US" sz="2800" dirty="0"/>
              <a:t> </a:t>
            </a:r>
            <a:r>
              <a:rPr lang="en-US" sz="2800" dirty="0" err="1"/>
              <a:t>Sajan</a:t>
            </a:r>
            <a:r>
              <a:rPr lang="en-US" sz="2800" dirty="0"/>
              <a:t> Chacko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=""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21</a:t>
            </a:r>
            <a:r>
              <a:rPr lang="en-US" sz="1800" b="1" baseline="30000" dirty="0"/>
              <a:t>st</a:t>
            </a:r>
            <a:r>
              <a:rPr lang="en-US" sz="1800" b="1" dirty="0"/>
              <a:t>– 27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=""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26</TotalTime>
  <Words>123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stosc@outlook.com</cp:lastModifiedBy>
  <cp:revision>13</cp:revision>
  <dcterms:created xsi:type="dcterms:W3CDTF">2020-09-12T11:44:32Z</dcterms:created>
  <dcterms:modified xsi:type="dcterms:W3CDTF">2020-10-10T10:34:03Z</dcterms:modified>
</cp:coreProperties>
</file>