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02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768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90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7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61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51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03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87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5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5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1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5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6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5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6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8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4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5286844" cy="405654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Mrs. Ben Mathews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Aleena </a:t>
            </a:r>
            <a:r>
              <a:rPr lang="en-US" sz="2800" dirty="0" err="1"/>
              <a:t>Sajan</a:t>
            </a:r>
            <a:endParaRPr lang="en-US" sz="2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 err="1"/>
              <a:t>Marys</a:t>
            </a:r>
            <a:r>
              <a:rPr lang="en-US" sz="2800" dirty="0"/>
              <a:t> </a:t>
            </a:r>
            <a:r>
              <a:rPr lang="en-US" sz="2800" dirty="0" err="1"/>
              <a:t>Vineeta</a:t>
            </a:r>
            <a:r>
              <a:rPr lang="en-US" sz="2800" dirty="0"/>
              <a:t> Paul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Diya Susan Robin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Reni Varghese Thomas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Nikki Shivani Samantha Kurian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42420" y="2019056"/>
            <a:ext cx="4787629" cy="344152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Micah Varghese Dany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Mrs. Nisha </a:t>
            </a:r>
            <a:r>
              <a:rPr lang="en-US" sz="2800" dirty="0" err="1"/>
              <a:t>Binu</a:t>
            </a:r>
            <a:endParaRPr lang="en-US" sz="2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Thomas Koshy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Mrs. </a:t>
            </a:r>
            <a:r>
              <a:rPr lang="en-US" sz="2800" dirty="0" err="1"/>
              <a:t>Reeba</a:t>
            </a:r>
            <a:r>
              <a:rPr lang="en-US" sz="2800" dirty="0"/>
              <a:t> Mathew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Joshua Cyril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</a:t>
            </a:r>
            <a:r>
              <a:rPr lang="en-US" sz="2800" dirty="0" err="1"/>
              <a:t>Benoy</a:t>
            </a:r>
            <a:r>
              <a:rPr lang="en-US" sz="2800" dirty="0"/>
              <a:t> Philip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9DBF3B-9FD9-4ECA-BFD5-A0AB558D8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77" y="41742"/>
            <a:ext cx="4490002" cy="197560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2E17793-2CD9-4E5B-BE1F-E6CC5B2A4622}"/>
              </a:ext>
            </a:extLst>
          </p:cNvPr>
          <p:cNvSpPr txBox="1">
            <a:spLocks/>
          </p:cNvSpPr>
          <p:nvPr/>
        </p:nvSpPr>
        <p:spPr>
          <a:xfrm>
            <a:off x="9436234" y="156857"/>
            <a:ext cx="2562850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+mn-lt"/>
              </a:rPr>
              <a:t>(Aug 24</a:t>
            </a:r>
            <a:r>
              <a:rPr lang="en-US" sz="1800" b="1" baseline="30000" dirty="0">
                <a:latin typeface="+mn-lt"/>
              </a:rPr>
              <a:t>th </a:t>
            </a:r>
            <a:r>
              <a:rPr lang="en-US" sz="1800" b="1" dirty="0">
                <a:latin typeface="+mn-lt"/>
              </a:rPr>
              <a:t>– 30</a:t>
            </a:r>
            <a:r>
              <a:rPr lang="en-US" sz="1800" b="1" baseline="30000" dirty="0">
                <a:latin typeface="+mn-lt"/>
              </a:rPr>
              <a:t>th</a:t>
            </a:r>
            <a:r>
              <a:rPr lang="en-US" sz="1800" b="1" dirty="0">
                <a:latin typeface="+mn-lt"/>
              </a:rPr>
              <a:t> 2020)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2368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944850" cy="342410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Varughese George AND Mrs. </a:t>
            </a:r>
            <a:r>
              <a:rPr lang="en-US" sz="2800" dirty="0" err="1"/>
              <a:t>Aliece</a:t>
            </a:r>
            <a:r>
              <a:rPr lang="en-US" sz="2800" dirty="0"/>
              <a:t> Varughese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Varghese George AND Mrs. </a:t>
            </a:r>
            <a:r>
              <a:rPr lang="en-US" sz="2800" dirty="0" err="1"/>
              <a:t>Rini</a:t>
            </a:r>
            <a:r>
              <a:rPr lang="en-US" sz="2800" dirty="0"/>
              <a:t> Sara </a:t>
            </a:r>
            <a:r>
              <a:rPr lang="en-US" sz="2800" dirty="0" err="1"/>
              <a:t>Reji</a:t>
            </a:r>
            <a:endParaRPr lang="en-US" sz="2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Robin Koshy AND Mrs. </a:t>
            </a:r>
            <a:r>
              <a:rPr lang="en-US" sz="2800" dirty="0" err="1"/>
              <a:t>Ronia</a:t>
            </a:r>
            <a:r>
              <a:rPr lang="en-US" sz="2800" dirty="0"/>
              <a:t> Sara Rajan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Elvin Abraham John AND Mrs. </a:t>
            </a:r>
            <a:r>
              <a:rPr lang="en-US" sz="2800" dirty="0" err="1"/>
              <a:t>Achamma</a:t>
            </a:r>
            <a:r>
              <a:rPr lang="en-US" sz="2800" dirty="0"/>
              <a:t> Elvin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Thomas Mani </a:t>
            </a:r>
            <a:r>
              <a:rPr lang="en-US" sz="2800" dirty="0" err="1"/>
              <a:t>Padiyara</a:t>
            </a:r>
            <a:r>
              <a:rPr lang="en-US" sz="2800" dirty="0"/>
              <a:t> AND Mrs. Nisha Thomas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Thomas Thoppil AND Mrs. Sarah Thomas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</a:t>
            </a:r>
            <a:r>
              <a:rPr lang="en-US" sz="2800" dirty="0" err="1"/>
              <a:t>Anub</a:t>
            </a:r>
            <a:r>
              <a:rPr lang="en-US" sz="2800" dirty="0"/>
              <a:t> Zachariah Koruthu AND Mrs. </a:t>
            </a:r>
            <a:r>
              <a:rPr lang="en-US" sz="2800" dirty="0" err="1"/>
              <a:t>Meethu</a:t>
            </a:r>
            <a:r>
              <a:rPr lang="en-US" sz="2800" dirty="0"/>
              <a:t> Jacob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</a:t>
            </a:r>
            <a:r>
              <a:rPr lang="en-US" sz="2800" dirty="0" err="1"/>
              <a:t>Oommen</a:t>
            </a:r>
            <a:r>
              <a:rPr lang="en-US" sz="2800" dirty="0"/>
              <a:t> </a:t>
            </a:r>
            <a:r>
              <a:rPr lang="en-US" sz="2800" dirty="0" err="1"/>
              <a:t>Kandathil</a:t>
            </a:r>
            <a:r>
              <a:rPr lang="en-US" sz="2800" dirty="0"/>
              <a:t> Mathew AND Mrs. Vidya </a:t>
            </a:r>
            <a:r>
              <a:rPr lang="en-US" sz="2800" dirty="0" err="1"/>
              <a:t>Oommen</a:t>
            </a:r>
            <a:endParaRPr lang="en-US" sz="2800" dirty="0"/>
          </a:p>
        </p:txBody>
      </p:sp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:a16="http://schemas.microsoft.com/office/drawing/2014/main" id="{A517633D-E682-4AAD-B02B-0F2DE2FE3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66" y="1132192"/>
            <a:ext cx="3925834" cy="1460323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22A2ECB-ED48-4C49-BD27-382CCC117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5" y="268377"/>
            <a:ext cx="5867400" cy="15939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181F5A2-AF01-4745-B190-C8E279BDCFA4}"/>
              </a:ext>
            </a:extLst>
          </p:cNvPr>
          <p:cNvSpPr txBox="1">
            <a:spLocks/>
          </p:cNvSpPr>
          <p:nvPr/>
        </p:nvSpPr>
        <p:spPr>
          <a:xfrm>
            <a:off x="9436234" y="156857"/>
            <a:ext cx="2562850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(Aug 24</a:t>
            </a:r>
            <a:r>
              <a:rPr lang="en-US" sz="1800" b="1" baseline="30000" dirty="0"/>
              <a:t>th </a:t>
            </a:r>
            <a:r>
              <a:rPr lang="en-US" sz="1800" b="1" dirty="0"/>
              <a:t>– 30</a:t>
            </a:r>
            <a:r>
              <a:rPr lang="en-US" sz="1800" b="1" baseline="30000" dirty="0"/>
              <a:t>th</a:t>
            </a:r>
            <a:r>
              <a:rPr lang="en-US" sz="1800" b="1" dirty="0"/>
              <a:t> 2020)</a:t>
            </a:r>
          </a:p>
        </p:txBody>
      </p:sp>
    </p:spTree>
    <p:extLst>
      <p:ext uri="{BB962C8B-B14F-4D97-AF65-F5344CB8AC3E}">
        <p14:creationId xmlns:p14="http://schemas.microsoft.com/office/powerpoint/2010/main" val="188111821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</TotalTime>
  <Words>136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Droplet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(Aug 10th – 16th 2020)</dc:title>
  <dc:creator>Kuriakose, Vibin Joseph</dc:creator>
  <cp:lastModifiedBy>Kuriakose, Vibin Joseph</cp:lastModifiedBy>
  <cp:revision>8</cp:revision>
  <dcterms:created xsi:type="dcterms:W3CDTF">2020-08-12T10:32:10Z</dcterms:created>
  <dcterms:modified xsi:type="dcterms:W3CDTF">2020-08-29T13:29:42Z</dcterms:modified>
</cp:coreProperties>
</file>