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9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991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663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6020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727685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69059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72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961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445126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6032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59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956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60156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4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954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376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4562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28600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11/12/2020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383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11/12/2020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746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  <p:sldLayoutId id="2147483713" r:id="rId14"/>
    <p:sldLayoutId id="2147483714" r:id="rId15"/>
    <p:sldLayoutId id="2147483715" r:id="rId16"/>
    <p:sldLayoutId id="2147483716" r:id="rId17"/>
    <p:sldLayoutId id="2147483718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0442AE5-99FF-4D45-A717-42F72F7BC7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340" y="1671766"/>
            <a:ext cx="7762135" cy="4748083"/>
          </a:xfrm>
          <a:noFill/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Mr. P. V. Alexander </a:t>
            </a:r>
            <a:r>
              <a:rPr lang="en-US" sz="2800" dirty="0"/>
              <a:t>(A010) father of SHINU and SHINEY ALEXANDER was called to heavenly abode on NOV 11</a:t>
            </a:r>
            <a:r>
              <a:rPr lang="en-US" sz="2800" baseline="30000" dirty="0"/>
              <a:t>th</a:t>
            </a:r>
            <a:r>
              <a:rPr lang="en-US" sz="2800" dirty="0"/>
              <a:t>, 2020. The cathedral expresses its deepest condolences. May the departed soul rest in peace.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F1D8B64-2330-4C65-B36A-4993E36D1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58570" y="313718"/>
            <a:ext cx="5855416" cy="869624"/>
          </a:xfrm>
        </p:spPr>
        <p:txBody>
          <a:bodyPr>
            <a:normAutofit/>
          </a:bodyPr>
          <a:lstStyle/>
          <a:p>
            <a:r>
              <a:rPr lang="en-US" sz="4000" b="1" dirty="0"/>
              <a:t>OBITUARY</a:t>
            </a:r>
            <a:endParaRPr lang="en-US" b="1" dirty="0"/>
          </a:p>
        </p:txBody>
      </p:sp>
      <p:pic>
        <p:nvPicPr>
          <p:cNvPr id="3" name="Picture 2" descr="A person wearing a suit and tie&#10;&#10;Description automatically generated">
            <a:extLst>
              <a:ext uri="{FF2B5EF4-FFF2-40B4-BE49-F238E27FC236}">
                <a16:creationId xmlns:a16="http://schemas.microsoft.com/office/drawing/2014/main" id="{73EC426C-00DF-4E9C-8660-49FFA05C39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103" y="313718"/>
            <a:ext cx="2990998" cy="3419157"/>
          </a:xfrm>
          <a:prstGeom prst="rect">
            <a:avLst/>
          </a:prstGeom>
        </p:spPr>
      </p:pic>
      <p:pic>
        <p:nvPicPr>
          <p:cNvPr id="9" name="Picture 8" descr="A close up of a flower&#10;&#10;Description automatically generated">
            <a:extLst>
              <a:ext uri="{FF2B5EF4-FFF2-40B4-BE49-F238E27FC236}">
                <a16:creationId xmlns:a16="http://schemas.microsoft.com/office/drawing/2014/main" id="{C64352A9-4F48-4E22-8EA7-48BCFF69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103" y="3732875"/>
            <a:ext cx="2990999" cy="2990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066918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43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Tw Cen MT</vt:lpstr>
      <vt:lpstr>Droplet</vt:lpstr>
      <vt:lpstr>OBITUARY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Kuriakose, Vibin Joseph</dc:creator>
  <cp:lastModifiedBy>Kuriakose, Vibin Joseph</cp:lastModifiedBy>
  <cp:revision>11</cp:revision>
  <dcterms:created xsi:type="dcterms:W3CDTF">2020-09-12T11:44:32Z</dcterms:created>
  <dcterms:modified xsi:type="dcterms:W3CDTF">2020-11-12T01:42:10Z</dcterms:modified>
</cp:coreProperties>
</file>