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9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922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609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71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2958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444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7858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2525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145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046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239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685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203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882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810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809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046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542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7857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object, light, traffic, bunch&#10;&#10;Description automatically generated">
            <a:extLst>
              <a:ext uri="{FF2B5EF4-FFF2-40B4-BE49-F238E27FC236}">
                <a16:creationId xmlns:a16="http://schemas.microsoft.com/office/drawing/2014/main" xmlns="" id="{DD6C8732-39BC-4949-B9E7-9BC7A77D9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526" y="-1"/>
            <a:ext cx="4382733" cy="26955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A3B9B1-435F-41CA-83C5-21824DE95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9180" y="2010878"/>
            <a:ext cx="5009879" cy="4056547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800" dirty="0"/>
              <a:t>Mr. Jacob John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800" dirty="0"/>
              <a:t>Rohan George Koshy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800" dirty="0"/>
              <a:t>Anusha Maria Thomas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800" dirty="0"/>
              <a:t>Mr. Jacob Philip </a:t>
            </a:r>
            <a:r>
              <a:rPr lang="en-US" sz="1800" dirty="0" err="1"/>
              <a:t>Kanianthara</a:t>
            </a:r>
            <a:endParaRPr lang="en-US" sz="1800" dirty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800" dirty="0"/>
              <a:t>Mr. Mathai </a:t>
            </a:r>
            <a:r>
              <a:rPr lang="en-US" sz="1800" dirty="0" err="1"/>
              <a:t>Shaji</a:t>
            </a:r>
            <a:endParaRPr lang="en-US" sz="1800" dirty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800" dirty="0"/>
              <a:t>Eva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800" dirty="0"/>
              <a:t>Mr. Don Fernandez Lawrie Norbert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800" dirty="0"/>
              <a:t>Mrs. </a:t>
            </a:r>
            <a:r>
              <a:rPr lang="en-US" sz="1800" dirty="0" err="1"/>
              <a:t>Zerin</a:t>
            </a:r>
            <a:r>
              <a:rPr lang="en-US" sz="1800" dirty="0"/>
              <a:t> Maria Fernandez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800" dirty="0" err="1"/>
              <a:t>Annah</a:t>
            </a:r>
            <a:r>
              <a:rPr lang="en-US" sz="1800" dirty="0"/>
              <a:t> </a:t>
            </a:r>
            <a:r>
              <a:rPr lang="en-US" sz="1800" dirty="0" err="1"/>
              <a:t>Elza</a:t>
            </a:r>
            <a:r>
              <a:rPr lang="en-US" sz="1800" dirty="0"/>
              <a:t> Zachariah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800" dirty="0"/>
              <a:t>Mrs. </a:t>
            </a:r>
            <a:r>
              <a:rPr lang="en-US" sz="1800" dirty="0" err="1"/>
              <a:t>Madhuwanti</a:t>
            </a:r>
            <a:r>
              <a:rPr lang="en-US" sz="1800" dirty="0"/>
              <a:t> Joshi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800" dirty="0"/>
              <a:t>Mrs. Roshni Sam </a:t>
            </a:r>
            <a:r>
              <a:rPr lang="en-US" sz="1800" dirty="0" smtClean="0"/>
              <a:t>Mathews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800" dirty="0"/>
              <a:t>Elizabeth </a:t>
            </a:r>
            <a:r>
              <a:rPr lang="en-US" sz="1800" dirty="0" smtClean="0"/>
              <a:t>Daniel</a:t>
            </a:r>
            <a:endParaRPr lang="en-US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7055" y="2010878"/>
            <a:ext cx="5541268" cy="4056547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800" dirty="0" smtClean="0"/>
              <a:t>Eva </a:t>
            </a:r>
            <a:r>
              <a:rPr lang="en-US" sz="1800" dirty="0"/>
              <a:t>Elizabeth </a:t>
            </a:r>
            <a:r>
              <a:rPr lang="en-US" sz="1800" dirty="0" err="1"/>
              <a:t>Jagan</a:t>
            </a:r>
            <a:endParaRPr lang="en-US" sz="1800" dirty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800" dirty="0"/>
              <a:t>Master Darren Joshua Fernandez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800" dirty="0"/>
              <a:t>Susan Koruthu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800" dirty="0"/>
              <a:t>Mrs. </a:t>
            </a:r>
            <a:r>
              <a:rPr lang="en-US" sz="1800" dirty="0" err="1"/>
              <a:t>Meethu</a:t>
            </a:r>
            <a:r>
              <a:rPr lang="en-US" sz="1800" dirty="0"/>
              <a:t> Jacob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800" dirty="0" err="1"/>
              <a:t>Jeswin</a:t>
            </a:r>
            <a:r>
              <a:rPr lang="en-US" sz="1800" dirty="0"/>
              <a:t> John Mathew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800" dirty="0"/>
              <a:t>Mr. George Joseph </a:t>
            </a:r>
            <a:r>
              <a:rPr lang="en-US" sz="1800" dirty="0" err="1"/>
              <a:t>Padinjarethalackal</a:t>
            </a:r>
            <a:endParaRPr lang="en-US" sz="1800" dirty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800" dirty="0" err="1"/>
              <a:t>Ritu</a:t>
            </a:r>
            <a:r>
              <a:rPr lang="en-US" sz="1800" dirty="0"/>
              <a:t> Anna Jacob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800" dirty="0"/>
              <a:t>Mr. </a:t>
            </a:r>
            <a:r>
              <a:rPr lang="en-US" sz="1800" dirty="0" err="1"/>
              <a:t>Femin</a:t>
            </a:r>
            <a:r>
              <a:rPr lang="en-US" sz="1800" dirty="0"/>
              <a:t> John </a:t>
            </a:r>
            <a:r>
              <a:rPr lang="en-US" sz="1800" dirty="0" err="1"/>
              <a:t>Puthanmannil</a:t>
            </a:r>
            <a:endParaRPr lang="en-US" sz="1800" dirty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800" dirty="0"/>
              <a:t>Mr. Thomas Zacharias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800" dirty="0"/>
              <a:t>Mr. Isaac Varghese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800" dirty="0"/>
              <a:t>Rebecca Mary Thomas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32E17793-2CD9-4E5B-BE1F-E6CC5B2A4622}"/>
              </a:ext>
            </a:extLst>
          </p:cNvPr>
          <p:cNvSpPr txBox="1">
            <a:spLocks/>
          </p:cNvSpPr>
          <p:nvPr/>
        </p:nvSpPr>
        <p:spPr>
          <a:xfrm>
            <a:off x="9436234" y="156857"/>
            <a:ext cx="2562850" cy="581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+mn-lt"/>
              </a:rPr>
              <a:t>(SEP 21</a:t>
            </a:r>
            <a:r>
              <a:rPr lang="en-US" sz="1800" b="1" baseline="30000" dirty="0">
                <a:latin typeface="+mn-lt"/>
              </a:rPr>
              <a:t>st</a:t>
            </a:r>
            <a:r>
              <a:rPr lang="en-US" sz="1800" b="1" dirty="0">
                <a:latin typeface="+mn-lt"/>
              </a:rPr>
              <a:t>– 27</a:t>
            </a:r>
            <a:r>
              <a:rPr lang="en-US" sz="1800" b="1" baseline="30000" dirty="0">
                <a:latin typeface="+mn-lt"/>
              </a:rPr>
              <a:t>th</a:t>
            </a:r>
            <a:r>
              <a:rPr lang="en-US" sz="1800" b="1" dirty="0">
                <a:latin typeface="+mn-lt"/>
              </a:rPr>
              <a:t> 2020)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023680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A3B9B1-435F-41CA-83C5-21824DE95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627070"/>
            <a:ext cx="10944850" cy="3424107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Mr. Joseph </a:t>
            </a:r>
            <a:r>
              <a:rPr lang="en-US" sz="2800" dirty="0" err="1"/>
              <a:t>Kalloopparampil</a:t>
            </a:r>
            <a:r>
              <a:rPr lang="en-US" sz="2800" dirty="0"/>
              <a:t> Mathew AND Mrs. </a:t>
            </a:r>
            <a:r>
              <a:rPr lang="en-US" sz="2800" dirty="0" err="1"/>
              <a:t>Jina</a:t>
            </a:r>
            <a:r>
              <a:rPr lang="en-US" sz="2800" dirty="0"/>
              <a:t> Joseph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Mr. Arun Varghese AND Mrs. Elsa Isaac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Mr. James Samuel AND Mrs. Mary James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Mr. </a:t>
            </a:r>
            <a:r>
              <a:rPr lang="en-US" sz="2800" dirty="0" err="1"/>
              <a:t>Sajan</a:t>
            </a:r>
            <a:r>
              <a:rPr lang="en-US" sz="2800" dirty="0"/>
              <a:t> Chacko AND Mrs. </a:t>
            </a:r>
            <a:r>
              <a:rPr lang="en-US" sz="2800" dirty="0" err="1"/>
              <a:t>Bindhu</a:t>
            </a:r>
            <a:r>
              <a:rPr lang="en-US" sz="2800" dirty="0"/>
              <a:t> </a:t>
            </a:r>
            <a:r>
              <a:rPr lang="en-US" sz="2800" dirty="0" err="1"/>
              <a:t>Sajan</a:t>
            </a:r>
            <a:r>
              <a:rPr lang="en-US" sz="2800" dirty="0"/>
              <a:t> Chacko</a:t>
            </a:r>
          </a:p>
        </p:txBody>
      </p:sp>
      <p:pic>
        <p:nvPicPr>
          <p:cNvPr id="9" name="Picture 8" descr="A close up of a flower&#10;&#10;Description automatically generated">
            <a:extLst>
              <a:ext uri="{FF2B5EF4-FFF2-40B4-BE49-F238E27FC236}">
                <a16:creationId xmlns:a16="http://schemas.microsoft.com/office/drawing/2014/main" xmlns="" id="{A517633D-E682-4AAD-B02B-0F2DE2FE3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166" y="1132192"/>
            <a:ext cx="3925834" cy="146032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E181F5A2-AF01-4745-B190-C8E279BDCFA4}"/>
              </a:ext>
            </a:extLst>
          </p:cNvPr>
          <p:cNvSpPr txBox="1">
            <a:spLocks/>
          </p:cNvSpPr>
          <p:nvPr/>
        </p:nvSpPr>
        <p:spPr>
          <a:xfrm>
            <a:off x="9436234" y="156857"/>
            <a:ext cx="2562850" cy="581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/>
              <a:t>(SEP 21</a:t>
            </a:r>
            <a:r>
              <a:rPr lang="en-US" sz="1800" b="1" baseline="30000" dirty="0"/>
              <a:t>st</a:t>
            </a:r>
            <a:r>
              <a:rPr lang="en-US" sz="1800" b="1" dirty="0"/>
              <a:t>– 27</a:t>
            </a:r>
            <a:r>
              <a:rPr lang="en-US" sz="1800" b="1" baseline="30000" dirty="0"/>
              <a:t>th</a:t>
            </a:r>
            <a:r>
              <a:rPr lang="en-US" sz="1800" b="1" dirty="0"/>
              <a:t> 2020)</a:t>
            </a:r>
          </a:p>
        </p:txBody>
      </p:sp>
      <p:pic>
        <p:nvPicPr>
          <p:cNvPr id="4" name="Picture 3" descr="Text, logo&#10;&#10;Description automatically generated">
            <a:extLst>
              <a:ext uri="{FF2B5EF4-FFF2-40B4-BE49-F238E27FC236}">
                <a16:creationId xmlns:a16="http://schemas.microsoft.com/office/drawing/2014/main" xmlns="" id="{29F1A78A-5294-4258-B6F6-49DD264D8C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814" b="29595"/>
          <a:stretch/>
        </p:blipFill>
        <p:spPr>
          <a:xfrm>
            <a:off x="1493520" y="320528"/>
            <a:ext cx="5527040" cy="123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1182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23</TotalTime>
  <Words>137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Bookman Old Style</vt:lpstr>
      <vt:lpstr>Rockwell</vt:lpstr>
      <vt:lpstr>Damask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Kuriakose, Vibin Joseph</dc:creator>
  <cp:lastModifiedBy>stosc@outlook.com</cp:lastModifiedBy>
  <cp:revision>10</cp:revision>
  <dcterms:created xsi:type="dcterms:W3CDTF">2020-09-12T11:44:32Z</dcterms:created>
  <dcterms:modified xsi:type="dcterms:W3CDTF">2020-09-27T01:10:56Z</dcterms:modified>
</cp:coreProperties>
</file>