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887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8/16/2020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8/16/2020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7" r:id="rId18"/>
    <p:sldLayoutId id="2147483718" r:id="rId1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5286844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Jubin Thomas Kuriakose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Ephraim </a:t>
            </a:r>
            <a:r>
              <a:rPr lang="en-US" sz="2800" dirty="0" err="1"/>
              <a:t>Toji</a:t>
            </a:r>
            <a:r>
              <a:rPr lang="en-US" sz="2800" dirty="0"/>
              <a:t> </a:t>
            </a:r>
            <a:r>
              <a:rPr lang="en-US" sz="2800" dirty="0" err="1"/>
              <a:t>Kochuveettil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Deborah Anna Anish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Joshua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Annamma </a:t>
            </a:r>
            <a:r>
              <a:rPr lang="en-US" sz="2800" dirty="0" err="1"/>
              <a:t>Shajan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Ms. Anne Varghese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Dr. </a:t>
            </a:r>
            <a:r>
              <a:rPr lang="en-US" sz="2800" dirty="0" err="1"/>
              <a:t>Leji</a:t>
            </a:r>
            <a:r>
              <a:rPr lang="en-US" sz="2800" dirty="0"/>
              <a:t> John Joy </a:t>
            </a:r>
            <a:r>
              <a:rPr lang="en-US" sz="2800" dirty="0" err="1"/>
              <a:t>Thundyil</a:t>
            </a:r>
            <a:endParaRPr lang="en-US" sz="2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42420" y="2019056"/>
            <a:ext cx="4787629" cy="3441520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Mrs. Mary Jacob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 err="1"/>
              <a:t>Juvan</a:t>
            </a:r>
            <a:r>
              <a:rPr lang="en-US" sz="2800" dirty="0"/>
              <a:t> </a:t>
            </a:r>
            <a:r>
              <a:rPr lang="en-US" sz="2800" dirty="0" err="1"/>
              <a:t>Liju</a:t>
            </a:r>
            <a:endParaRPr lang="en-US" sz="2800" dirty="0"/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Mathew T Thomas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Daniel Cyril Joseph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8A9DBF3B-9FD9-4ECA-BFD5-A0AB558D8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077" y="41742"/>
            <a:ext cx="4490002" cy="1975601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E17793-2CD9-4E5B-BE1F-E6CC5B2A4622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(Aug 10</a:t>
            </a:r>
            <a:r>
              <a:rPr lang="en-US" sz="1800" b="1" baseline="30000" dirty="0">
                <a:latin typeface="+mn-lt"/>
              </a:rPr>
              <a:t>th </a:t>
            </a:r>
            <a:r>
              <a:rPr lang="en-US" sz="1800" b="1" dirty="0">
                <a:latin typeface="+mn-lt"/>
              </a:rPr>
              <a:t>– 16</a:t>
            </a:r>
            <a:r>
              <a:rPr lang="en-US" sz="1800" b="1" baseline="30000" dirty="0">
                <a:latin typeface="+mn-lt"/>
              </a:rPr>
              <a:t>th</a:t>
            </a:r>
            <a:r>
              <a:rPr lang="en-US" sz="1800" b="1" dirty="0">
                <a:latin typeface="+mn-lt"/>
              </a:rPr>
              <a:t> 2020)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0236809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5" y="2367093"/>
            <a:ext cx="10944850" cy="342410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Koshy George &amp; Mrs. </a:t>
            </a:r>
            <a:r>
              <a:rPr lang="en-US" sz="2800" dirty="0" err="1"/>
              <a:t>Bensy</a:t>
            </a:r>
            <a:r>
              <a:rPr lang="en-US" sz="2800" dirty="0"/>
              <a:t> Denson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Shiju</a:t>
            </a:r>
            <a:r>
              <a:rPr lang="en-US" sz="2800" dirty="0"/>
              <a:t> Varghese Joyce &amp; Mrs. Leena Mathew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Anson George Alexander &amp; Mrs. </a:t>
            </a:r>
            <a:r>
              <a:rPr lang="en-US" sz="2800" dirty="0" err="1"/>
              <a:t>Ammu</a:t>
            </a:r>
            <a:r>
              <a:rPr lang="en-US" sz="2800" dirty="0"/>
              <a:t> Mary Augustine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800" dirty="0"/>
              <a:t>MR. </a:t>
            </a:r>
            <a:r>
              <a:rPr lang="en-US" sz="2800" dirty="0" err="1"/>
              <a:t>FredErick</a:t>
            </a:r>
            <a:r>
              <a:rPr lang="en-US" sz="2800" dirty="0"/>
              <a:t> Thomas &amp; Susie </a:t>
            </a:r>
            <a:r>
              <a:rPr lang="en-US" sz="2800"/>
              <a:t>FredErick</a:t>
            </a:r>
            <a:endParaRPr lang="en-US" sz="2800" dirty="0"/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F22A2ECB-ED48-4C49-BD27-382CCC117B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75" y="268377"/>
            <a:ext cx="5867400" cy="15939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181F5A2-AF01-4745-B190-C8E279BDCFA4}"/>
              </a:ext>
            </a:extLst>
          </p:cNvPr>
          <p:cNvSpPr txBox="1">
            <a:spLocks/>
          </p:cNvSpPr>
          <p:nvPr/>
        </p:nvSpPr>
        <p:spPr>
          <a:xfrm>
            <a:off x="9436234" y="156857"/>
            <a:ext cx="2562850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+mn-lt"/>
              </a:rPr>
              <a:t>(Aug 10</a:t>
            </a:r>
            <a:r>
              <a:rPr lang="en-US" sz="1800" b="1" baseline="30000" dirty="0">
                <a:latin typeface="+mn-lt"/>
              </a:rPr>
              <a:t>th </a:t>
            </a:r>
            <a:r>
              <a:rPr lang="en-US" sz="1800" b="1" dirty="0">
                <a:latin typeface="+mn-lt"/>
              </a:rPr>
              <a:t>– 16</a:t>
            </a:r>
            <a:r>
              <a:rPr lang="en-US" sz="1800" b="1" baseline="30000" dirty="0">
                <a:latin typeface="+mn-lt"/>
              </a:rPr>
              <a:t>th</a:t>
            </a:r>
            <a:r>
              <a:rPr lang="en-US" sz="1800" b="1" dirty="0">
                <a:latin typeface="+mn-lt"/>
              </a:rPr>
              <a:t> 2020)</a:t>
            </a: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</TotalTime>
  <Words>92</Words>
  <Application>Microsoft Office PowerPoint</Application>
  <PresentationFormat>Widescreen</PresentationFormat>
  <Paragraphs>17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(Aug 10th – 16th 2020)</dc:title>
  <dc:creator>Kuriakose, Vibin Joseph</dc:creator>
  <cp:lastModifiedBy>Kuriakose, Vibin Joseph</cp:lastModifiedBy>
  <cp:revision>5</cp:revision>
  <dcterms:created xsi:type="dcterms:W3CDTF">2020-08-12T10:32:10Z</dcterms:created>
  <dcterms:modified xsi:type="dcterms:W3CDTF">2020-08-15T23:07:36Z</dcterms:modified>
</cp:coreProperties>
</file>