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010878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Rohan George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Anusha Maria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Philip </a:t>
            </a:r>
            <a:r>
              <a:rPr lang="en-US" sz="1800" dirty="0" err="1"/>
              <a:t>Kanianthara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Mathai </a:t>
            </a:r>
            <a:r>
              <a:rPr lang="en-US" sz="1800" dirty="0" err="1"/>
              <a:t>Shaji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Eva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Don Fernandez Lawrie Norbert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Zerin</a:t>
            </a:r>
            <a:r>
              <a:rPr lang="en-US" sz="1800" dirty="0"/>
              <a:t> Maria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Annah</a:t>
            </a:r>
            <a:r>
              <a:rPr lang="en-US" sz="1800" dirty="0"/>
              <a:t> </a:t>
            </a:r>
            <a:r>
              <a:rPr lang="en-US" sz="1800" dirty="0" err="1"/>
              <a:t>Elza</a:t>
            </a:r>
            <a:r>
              <a:rPr lang="en-US" sz="1800" dirty="0"/>
              <a:t>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Madhuwanti</a:t>
            </a:r>
            <a:r>
              <a:rPr lang="en-US" sz="1800" dirty="0"/>
              <a:t> Joshi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Roshni Sam Mathews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055" y="2010878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Elizabeth Daniel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Eva Elizabeth </a:t>
            </a:r>
            <a:r>
              <a:rPr lang="en-US" sz="1800" dirty="0" err="1"/>
              <a:t>Jagan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Master Darren Joshua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Susan Koruthu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Meethu</a:t>
            </a:r>
            <a:r>
              <a:rPr lang="en-US" sz="1800" dirty="0"/>
              <a:t>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Jeswin</a:t>
            </a:r>
            <a:r>
              <a:rPr lang="en-US" sz="1800" dirty="0"/>
              <a:t> John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George Joseph </a:t>
            </a:r>
            <a:r>
              <a:rPr lang="en-US" sz="1800" dirty="0" err="1"/>
              <a:t>Padinjarethalackal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Ritu</a:t>
            </a:r>
            <a:r>
              <a:rPr lang="en-US" sz="1800" dirty="0"/>
              <a:t> Anna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Femin</a:t>
            </a:r>
            <a:r>
              <a:rPr lang="en-US" sz="1800" dirty="0"/>
              <a:t> John </a:t>
            </a:r>
            <a:r>
              <a:rPr lang="en-US" sz="1800" dirty="0" err="1"/>
              <a:t>Puthanmannil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Thomas Zacharias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Isaac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Rebecca Mary Thomas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21</a:t>
            </a:r>
            <a:r>
              <a:rPr lang="en-US" sz="1800" b="1" baseline="30000" dirty="0">
                <a:latin typeface="+mn-lt"/>
              </a:rPr>
              <a:t>st</a:t>
            </a:r>
            <a:r>
              <a:rPr lang="en-US" sz="1800" b="1" dirty="0">
                <a:latin typeface="+mn-lt"/>
              </a:rPr>
              <a:t>– 27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Joseph </a:t>
            </a:r>
            <a:r>
              <a:rPr lang="en-US" sz="2800" dirty="0" err="1"/>
              <a:t>Kalloopparampil</a:t>
            </a:r>
            <a:r>
              <a:rPr lang="en-US" sz="2800" dirty="0"/>
              <a:t> Mathew AND Mrs. </a:t>
            </a:r>
            <a:r>
              <a:rPr lang="en-US" sz="2800" dirty="0" err="1"/>
              <a:t>Jina</a:t>
            </a:r>
            <a:r>
              <a:rPr lang="en-US" sz="2800" dirty="0"/>
              <a:t>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Arun Varghese AND Mrs. Elsa Isaac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James Samuel AND Mrs. Mary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Sajan</a:t>
            </a:r>
            <a:r>
              <a:rPr lang="en-US" sz="2800" dirty="0"/>
              <a:t> Chacko AND Mrs. </a:t>
            </a:r>
            <a:r>
              <a:rPr lang="en-US" sz="2800" dirty="0" err="1"/>
              <a:t>Bindhu</a:t>
            </a:r>
            <a:r>
              <a:rPr lang="en-US" sz="2800" dirty="0"/>
              <a:t> </a:t>
            </a:r>
            <a:r>
              <a:rPr lang="en-US" sz="2800" dirty="0" err="1"/>
              <a:t>Sajan</a:t>
            </a:r>
            <a:r>
              <a:rPr lang="en-US" sz="2800" dirty="0"/>
              <a:t> Chacko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21</a:t>
            </a:r>
            <a:r>
              <a:rPr lang="en-US" sz="1800" b="1" baseline="30000" dirty="0"/>
              <a:t>st</a:t>
            </a:r>
            <a:r>
              <a:rPr lang="en-US" sz="1800" b="1" dirty="0"/>
              <a:t>– 27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</TotalTime>
  <Words>137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9</cp:revision>
  <dcterms:created xsi:type="dcterms:W3CDTF">2020-09-12T11:44:32Z</dcterms:created>
  <dcterms:modified xsi:type="dcterms:W3CDTF">2020-09-27T01:06:22Z</dcterms:modified>
</cp:coreProperties>
</file>