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Ben Mathews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Aleena </a:t>
            </a:r>
            <a:r>
              <a:rPr lang="en-US" sz="2800" dirty="0" err="1"/>
              <a:t>Sajan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Marys</a:t>
            </a:r>
            <a:r>
              <a:rPr lang="en-US" sz="2800" dirty="0"/>
              <a:t> </a:t>
            </a:r>
            <a:r>
              <a:rPr lang="en-US" sz="2800" dirty="0" err="1"/>
              <a:t>Vineeta</a:t>
            </a:r>
            <a:r>
              <a:rPr lang="en-US" sz="2800" dirty="0"/>
              <a:t>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Diya Susan Robin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Reni Varghese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Nikki Shivani Samantha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420" y="2019056"/>
            <a:ext cx="478762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Micah Varghese Dany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Nisha </a:t>
            </a:r>
            <a:r>
              <a:rPr lang="en-US" sz="2800" dirty="0" err="1"/>
              <a:t>Binu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Reeba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Joshua Cyril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Benoy</a:t>
            </a:r>
            <a:r>
              <a:rPr lang="en-US" sz="2800" dirty="0"/>
              <a:t> Philip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24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30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person wearing a costume&#10;&#10;Description automatically generated">
            <a:extLst>
              <a:ext uri="{FF2B5EF4-FFF2-40B4-BE49-F238E27FC236}">
                <a16:creationId xmlns:a16="http://schemas.microsoft.com/office/drawing/2014/main" id="{1159A5BD-3C1A-407C-B9DD-10FB9EE5C9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-1" b="20765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014374" y="444500"/>
            <a:ext cx="5168766" cy="354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74</a:t>
            </a:r>
            <a:r>
              <a:rPr lang="en-US" sz="4800" b="1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 Birthday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4800" b="1" dirty="0"/>
            </a:br>
            <a:r>
              <a:rPr lang="en-SG" b="1" dirty="0"/>
              <a:t>H.H. Moran </a:t>
            </a:r>
            <a:r>
              <a:rPr lang="en-SG" b="1" dirty="0" err="1"/>
              <a:t>Mor</a:t>
            </a:r>
            <a:r>
              <a:rPr lang="en-SG" b="1" dirty="0"/>
              <a:t> Baselios </a:t>
            </a:r>
            <a:r>
              <a:rPr lang="en-SG" b="1" dirty="0" err="1"/>
              <a:t>Marthoma</a:t>
            </a:r>
            <a:r>
              <a:rPr lang="en-SG" b="1" dirty="0"/>
              <a:t> Paulose II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93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Varughese George AND Mrs. </a:t>
            </a:r>
            <a:r>
              <a:rPr lang="en-US" sz="2800" dirty="0" err="1"/>
              <a:t>Aliece</a:t>
            </a:r>
            <a:r>
              <a:rPr lang="en-US" sz="2800" dirty="0"/>
              <a:t> Varughese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Varghese George AND Mrs. </a:t>
            </a:r>
            <a:r>
              <a:rPr lang="en-US" sz="2800" dirty="0" err="1"/>
              <a:t>Rini</a:t>
            </a:r>
            <a:r>
              <a:rPr lang="en-US" sz="2800" dirty="0"/>
              <a:t> Sara </a:t>
            </a:r>
            <a:r>
              <a:rPr lang="en-US" sz="2800" dirty="0" err="1"/>
              <a:t>Reji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Robin Koshy AND Mrs. </a:t>
            </a:r>
            <a:r>
              <a:rPr lang="en-US" sz="2800" dirty="0" err="1"/>
              <a:t>Ronia</a:t>
            </a:r>
            <a:r>
              <a:rPr lang="en-US" sz="2800" dirty="0"/>
              <a:t> Sara Rajan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Elvin Abraham John AND Mrs. </a:t>
            </a:r>
            <a:r>
              <a:rPr lang="en-US" sz="2800" dirty="0" err="1"/>
              <a:t>Achamma</a:t>
            </a:r>
            <a:r>
              <a:rPr lang="en-US" sz="2800" dirty="0"/>
              <a:t> Elvin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Mani </a:t>
            </a:r>
            <a:r>
              <a:rPr lang="en-US" sz="2800" dirty="0" err="1"/>
              <a:t>Padiyara</a:t>
            </a:r>
            <a:r>
              <a:rPr lang="en-US" sz="2800" dirty="0"/>
              <a:t> AND Mrs. Nisha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Thoppil AND Mrs. Sarah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Anub</a:t>
            </a:r>
            <a:r>
              <a:rPr lang="en-US" sz="2800" dirty="0"/>
              <a:t> Zachariah Koruthu AND Mrs. </a:t>
            </a:r>
            <a:r>
              <a:rPr lang="en-US" sz="2800" dirty="0" err="1"/>
              <a:t>Meethu</a:t>
            </a:r>
            <a:r>
              <a:rPr lang="en-US" sz="2800" dirty="0"/>
              <a:t>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Oommen</a:t>
            </a:r>
            <a:r>
              <a:rPr lang="en-US" sz="2800" dirty="0"/>
              <a:t> </a:t>
            </a:r>
            <a:r>
              <a:rPr lang="en-US" sz="2800" dirty="0" err="1"/>
              <a:t>Kandathil</a:t>
            </a:r>
            <a:r>
              <a:rPr lang="en-US" sz="2800" dirty="0"/>
              <a:t> Mathew AND Mrs. Vidya </a:t>
            </a:r>
            <a:r>
              <a:rPr lang="en-US" sz="2800" dirty="0" err="1"/>
              <a:t>Oommen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(Aug 24</a:t>
            </a:r>
            <a:r>
              <a:rPr lang="en-US" sz="1800" b="1" baseline="30000" dirty="0"/>
              <a:t>th </a:t>
            </a:r>
            <a:r>
              <a:rPr lang="en-US" sz="1800" b="1" dirty="0"/>
              <a:t>– 30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2</cp:revision>
  <dcterms:created xsi:type="dcterms:W3CDTF">2020-08-30T01:28:54Z</dcterms:created>
  <dcterms:modified xsi:type="dcterms:W3CDTF">2020-08-30T01:31:24Z</dcterms:modified>
</cp:coreProperties>
</file>