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0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76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90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6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5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03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87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5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1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6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5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6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8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4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5286844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Adin Joshua Philip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Gini Thomas Koshy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Eva Mary Arun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</a:t>
            </a:r>
            <a:r>
              <a:rPr lang="en-US" sz="2800" dirty="0" err="1"/>
              <a:t>Aleyamma</a:t>
            </a:r>
            <a:r>
              <a:rPr lang="en-US" sz="2800" dirty="0"/>
              <a:t> Kurian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John M Varghese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Joel Kuriakose Jubin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2420" y="2019056"/>
            <a:ext cx="4787629" cy="344152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 err="1"/>
              <a:t>Jerrin</a:t>
            </a:r>
            <a:r>
              <a:rPr lang="en-US" sz="2800" dirty="0"/>
              <a:t> </a:t>
            </a:r>
            <a:r>
              <a:rPr lang="en-US" sz="2800" dirty="0" err="1"/>
              <a:t>Shaji</a:t>
            </a:r>
            <a:endParaRPr lang="en-US" sz="2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 err="1"/>
              <a:t>Abin</a:t>
            </a:r>
            <a:r>
              <a:rPr lang="en-US" sz="2800" dirty="0"/>
              <a:t> P Vincent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Ria Grace Koshy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</a:t>
            </a:r>
            <a:r>
              <a:rPr lang="en-US" sz="2800" dirty="0" err="1"/>
              <a:t>Chinnamma</a:t>
            </a:r>
            <a:r>
              <a:rPr lang="en-US" sz="2800" dirty="0"/>
              <a:t> M K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Jikku</a:t>
            </a:r>
            <a:r>
              <a:rPr lang="en-US" sz="2800" dirty="0"/>
              <a:t> </a:t>
            </a:r>
            <a:r>
              <a:rPr lang="en-US" sz="2800" dirty="0" err="1"/>
              <a:t>Eapen</a:t>
            </a:r>
            <a:r>
              <a:rPr lang="en-US" sz="2800" dirty="0"/>
              <a:t> Abraham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Jobu</a:t>
            </a:r>
            <a:r>
              <a:rPr lang="en-US" sz="2800" dirty="0"/>
              <a:t> K Babu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Naveen </a:t>
            </a:r>
            <a:r>
              <a:rPr lang="en-US" sz="2800" dirty="0" err="1"/>
              <a:t>Verghese</a:t>
            </a:r>
            <a:endParaRPr lang="en-US" sz="2800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9DBF3B-9FD9-4ECA-BFD5-A0AB558D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77" y="41742"/>
            <a:ext cx="4490002" cy="19756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E17793-2CD9-4E5B-BE1F-E6CC5B2A4622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(Aug 17</a:t>
            </a:r>
            <a:r>
              <a:rPr lang="en-US" sz="1800" b="1" baseline="30000" dirty="0">
                <a:latin typeface="+mn-lt"/>
              </a:rPr>
              <a:t>th </a:t>
            </a:r>
            <a:r>
              <a:rPr lang="en-US" sz="1800" b="1" dirty="0">
                <a:latin typeface="+mn-lt"/>
              </a:rPr>
              <a:t>– 23</a:t>
            </a:r>
            <a:r>
              <a:rPr lang="en-US" sz="1800" b="1" baseline="30000" dirty="0">
                <a:latin typeface="+mn-lt"/>
              </a:rPr>
              <a:t>rd</a:t>
            </a:r>
            <a:r>
              <a:rPr lang="en-US" sz="1800" b="1" dirty="0">
                <a:latin typeface="+mn-lt"/>
              </a:rPr>
              <a:t> 2020)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2368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944850" cy="342410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Joseph </a:t>
            </a:r>
            <a:r>
              <a:rPr lang="en-US" sz="2800"/>
              <a:t>KANDathil</a:t>
            </a:r>
            <a:r>
              <a:rPr lang="en-US" sz="2800" dirty="0"/>
              <a:t> </a:t>
            </a:r>
            <a:r>
              <a:rPr lang="en-US" sz="2800" dirty="0" err="1"/>
              <a:t>Mammen</a:t>
            </a:r>
            <a:r>
              <a:rPr lang="en-US" sz="2800" dirty="0"/>
              <a:t> &amp; Mrs. Sara </a:t>
            </a:r>
            <a:r>
              <a:rPr lang="en-US" sz="2800" dirty="0" err="1"/>
              <a:t>Mammen</a:t>
            </a:r>
            <a:endParaRPr lang="en-US" sz="2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Verghese</a:t>
            </a:r>
            <a:r>
              <a:rPr lang="en-US" sz="2800" dirty="0"/>
              <a:t> George &amp; Mrs. Mariam John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Deepak Thomas &amp; Mrs. </a:t>
            </a:r>
            <a:r>
              <a:rPr lang="en-US" sz="2800" dirty="0" err="1"/>
              <a:t>Lini</a:t>
            </a:r>
            <a:r>
              <a:rPr lang="en-US" sz="2800" dirty="0"/>
              <a:t> Elizabeth Varghese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Reni Varghese Thomas &amp; Mrs. </a:t>
            </a:r>
            <a:r>
              <a:rPr lang="en-US" sz="2800" dirty="0" err="1"/>
              <a:t>Sherine</a:t>
            </a:r>
            <a:r>
              <a:rPr lang="en-US" sz="2800" dirty="0"/>
              <a:t> Reni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Robin Kuriakose Thomas &amp; Mrs. </a:t>
            </a:r>
            <a:r>
              <a:rPr lang="en-US" sz="2800" dirty="0" err="1"/>
              <a:t>Remya</a:t>
            </a:r>
            <a:r>
              <a:rPr lang="en-US" sz="2800" dirty="0"/>
              <a:t> Joseph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Gregory Rajan George &amp; Mrs. Aksa Susan Koshy</a:t>
            </a:r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A517633D-E682-4AAD-B02B-0F2DE2FE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66" y="1132192"/>
            <a:ext cx="3925834" cy="146032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22A2ECB-ED48-4C49-BD27-382CCC117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268377"/>
            <a:ext cx="5867400" cy="15939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181F5A2-AF01-4745-B190-C8E279BDCFA4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(Aug 17</a:t>
            </a:r>
            <a:r>
              <a:rPr lang="en-US" sz="1800" b="1" baseline="30000" dirty="0"/>
              <a:t>th </a:t>
            </a:r>
            <a:r>
              <a:rPr lang="en-US" sz="1800" b="1" dirty="0"/>
              <a:t>– 23</a:t>
            </a:r>
            <a:r>
              <a:rPr lang="en-US" sz="1800" b="1" baseline="30000" dirty="0"/>
              <a:t>rd</a:t>
            </a:r>
            <a:r>
              <a:rPr lang="en-US" sz="1800" b="1" dirty="0"/>
              <a:t> 2020)</a:t>
            </a:r>
          </a:p>
        </p:txBody>
      </p:sp>
    </p:spTree>
    <p:extLst>
      <p:ext uri="{BB962C8B-B14F-4D97-AF65-F5344CB8AC3E}">
        <p14:creationId xmlns:p14="http://schemas.microsoft.com/office/powerpoint/2010/main" val="188111821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</TotalTime>
  <Words>122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(Aug 10th – 16th 2020)</dc:title>
  <dc:creator>Kuriakose, Vibin Joseph</dc:creator>
  <cp:lastModifiedBy>Kuriakose, Vibin Joseph</cp:lastModifiedBy>
  <cp:revision>7</cp:revision>
  <dcterms:created xsi:type="dcterms:W3CDTF">2020-08-12T10:32:10Z</dcterms:created>
  <dcterms:modified xsi:type="dcterms:W3CDTF">2020-08-22T06:54:04Z</dcterms:modified>
</cp:coreProperties>
</file>