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4F26-8393-3B4D-8FE5-9C29F905127C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DA075-0DB7-C04C-B66A-616A5CAE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075-0DB7-C04C-B66A-616A5CAE2EFC}" type="slidenum">
              <a:rPr lang="en-US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7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4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36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64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07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851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61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476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995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33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87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005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537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239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343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465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4000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626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9415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2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153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83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169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7360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685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855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230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6829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905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0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3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379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373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399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5385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742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 smtClean="0"/>
              <a:t>17/03/13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20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21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6F9-20FC-254C-9885-321F390E26D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17/03/13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83EB-7D5A-4947-8E9F-CDD9CFCA5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9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Walking Through </a:t>
            </a:r>
            <a:r>
              <a:rPr lang="en-US" sz="5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T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he </a:t>
            </a:r>
            <a:r>
              <a:rPr lang="en-US" sz="5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W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oods</a:t>
            </a:r>
            <a:endParaRPr lang="en-US" sz="5400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An Introduction 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T</a:t>
            </a: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o </a:t>
            </a:r>
            <a:r>
              <a:rPr lang="en-US" sz="4400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endParaRPr lang="en-US" sz="4400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04929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Who is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A distributed revision control and source code management system.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Designed and developed by Linus Torvalds for Linux Kernel development.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Development began on 3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April 2005.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Became self-hosting on 7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th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April 2005.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1640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does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look like?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273px-Git-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84" y="2629651"/>
            <a:ext cx="3467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2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does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work?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3" name="Picture 2" descr="449px-Git_data_flow_simplified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85" y="1320357"/>
            <a:ext cx="3736182" cy="49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5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How can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 help us?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7" name="Picture 6" descr="compas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90700"/>
            <a:ext cx="4876800" cy="3252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00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Lets write our first story…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3" name="Picture 2" descr="Once_Upon_A_Ti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85" y="1907268"/>
            <a:ext cx="7355435" cy="41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3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More questions?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answe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33" y="1417638"/>
            <a:ext cx="6507595" cy="52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Lucida Sans Unicode"/>
                <a:cs typeface="Lucida Sans Unicode"/>
              </a:rPr>
              <a:t>Ready for a new start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Lucida Sans Unicode"/>
              <a:cs typeface="Lucida Sans Unicode"/>
            </a:endParaRPr>
          </a:p>
        </p:txBody>
      </p:sp>
      <p:pic>
        <p:nvPicPr>
          <p:cNvPr id="4" name="Picture 3" descr="End_of_Beginn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609896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87</Words>
  <Application>Microsoft Macintosh PowerPoint</Application>
  <PresentationFormat>On-screen Show (4:3)</PresentationFormat>
  <Paragraphs>20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Office Theme</vt:lpstr>
      <vt:lpstr>1_Office Theme</vt:lpstr>
      <vt:lpstr>2_Office Theme</vt:lpstr>
      <vt:lpstr>3_Office Theme</vt:lpstr>
      <vt:lpstr>Walking Through The Woods</vt:lpstr>
      <vt:lpstr>Who is Git?</vt:lpstr>
      <vt:lpstr>How does Git look like?</vt:lpstr>
      <vt:lpstr>How does Git work?</vt:lpstr>
      <vt:lpstr>How can Git help us?</vt:lpstr>
      <vt:lpstr>Lets write our first story…</vt:lpstr>
      <vt:lpstr>More questions?</vt:lpstr>
      <vt:lpstr>Ready for a new start</vt:lpstr>
    </vt:vector>
  </TitlesOfParts>
  <Company>Guillaume Pichot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Through The Woods</dc:title>
  <dc:creator>Guillaume Pichot</dc:creator>
  <cp:lastModifiedBy>Guillaume Pichot</cp:lastModifiedBy>
  <cp:revision>9</cp:revision>
  <dcterms:created xsi:type="dcterms:W3CDTF">2013-03-17T15:52:32Z</dcterms:created>
  <dcterms:modified xsi:type="dcterms:W3CDTF">2013-03-17T17:05:31Z</dcterms:modified>
</cp:coreProperties>
</file>