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17"/>
  </p:notesMasterIdLst>
  <p:sldIdLst>
    <p:sldId id="256" r:id="rId7"/>
    <p:sldId id="257" r:id="rId8"/>
    <p:sldId id="258" r:id="rId9"/>
    <p:sldId id="259" r:id="rId10"/>
    <p:sldId id="260" r:id="rId11"/>
    <p:sldId id="266" r:id="rId12"/>
    <p:sldId id="261" r:id="rId13"/>
    <p:sldId id="263" r:id="rId14"/>
    <p:sldId id="262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B4F26-8393-3B4D-8FE5-9C29F905127C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DA075-0DB7-C04C-B66A-616A5CAE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9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0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4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9365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5645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4078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851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61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6476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6995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933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187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8005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0537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1239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343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4655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4000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6262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59415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2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33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11530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2830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81698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47360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4685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855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22303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96829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89053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50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93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3797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03738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33996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85385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74260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290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4737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8252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943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635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49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495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638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848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095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590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4708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88446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52218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98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1141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55926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4403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75659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686540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38990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80219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557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1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6F9-20FC-254C-9885-321F390E26D9}" type="datetimeFigureOut">
              <a:rPr lang="en-US" smtClean="0"/>
              <a:t>21/03/13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620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21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9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7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6F9-20FC-254C-9885-321F390E26D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83EB-7D5A-4947-8E9F-CDD9CFCA5B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1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hyperlink" Target="http://www.atlassian.com/git" TargetMode="External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Walking Through </a:t>
            </a:r>
            <a:r>
              <a:rPr lang="en-US" sz="5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T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he </a:t>
            </a:r>
            <a:r>
              <a:rPr lang="en-US" sz="5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W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oods</a:t>
            </a:r>
            <a:endParaRPr lang="en-US" sz="5400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An Introduction 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T</a:t>
            </a:r>
            <a:r>
              <a:rPr lang="en-US" sz="44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o </a:t>
            </a:r>
            <a:r>
              <a:rPr lang="en-US" sz="4400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Git</a:t>
            </a:r>
            <a:endParaRPr lang="en-US" sz="4400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049299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Annexes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Configuring git to use SSH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:</a:t>
            </a:r>
          </a:p>
          <a:p>
            <a:pPr lvl="1"/>
            <a:r>
              <a:rPr lang="en-GB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Directory: 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{USER_HOME}/.</a:t>
            </a:r>
            <a:r>
              <a:rPr lang="en-GB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ssh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/</a:t>
            </a:r>
            <a:endParaRPr lang="en-GB" i="1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  <a:p>
            <a:pPr lvl="1"/>
            <a:r>
              <a:rPr lang="en-GB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Generate key pair: </a:t>
            </a:r>
            <a:r>
              <a:rPr lang="en-GB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ssh-keygen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</a:t>
            </a:r>
            <a:r>
              <a:rPr lang="en-GB" i="1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-t </a:t>
            </a:r>
            <a:r>
              <a:rPr lang="en-GB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rsa</a:t>
            </a:r>
            <a:endParaRPr lang="en-GB" i="1" dirty="0" smtClean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  <a:p>
            <a:pPr lvl="1"/>
            <a:r>
              <a:rPr lang="en-GB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Edit public key: 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cat id_rsa.pub</a:t>
            </a:r>
            <a:endParaRPr lang="en-GB" dirty="0" smtClean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Copy the content to your profile on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GitHub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  <a:p>
            <a:pPr marL="457200" lvl="1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4" t="14203" r="13015" b="62126"/>
          <a:stretch/>
        </p:blipFill>
        <p:spPr bwMode="auto">
          <a:xfrm>
            <a:off x="2006528" y="4762355"/>
            <a:ext cx="5504329" cy="136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10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Who is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?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A distributed revision control and source code management system.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Designed and developed by Linus Torvalds for Linux Kernel development.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Development began on 3</a:t>
            </a:r>
            <a:r>
              <a:rPr lang="en-US" baseline="300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rd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April 2005.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Became self-hosting on 7</a:t>
            </a:r>
            <a:r>
              <a:rPr lang="en-US" baseline="300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th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April 2005.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21640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How does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look like?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4" name="Picture 3" descr="273px-Git-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984" y="2629651"/>
            <a:ext cx="3467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2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How does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work?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3" name="Picture 2" descr="449px-Git_data_flow_simplified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685" y="1320357"/>
            <a:ext cx="3736182" cy="498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5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How can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help us?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7" name="Picture 6" descr="compas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90700"/>
            <a:ext cx="4876800" cy="3252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00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What is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workflow?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1727200"/>
            <a:ext cx="77978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5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Lets write our first story…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3" name="Picture 2" descr="Once_Upon_A_Tim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85" y="1907268"/>
            <a:ext cx="7355435" cy="41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3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More questions?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4" name="Picture 3" descr="answer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31" y="1417638"/>
            <a:ext cx="6103424" cy="48788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2925" y="4069270"/>
            <a:ext cx="386986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Tutorial 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5"/>
              </a:rPr>
              <a:t>http://www.atlassian.com/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hlinkClick r:id="rId5"/>
              </a:rPr>
              <a:t>git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55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Ready for a new start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4" name="Picture 3" descr="End_of_Beginni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609896"/>
            <a:ext cx="6350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4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143</Words>
  <Application>Microsoft Macintosh PowerPoint</Application>
  <PresentationFormat>On-screen Show (4:3)</PresentationFormat>
  <Paragraphs>30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Office Theme</vt:lpstr>
      <vt:lpstr>1_Office Theme</vt:lpstr>
      <vt:lpstr>2_Office Theme</vt:lpstr>
      <vt:lpstr>3_Office Theme</vt:lpstr>
      <vt:lpstr>4_Office Theme</vt:lpstr>
      <vt:lpstr>5_Office Theme</vt:lpstr>
      <vt:lpstr>Walking Through The Woods</vt:lpstr>
      <vt:lpstr>Who is Git?</vt:lpstr>
      <vt:lpstr>How does Git look like?</vt:lpstr>
      <vt:lpstr>How does Git work?</vt:lpstr>
      <vt:lpstr>How can Git help us?</vt:lpstr>
      <vt:lpstr>What is Git workflow?</vt:lpstr>
      <vt:lpstr>Lets write our first story…</vt:lpstr>
      <vt:lpstr>More questions?</vt:lpstr>
      <vt:lpstr>Ready for a new start</vt:lpstr>
      <vt:lpstr>Annexes</vt:lpstr>
    </vt:vector>
  </TitlesOfParts>
  <Company>Guillaume Pichot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Through The Woods</dc:title>
  <dc:creator>Guillaume Pichot</dc:creator>
  <cp:lastModifiedBy>Guillaume Pichot</cp:lastModifiedBy>
  <cp:revision>14</cp:revision>
  <dcterms:created xsi:type="dcterms:W3CDTF">2013-03-17T15:52:32Z</dcterms:created>
  <dcterms:modified xsi:type="dcterms:W3CDTF">2013-03-21T20:41:22Z</dcterms:modified>
</cp:coreProperties>
</file>