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4F26-8393-3B4D-8FE5-9C29F905127C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A075-0DB7-C04C-B66A-616A5CAE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36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64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07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85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6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47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99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3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87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0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537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239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343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465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000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626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941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2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153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3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169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73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685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85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230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682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905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0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379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73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99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538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426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90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737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25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943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3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4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495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638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48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095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2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hyperlink" Target="http://www.atlassian.com/git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Walking Through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he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oods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An Introduction 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 </a:t>
            </a:r>
            <a:r>
              <a:rPr lang="en-US" sz="44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endParaRPr lang="en-US" sz="4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4929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Annexes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Configuring git to use SSH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:</a:t>
            </a: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Directory: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{USER_HOME}/.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/</a:t>
            </a:r>
            <a:endParaRPr lang="en-GB" i="1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Generate key pair: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ssh-keygen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-t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rsa</a:t>
            </a:r>
            <a:endParaRPr lang="en-GB" i="1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Edit public key: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cat id_rsa.pub</a:t>
            </a:r>
            <a:endParaRPr lang="en-GB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Copy the content to your profile on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GitHub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6691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Who is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 distributed revision control and source code management system.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Designed and developed by Linus Torvalds for Linux Kernel development.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Development began on 3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Became self-hosting on 7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th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1640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look like?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273px-Git-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84" y="2629651"/>
            <a:ext cx="346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work?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449px-Git_data_flow_simplified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85" y="1320357"/>
            <a:ext cx="3736182" cy="49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can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help us?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7" name="Picture 6" descr="comp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90700"/>
            <a:ext cx="4876800" cy="325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00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Lets write our first story…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Once_Upon_A_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5" y="1907268"/>
            <a:ext cx="7355435" cy="41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More questions?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answ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31" y="1417638"/>
            <a:ext cx="6103424" cy="4878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2925" y="4069270"/>
            <a:ext cx="386986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Tutorial 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5"/>
              </a:rPr>
              <a:t>http://www.atlassian.com/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git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5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Ready for a new start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End_of_Beginn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09896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Annexes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Configuring git to use SSH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:</a:t>
            </a: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Directory: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{USER_HOME}/.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/</a:t>
            </a:r>
            <a:endParaRPr lang="en-GB" i="1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Generate key pair: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ssh-keygen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-t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rsa</a:t>
            </a:r>
            <a:endParaRPr lang="en-GB" i="1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Edit public key: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cat id_rsa.pub</a:t>
            </a:r>
            <a:endParaRPr lang="en-GB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Copy the content to your profile on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GitHub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14203" r="13015" b="62126"/>
          <a:stretch/>
        </p:blipFill>
        <p:spPr bwMode="auto">
          <a:xfrm>
            <a:off x="2006528" y="4762355"/>
            <a:ext cx="5504329" cy="136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0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178</Words>
  <Application>Microsoft Macintosh PowerPoint</Application>
  <PresentationFormat>On-screen Show (4:3)</PresentationFormat>
  <Paragraphs>35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1_Office Theme</vt:lpstr>
      <vt:lpstr>2_Office Theme</vt:lpstr>
      <vt:lpstr>3_Office Theme</vt:lpstr>
      <vt:lpstr>4_Office Theme</vt:lpstr>
      <vt:lpstr>Walking Through The Woods</vt:lpstr>
      <vt:lpstr>Who is Git?</vt:lpstr>
      <vt:lpstr>How does Git look like?</vt:lpstr>
      <vt:lpstr>How does Git work?</vt:lpstr>
      <vt:lpstr>How can Git help us?</vt:lpstr>
      <vt:lpstr>Lets write our first story…</vt:lpstr>
      <vt:lpstr>More questions?</vt:lpstr>
      <vt:lpstr>Ready for a new start</vt:lpstr>
      <vt:lpstr>Annexes</vt:lpstr>
      <vt:lpstr>Annexes</vt:lpstr>
    </vt:vector>
  </TitlesOfParts>
  <Company>Guillaume Pichot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Through The Woods</dc:title>
  <dc:creator>Guillaume Pichot</dc:creator>
  <cp:lastModifiedBy>Guillaume Pichot</cp:lastModifiedBy>
  <cp:revision>12</cp:revision>
  <dcterms:created xsi:type="dcterms:W3CDTF">2013-03-17T15:52:32Z</dcterms:created>
  <dcterms:modified xsi:type="dcterms:W3CDTF">2013-03-21T20:31:02Z</dcterms:modified>
</cp:coreProperties>
</file>